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4" r:id="rId3"/>
    <p:sldId id="259" r:id="rId4"/>
    <p:sldId id="257" r:id="rId5"/>
    <p:sldId id="258" r:id="rId6"/>
    <p:sldId id="262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6" autoAdjust="0"/>
  </p:normalViewPr>
  <p:slideViewPr>
    <p:cSldViewPr snapToGrid="0">
      <p:cViewPr varScale="1">
        <p:scale>
          <a:sx n="68" d="100"/>
          <a:sy n="68" d="100"/>
        </p:scale>
        <p:origin x="-564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748A4-041F-43CB-999F-71D922ED7854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AA4D-476D-4408-A6D1-507DFA0786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338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6AA4D-476D-4408-A6D1-507DFA07861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28214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611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584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554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129389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74321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44129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368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596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742722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787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87768A-C3B1-4B99-97A9-E3849443F420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6AB474-B68B-40B6-8081-6329D9F827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49278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07A3B3-DB13-4FDA-BF0D-A8D811614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Mobilita </a:t>
            </a:r>
            <a:r>
              <a:rPr lang="cs-CZ" dirty="0" err="1"/>
              <a:t>Erasmus:malí</a:t>
            </a:r>
            <a:r>
              <a:rPr lang="cs-CZ" dirty="0"/>
              <a:t> </a:t>
            </a:r>
            <a:r>
              <a:rPr lang="cs-CZ" dirty="0" err="1"/>
              <a:t>programátori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A14F326-52EB-4DF3-B03F-61387B9480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Noemi </a:t>
            </a:r>
            <a:r>
              <a:rPr lang="cs-CZ" dirty="0" err="1"/>
              <a:t>daŇovÁ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574126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07A3B3-DB13-4FDA-BF0D-A8D811614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Sněžka a Adršpašské </a:t>
            </a:r>
            <a:r>
              <a:rPr lang="cs-CZ" dirty="0" err="1"/>
              <a:t>skaly</a:t>
            </a:r>
            <a:r>
              <a:rPr lang="cs-CZ" dirty="0"/>
              <a:t>- 4. </a:t>
            </a:r>
            <a:r>
              <a:rPr lang="cs-CZ" dirty="0" err="1"/>
              <a:t>deŇ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A14F326-52EB-4DF3-B03F-61387B9480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Noemi</a:t>
            </a:r>
          </a:p>
        </p:txBody>
      </p:sp>
    </p:spTree>
    <p:extLst>
      <p:ext uri="{BB962C8B-B14F-4D97-AF65-F5344CB8AC3E}">
        <p14:creationId xmlns:p14="http://schemas.microsoft.com/office/powerpoint/2010/main" xmlns="" val="338306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300D7C-FB99-41F0-BF04-F641829A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SNĚŽKA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C30D95AB-8607-4270-B781-50F8B3D0F3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442" y="3161341"/>
            <a:ext cx="4792133" cy="359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60F02C6-5BB6-46D7-BE7D-FA814A11BC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1316" y="0"/>
            <a:ext cx="4859045" cy="3644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0735F25-49C2-43D2-82C4-C4DDD7A0B6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1008" y="3161341"/>
            <a:ext cx="4859047" cy="36442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4697992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4F57C7-C899-4F2A-90C2-5B13FD1E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Sněžka 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BDDA1D81-8037-4BC8-AF8A-6D17BCF4C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293" y="2884830"/>
            <a:ext cx="5123329" cy="384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AF8172E3-4056-4B28-B041-5B9C73550B0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9700" y="46608"/>
            <a:ext cx="5027720" cy="37724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C62EC46-0A28-43CB-8994-AC456A9F28C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1019" y="3985663"/>
            <a:ext cx="3655552" cy="2741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FD4C3B82-1F23-4539-904E-0A669590B112}"/>
              </a:ext>
            </a:extLst>
          </p:cNvPr>
          <p:cNvSpPr txBox="1"/>
          <p:nvPr/>
        </p:nvSpPr>
        <p:spPr>
          <a:xfrm>
            <a:off x="1565429" y="1642369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513A1214-D230-45C9-96E1-27D2A8F6C72E}"/>
              </a:ext>
            </a:extLst>
          </p:cNvPr>
          <p:cNvSpPr txBox="1"/>
          <p:nvPr/>
        </p:nvSpPr>
        <p:spPr>
          <a:xfrm>
            <a:off x="1090292" y="1369451"/>
            <a:ext cx="4310795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Hora SNĚŽKA je vysoká 1603 m. n. 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Najstaršia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stavba je na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poľskej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strane</a:t>
            </a:r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    vrcholu.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Lanová dráha na vrchol Sněžky 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    funguje už od roku 1949.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88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82201A-7ED7-4ECA-BCE6-201BF4E6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SNĚŽKA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A864F431-F345-47B1-A704-324C94A88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921" y="2881515"/>
            <a:ext cx="4792133" cy="359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DDAFA52F-2117-48E3-ADA1-A95AA8973D57}"/>
              </a:ext>
            </a:extLst>
          </p:cNvPr>
          <p:cNvSpPr txBox="1"/>
          <p:nvPr/>
        </p:nvSpPr>
        <p:spPr>
          <a:xfrm>
            <a:off x="1225959" y="1335908"/>
            <a:ext cx="55396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Vyšlo nám nádherné </a:t>
            </a:r>
            <a:r>
              <a:rPr lang="cs-CZ" sz="3200" dirty="0" err="1"/>
              <a:t>počasie</a:t>
            </a:r>
            <a:r>
              <a:rPr lang="cs-CZ" sz="3200" dirty="0"/>
              <a:t>. </a:t>
            </a:r>
            <a:r>
              <a:rPr lang="cs-CZ" sz="3200" dirty="0" err="1"/>
              <a:t>Veľmi</a:t>
            </a:r>
            <a:r>
              <a:rPr lang="cs-CZ" sz="3200" dirty="0"/>
              <a:t> </a:t>
            </a:r>
            <a:r>
              <a:rPr lang="cs-CZ" sz="3200" dirty="0" err="1"/>
              <a:t>sme</a:t>
            </a:r>
            <a:r>
              <a:rPr lang="cs-CZ" sz="3200" dirty="0"/>
              <a:t> </a:t>
            </a:r>
            <a:r>
              <a:rPr lang="cs-CZ" sz="3200" dirty="0" err="1"/>
              <a:t>sa</a:t>
            </a:r>
            <a:r>
              <a:rPr lang="cs-CZ" sz="3200" dirty="0"/>
              <a:t> </a:t>
            </a:r>
            <a:r>
              <a:rPr lang="cs-CZ" sz="3200" dirty="0" err="1"/>
              <a:t>tešili</a:t>
            </a:r>
            <a:r>
              <a:rPr lang="cs-CZ" sz="3200" dirty="0"/>
              <a:t>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BB90FBE6-E33C-44D7-8F83-B733232EF0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2198" y="205690"/>
            <a:ext cx="4271939" cy="32039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4868E02B-9892-4B74-BF5F-B63E38D41F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8975" y="3780144"/>
            <a:ext cx="3829555" cy="28721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21818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337882-2A20-4096-B09E-5138D1704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643" y="358636"/>
            <a:ext cx="6322978" cy="1492132"/>
          </a:xfrm>
        </p:spPr>
        <p:txBody>
          <a:bodyPr>
            <a:normAutofit fontScale="90000"/>
          </a:bodyPr>
          <a:lstStyle/>
          <a:p>
            <a:r>
              <a:rPr lang="cs-CZ" dirty="0"/>
              <a:t>ADRŠPAŠSKÉ</a:t>
            </a:r>
            <a:br>
              <a:rPr lang="cs-CZ" dirty="0"/>
            </a:br>
            <a:r>
              <a:rPr lang="cs-CZ" dirty="0"/>
              <a:t>SKALY 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BCBE498E-EC96-4E95-B424-58ACED50A5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5786"/>
            <a:ext cx="4466618" cy="33499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832759E3-E445-4E16-A610-6180CD8D88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0878" y="1870695"/>
            <a:ext cx="4182051" cy="3136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5585241-8209-485E-91C7-AC30D37853F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358" y="3661898"/>
            <a:ext cx="4015666" cy="3011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C79C11-6F41-45DB-B26D-7F8F820923C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5769" y="1438275"/>
            <a:ext cx="3953189" cy="52912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1A8DAA18-B2ED-4C36-942C-8C3A21538EDC}"/>
              </a:ext>
            </a:extLst>
          </p:cNvPr>
          <p:cNvSpPr txBox="1"/>
          <p:nvPr/>
        </p:nvSpPr>
        <p:spPr>
          <a:xfrm>
            <a:off x="4136232" y="5791478"/>
            <a:ext cx="6400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Potom </a:t>
            </a:r>
            <a:r>
              <a:rPr lang="cs-CZ" sz="2000" dirty="0" err="1"/>
              <a:t>sme</a:t>
            </a:r>
            <a:r>
              <a:rPr lang="cs-CZ" sz="2000" dirty="0"/>
              <a:t> </a:t>
            </a:r>
            <a:r>
              <a:rPr lang="cs-CZ" sz="2000" dirty="0" err="1"/>
              <a:t>prišli</a:t>
            </a:r>
            <a:r>
              <a:rPr lang="cs-CZ" sz="2000" dirty="0"/>
              <a:t> na ADRŠPAŠSKÉ  VRCHY. </a:t>
            </a:r>
          </a:p>
          <a:p>
            <a:r>
              <a:rPr lang="cs-CZ" sz="2000" dirty="0"/>
              <a:t>Bolo tam </a:t>
            </a:r>
            <a:r>
              <a:rPr lang="cs-CZ" sz="2000" dirty="0" err="1"/>
              <a:t>nádherne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756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783BE98-E98D-49BB-ADF3-0498CB402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053" y="382699"/>
            <a:ext cx="10178322" cy="1492132"/>
          </a:xfrm>
        </p:spPr>
        <p:txBody>
          <a:bodyPr/>
          <a:lstStyle/>
          <a:p>
            <a:r>
              <a:rPr lang="cs-CZ" dirty="0"/>
              <a:t>ADRŠPAŠSKÉ SKALY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xmlns="" id="{72C1F645-FF42-4628-B335-0CE8D7F4A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89" y="2338822"/>
            <a:ext cx="3370078" cy="44934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0957C04-C2E3-4245-82A0-2B73BF76F73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3242" y="2831976"/>
            <a:ext cx="2871464" cy="3828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146F0E4-1C3E-4372-8363-42D0CF8A600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094" y="148213"/>
            <a:ext cx="3080737" cy="41076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B6903CB9-C2AB-4BD1-8510-A60FB2FFD1C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0448" y="3134709"/>
            <a:ext cx="2773163" cy="3697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BD5E468D-6224-46DA-8BC4-9DB5627AE9FD}"/>
              </a:ext>
            </a:extLst>
          </p:cNvPr>
          <p:cNvSpPr txBox="1"/>
          <p:nvPr/>
        </p:nvSpPr>
        <p:spPr>
          <a:xfrm>
            <a:off x="809625" y="1128765"/>
            <a:ext cx="63209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Nájdete</a:t>
            </a:r>
            <a:r>
              <a:rPr lang="cs-CZ" dirty="0" smtClean="0">
                <a:solidFill>
                  <a:srgbClr val="202122"/>
                </a:solidFill>
                <a:latin typeface="Arial" panose="020B0604020202020204" pitchFamily="34" charset="0"/>
              </a:rPr>
              <a:t> tu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až 90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metrov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vysoké </a:t>
            </a:r>
            <a:r>
              <a:rPr lang="cs-CZ" dirty="0" smtClean="0">
                <a:solidFill>
                  <a:srgbClr val="202122"/>
                </a:solidFill>
                <a:latin typeface="Arial" panose="020B0604020202020204" pitchFamily="34" charset="0"/>
              </a:rPr>
              <a:t>skalné </a:t>
            </a:r>
            <a:r>
              <a:rPr lang="cs-CZ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veže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, vodopád a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   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taktiež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2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jazierka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Chránené </a:t>
            </a:r>
            <a:r>
              <a:rPr lang="pl-PL" dirty="0" smtClean="0">
                <a:solidFill>
                  <a:srgbClr val="202122"/>
                </a:solidFill>
                <a:latin typeface="Arial" panose="020B0604020202020204" pitchFamily="34" charset="0"/>
              </a:rPr>
              <a:t>územie 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je od 1. 6.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7605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715513-9E71-45ED-9908-6A560030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ADRŠPAŠSKÉ SKALY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2666B453-B7C1-4F7E-852D-5C63EEDDB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647" y="1401709"/>
            <a:ext cx="3891453" cy="5188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9A7537C9-EE7F-45B5-AA4F-009519979A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0814" y="2872550"/>
            <a:ext cx="2989088" cy="3985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AE7DABF2-6797-41D7-ABD7-513A061E400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9902" y="733416"/>
            <a:ext cx="3607022" cy="48093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5A095649-D597-4889-BFD0-A1E7D9C83ABA}"/>
              </a:ext>
            </a:extLst>
          </p:cNvPr>
          <p:cNvSpPr txBox="1"/>
          <p:nvPr/>
        </p:nvSpPr>
        <p:spPr>
          <a:xfrm flipH="1">
            <a:off x="4587738" y="1225537"/>
            <a:ext cx="24397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0" dirty="0">
                <a:sym typeface="Wingdings" panose="05000000000000000000" pitchFamily="2" charset="2"/>
              </a:rPr>
              <a:t></a:t>
            </a:r>
            <a:endParaRPr lang="cs-CZ" sz="11000" dirty="0"/>
          </a:p>
        </p:txBody>
      </p:sp>
    </p:spTree>
    <p:extLst>
      <p:ext uri="{BB962C8B-B14F-4D97-AF65-F5344CB8AC3E}">
        <p14:creationId xmlns:p14="http://schemas.microsoft.com/office/powerpoint/2010/main" xmlns="" val="310488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18D79A-7E43-469D-A395-BA0BA2762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Koniec</a:t>
            </a:r>
            <a:r>
              <a:rPr lang="cs-CZ" dirty="0"/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66D8610-95F5-40CD-AF00-D308DCCB8D62}"/>
              </a:ext>
            </a:extLst>
          </p:cNvPr>
          <p:cNvSpPr txBox="1"/>
          <p:nvPr/>
        </p:nvSpPr>
        <p:spPr>
          <a:xfrm>
            <a:off x="6023507" y="1238250"/>
            <a:ext cx="12666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0" dirty="0">
                <a:sym typeface="Wingdings" panose="05000000000000000000" pitchFamily="2" charset="2"/>
              </a:rPr>
              <a:t></a:t>
            </a:r>
            <a:endParaRPr lang="cs-CZ" sz="10000" dirty="0"/>
          </a:p>
        </p:txBody>
      </p:sp>
    </p:spTree>
    <p:extLst>
      <p:ext uri="{BB962C8B-B14F-4D97-AF65-F5344CB8AC3E}">
        <p14:creationId xmlns:p14="http://schemas.microsoft.com/office/powerpoint/2010/main" xmlns="" val="4005605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104</TotalTime>
  <Words>85</Words>
  <Application>Microsoft Office PowerPoint</Application>
  <PresentationFormat>Vlastní</PresentationFormat>
  <Paragraphs>26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Odznáček</vt:lpstr>
      <vt:lpstr>Mobilita Erasmus:malí programátori</vt:lpstr>
      <vt:lpstr>Sněžka a Adršpašské skaly- 4. deŇ</vt:lpstr>
      <vt:lpstr>SNĚŽKA</vt:lpstr>
      <vt:lpstr>Sněžka </vt:lpstr>
      <vt:lpstr>SNĚŽKA</vt:lpstr>
      <vt:lpstr>ADRŠPAŠSKÉ SKALY  </vt:lpstr>
      <vt:lpstr>ADRŠPAŠSKÉ SKALY</vt:lpstr>
      <vt:lpstr>ADRŠPAŠSKÉ SKALY</vt:lpstr>
      <vt:lpstr>Koniec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Sněžka a Adršpašské skaly</dc:title>
  <dc:creator>zak</dc:creator>
  <cp:lastModifiedBy>Ivana Čepová</cp:lastModifiedBy>
  <cp:revision>11</cp:revision>
  <dcterms:created xsi:type="dcterms:W3CDTF">2022-05-05T09:40:03Z</dcterms:created>
  <dcterms:modified xsi:type="dcterms:W3CDTF">2022-08-22T07:14:15Z</dcterms:modified>
</cp:coreProperties>
</file>