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49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08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0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911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816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392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561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1515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41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041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4076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11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921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17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467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87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1155-C274-4182-82F3-D391693F1396}" type="datetimeFigureOut">
              <a:rPr lang="cs-CZ" smtClean="0"/>
              <a:pPr/>
              <a:t>22.08.2022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B4DF0A-4134-4411-8755-AEC00319EC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437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30DEF-C2E7-4A55-9EF5-69FA92F7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575" y="4404219"/>
            <a:ext cx="7086411" cy="373161"/>
          </a:xfrm>
        </p:spPr>
        <p:txBody>
          <a:bodyPr/>
          <a:lstStyle/>
          <a:p>
            <a:r>
              <a:rPr lang="cs-CZ" sz="6000" dirty="0"/>
              <a:t>Mobilita Erasmus+ Malí </a:t>
            </a:r>
            <a:r>
              <a:rPr lang="cs-CZ" sz="6000" dirty="0" err="1"/>
              <a:t>programátori</a:t>
            </a:r>
            <a:r>
              <a:rPr lang="cs-CZ" sz="6000" dirty="0"/>
              <a:t>:</a:t>
            </a:r>
            <a:br>
              <a:rPr lang="cs-CZ" sz="6000" dirty="0"/>
            </a:br>
            <a:r>
              <a:rPr lang="cs-CZ" sz="6000" dirty="0"/>
              <a:t>2.deň- </a:t>
            </a:r>
            <a:r>
              <a:rPr lang="cs-CZ" sz="6000" dirty="0" err="1"/>
              <a:t>Programovanie</a:t>
            </a:r>
            <a:r>
              <a:rPr lang="cs-CZ" sz="6000" dirty="0"/>
              <a:t> v Trutnove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C52B54-7BD8-462C-A12E-FB578E66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050" y="4777380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dirty="0"/>
              <a:t>Lukáš Blaha</a:t>
            </a:r>
          </a:p>
        </p:txBody>
      </p:sp>
    </p:spTree>
    <p:extLst>
      <p:ext uri="{BB962C8B-B14F-4D97-AF65-F5344CB8AC3E}">
        <p14:creationId xmlns:p14="http://schemas.microsoft.com/office/powerpoint/2010/main" xmlns="" val="2861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5519BF-F2D4-48F8-A2B3-A6DB6CF1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973" y="2315594"/>
            <a:ext cx="8596668" cy="1320800"/>
          </a:xfrm>
        </p:spPr>
        <p:txBody>
          <a:bodyPr>
            <a:noAutofit/>
          </a:bodyPr>
          <a:lstStyle/>
          <a:p>
            <a:r>
              <a:rPr lang="cs-CZ" sz="9600" dirty="0"/>
              <a:t>KONIEC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2ACA074-0C27-437B-B70B-DCB1E0166CBD}"/>
              </a:ext>
            </a:extLst>
          </p:cNvPr>
          <p:cNvSpPr txBox="1"/>
          <p:nvPr/>
        </p:nvSpPr>
        <p:spPr>
          <a:xfrm>
            <a:off x="5754848" y="3942826"/>
            <a:ext cx="3380763" cy="2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LUKÁŠ BLAHA</a:t>
            </a:r>
          </a:p>
        </p:txBody>
      </p:sp>
    </p:spTree>
    <p:extLst>
      <p:ext uri="{BB962C8B-B14F-4D97-AF65-F5344CB8AC3E}">
        <p14:creationId xmlns:p14="http://schemas.microsoft.com/office/powerpoint/2010/main" xmlns="" val="300608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755F03-8353-474D-A09D-2B0C8D34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Privítanie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8CEDC1E-C9C7-40DE-8786-E152C6BF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9" y="171735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Na </a:t>
            </a:r>
            <a:r>
              <a:rPr lang="cs-CZ" sz="2400" dirty="0" err="1"/>
              <a:t>začiatku</a:t>
            </a:r>
            <a:r>
              <a:rPr lang="cs-CZ" sz="2400" dirty="0"/>
              <a:t> nás </a:t>
            </a:r>
            <a:r>
              <a:rPr lang="cs-CZ" sz="2400" dirty="0" err="1"/>
              <a:t>deti</a:t>
            </a:r>
            <a:r>
              <a:rPr lang="cs-CZ" sz="2400" dirty="0"/>
              <a:t> z Trutnova </a:t>
            </a:r>
            <a:r>
              <a:rPr lang="cs-CZ" sz="2400" dirty="0" err="1"/>
              <a:t>krásne</a:t>
            </a:r>
            <a:r>
              <a:rPr lang="cs-CZ" sz="2400" dirty="0"/>
              <a:t> </a:t>
            </a:r>
            <a:r>
              <a:rPr lang="cs-CZ" sz="2400" dirty="0" err="1"/>
              <a:t>privítali</a:t>
            </a:r>
            <a:r>
              <a:rPr lang="cs-CZ" sz="24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509CE7B-CDC8-4529-A365-2BD179F4642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90074">
            <a:off x="6489043" y="2805150"/>
            <a:ext cx="4749458" cy="35620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44B7DA8-D934-4AB5-ADD4-1011B2E99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9931">
            <a:off x="1085492" y="2926645"/>
            <a:ext cx="3804427" cy="36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62260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A11BC8-7651-44B9-A7FD-FF62D7A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Scootie</a:t>
            </a:r>
            <a:r>
              <a:rPr lang="cs-CZ" dirty="0"/>
              <a:t> Go!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4A54E1F-A74B-4795-950A-847A56888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2888">
            <a:off x="5617383" y="456714"/>
            <a:ext cx="4178313" cy="313373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7FC4917-2347-4560-95D6-5B5DAE991D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2100">
            <a:off x="8182977" y="3874363"/>
            <a:ext cx="3621321" cy="27159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950CEBB-09E1-4531-B029-E1021F2830B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60268">
            <a:off x="971689" y="1204599"/>
            <a:ext cx="3721916" cy="2791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2B4B8D6-807D-4679-99DE-3222D34B657B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52218">
            <a:off x="3283253" y="3602023"/>
            <a:ext cx="3898084" cy="29235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766AA7AA-6A95-4402-B80F-1A23D4432892}"/>
              </a:ext>
            </a:extLst>
          </p:cNvPr>
          <p:cNvSpPr txBox="1"/>
          <p:nvPr/>
        </p:nvSpPr>
        <p:spPr>
          <a:xfrm>
            <a:off x="327171" y="4303552"/>
            <a:ext cx="2818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Programovali </a:t>
            </a:r>
            <a:r>
              <a:rPr lang="cs-CZ" dirty="0" err="1"/>
              <a:t>sme</a:t>
            </a:r>
            <a:r>
              <a:rPr lang="cs-CZ" dirty="0"/>
              <a:t> v skupinách. </a:t>
            </a:r>
            <a:r>
              <a:rPr lang="cs-CZ" dirty="0" err="1"/>
              <a:t>Scootie</a:t>
            </a:r>
            <a:r>
              <a:rPr lang="cs-CZ" dirty="0"/>
              <a:t> go! Je robot </a:t>
            </a:r>
            <a:r>
              <a:rPr lang="cs-CZ" dirty="0" err="1"/>
              <a:t>ktorý</a:t>
            </a:r>
            <a:r>
              <a:rPr lang="cs-CZ" dirty="0"/>
              <a:t> </a:t>
            </a:r>
            <a:r>
              <a:rPr lang="cs-CZ" dirty="0" err="1"/>
              <a:t>stroskotal</a:t>
            </a:r>
            <a:r>
              <a:rPr lang="cs-CZ" dirty="0"/>
              <a:t> na </a:t>
            </a:r>
            <a:r>
              <a:rPr lang="cs-CZ" dirty="0" err="1"/>
              <a:t>planéte</a:t>
            </a:r>
            <a:r>
              <a:rPr lang="cs-CZ" dirty="0"/>
              <a:t> Zem musíte </a:t>
            </a:r>
            <a:r>
              <a:rPr lang="cs-CZ" dirty="0" err="1"/>
              <a:t>nájsť</a:t>
            </a:r>
            <a:r>
              <a:rPr lang="cs-CZ" dirty="0"/>
              <a:t> </a:t>
            </a:r>
            <a:r>
              <a:rPr lang="cs-CZ" dirty="0" err="1"/>
              <a:t>čiastočky</a:t>
            </a:r>
            <a:r>
              <a:rPr lang="cs-CZ" dirty="0"/>
              <a:t> jeho </a:t>
            </a:r>
            <a:r>
              <a:rPr lang="cs-CZ" dirty="0" err="1"/>
              <a:t>lode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0562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0EE807-3ADC-4B50-97F7-B2A630D9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Prehliadka</a:t>
            </a:r>
            <a:r>
              <a:rPr lang="cs-CZ" dirty="0"/>
              <a:t> školy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B2D897F6-6BAD-483A-AF9C-6EB0C753D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350390">
            <a:off x="415181" y="1228340"/>
            <a:ext cx="3750718" cy="28130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72488FE-C0F4-4D38-AA73-EC6F09CC10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2791">
            <a:off x="4827076" y="955161"/>
            <a:ext cx="3918653" cy="29389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7ECA6BF-6474-428A-9172-345E5F3D1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72482" y="2428028"/>
            <a:ext cx="4545434" cy="34090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DFFEBF60-5D6F-4C57-AEC9-263E430D2D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787">
            <a:off x="2406171" y="3361927"/>
            <a:ext cx="4380870" cy="32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12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55AFA2-2E3B-424B-8043-0B0A8A1DC7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19142">
            <a:off x="-209273" y="820470"/>
            <a:ext cx="4242921" cy="3182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65EC1E5-07E6-43FA-BF56-9F97B6AA2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7058">
            <a:off x="7957391" y="476514"/>
            <a:ext cx="3988665" cy="29914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1250833-1666-46B0-934C-273ECD77BE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133">
            <a:off x="3709899" y="800466"/>
            <a:ext cx="4031111" cy="30233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48E1131-6AD7-4324-8A28-4426F04DE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9090">
            <a:off x="6712821" y="3424796"/>
            <a:ext cx="4049469" cy="30371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FCFD4C74-EAD4-440C-A3FB-153F213984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5505">
            <a:off x="2255412" y="3816318"/>
            <a:ext cx="3760088" cy="2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2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65558-2F64-4DE3-87DB-1D57939E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Lego </a:t>
            </a:r>
            <a:r>
              <a:rPr lang="cs-CZ" dirty="0" err="1"/>
              <a:t>Boost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2CA7C21-8209-4F9D-BE59-8DFB2EE7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51" y="1224794"/>
            <a:ext cx="5465875" cy="184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Programovali </a:t>
            </a:r>
            <a:r>
              <a:rPr lang="cs-CZ" sz="2400" dirty="0" err="1"/>
              <a:t>sme</a:t>
            </a:r>
            <a:r>
              <a:rPr lang="cs-CZ" sz="2400" dirty="0"/>
              <a:t> Lego </a:t>
            </a:r>
            <a:r>
              <a:rPr lang="cs-CZ" sz="2400" dirty="0" err="1"/>
              <a:t>Boost</a:t>
            </a:r>
            <a:r>
              <a:rPr lang="cs-CZ" sz="2400" dirty="0"/>
              <a:t>. Lego </a:t>
            </a:r>
            <a:r>
              <a:rPr lang="cs-CZ" sz="2400" dirty="0" err="1"/>
              <a:t>Boost</a:t>
            </a:r>
            <a:r>
              <a:rPr lang="cs-CZ" sz="2400" dirty="0"/>
              <a:t> je </a:t>
            </a:r>
            <a:r>
              <a:rPr lang="cs-CZ" sz="2400" dirty="0" err="1"/>
              <a:t>programovaci</a:t>
            </a:r>
            <a:r>
              <a:rPr lang="cs-CZ" sz="2400" dirty="0"/>
              <a:t> lego. </a:t>
            </a:r>
            <a:r>
              <a:rPr lang="cs-CZ" sz="2400" dirty="0" err="1"/>
              <a:t>M</a:t>
            </a:r>
            <a:r>
              <a:rPr lang="cs-CZ" b="1" dirty="0" err="1"/>
              <a:t>ôžete</a:t>
            </a:r>
            <a:r>
              <a:rPr lang="cs-CZ" b="1" dirty="0"/>
              <a:t> </a:t>
            </a:r>
            <a:r>
              <a:rPr lang="cs-CZ" b="1" dirty="0" err="1"/>
              <a:t>postaviť</a:t>
            </a:r>
            <a:r>
              <a:rPr lang="cs-CZ" b="1" dirty="0"/>
              <a:t> 5 </a:t>
            </a:r>
            <a:r>
              <a:rPr lang="cs-CZ" b="1" dirty="0" err="1"/>
              <a:t>modelov</a:t>
            </a:r>
            <a:r>
              <a:rPr lang="cs-CZ" b="1" dirty="0"/>
              <a:t> mačku, </a:t>
            </a:r>
            <a:r>
              <a:rPr lang="cs-CZ" b="1" dirty="0" err="1"/>
              <a:t>gitaru</a:t>
            </a:r>
            <a:r>
              <a:rPr lang="cs-CZ" b="1" dirty="0"/>
              <a:t>, robota, vozidlo.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BF03914-4BD4-472A-815C-82B168792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7156">
            <a:off x="6440234" y="487709"/>
            <a:ext cx="5406062" cy="40545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C392D56-BE1C-4443-90DF-6646645B5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6539">
            <a:off x="713261" y="2965159"/>
            <a:ext cx="4171446" cy="31285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CB19C94-7D46-4C80-94D9-A3E104AB3D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064" y="3574318"/>
            <a:ext cx="3967228" cy="29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93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68D69A4-A580-4EE2-885F-4D9A24C01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8037">
            <a:off x="361666" y="365629"/>
            <a:ext cx="4876001" cy="365700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AE627B4-3137-4D7F-AF1D-844E7F33E4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0564">
            <a:off x="6200002" y="-71089"/>
            <a:ext cx="4560276" cy="34202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AABDC29-E54D-4D84-93D2-91B6ECF2BA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8711">
            <a:off x="6369043" y="3365414"/>
            <a:ext cx="4222194" cy="31666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BBB84CA-3094-40A7-AAA9-7A4F933223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7598">
            <a:off x="1266974" y="3361027"/>
            <a:ext cx="4184398" cy="31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109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8F4C03-766E-4A37-A31D-DA66F142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Prehliadka</a:t>
            </a:r>
            <a:r>
              <a:rPr lang="cs-CZ" dirty="0"/>
              <a:t> </a:t>
            </a:r>
            <a:r>
              <a:rPr lang="cs-CZ" dirty="0" err="1"/>
              <a:t>mesta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E9A145E-AFEC-4EB6-A4F6-940C681F96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0729">
            <a:off x="540978" y="1501235"/>
            <a:ext cx="4421052" cy="33157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D4C5E6D-B3E4-472F-8F4D-D4642F3A28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46583" y="1707760"/>
            <a:ext cx="5061470" cy="37961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BCF8FC1-2B8D-412D-8176-E80C32DFB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005" y="1303378"/>
            <a:ext cx="4369348" cy="32770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DBC2269-B726-44ED-A7E0-8D94D3A09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6061">
            <a:off x="4342907" y="3930406"/>
            <a:ext cx="3685657" cy="27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456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19A4914-5FAF-470A-ACF5-608AAD39E6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714" y="3041010"/>
            <a:ext cx="5089320" cy="3816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919620B-A44A-434E-8BFF-7642D879B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218">
            <a:off x="6670939" y="252703"/>
            <a:ext cx="4532184" cy="3399138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44CE8300-A7FC-44AD-AD74-00B94862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9530">
            <a:off x="417908" y="262965"/>
            <a:ext cx="3859563" cy="5146085"/>
          </a:xfrm>
        </p:spPr>
      </p:pic>
    </p:spTree>
    <p:extLst>
      <p:ext uri="{BB962C8B-B14F-4D97-AF65-F5344CB8AC3E}">
        <p14:creationId xmlns:p14="http://schemas.microsoft.com/office/powerpoint/2010/main" xmlns="" val="357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74</Words>
  <Application>Microsoft Office PowerPoint</Application>
  <PresentationFormat>Vlastní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Fazeta</vt:lpstr>
      <vt:lpstr>Mobilita Erasmus+ Malí programátori: 2.deň- Programovanie v Trutnove</vt:lpstr>
      <vt:lpstr>Privítanie</vt:lpstr>
      <vt:lpstr>Scootie Go!</vt:lpstr>
      <vt:lpstr>Prehliadka školy</vt:lpstr>
      <vt:lpstr>Snímek 5</vt:lpstr>
      <vt:lpstr>Lego Boost</vt:lpstr>
      <vt:lpstr>Snímek 7</vt:lpstr>
      <vt:lpstr>Prehliadka mesta</vt:lpstr>
      <vt:lpstr>Snímek 9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Programovanie v Trutnove</dc:title>
  <dc:creator>zak</dc:creator>
  <cp:lastModifiedBy>Ivana Čepová</cp:lastModifiedBy>
  <cp:revision>12</cp:revision>
  <dcterms:created xsi:type="dcterms:W3CDTF">2022-05-05T09:45:29Z</dcterms:created>
  <dcterms:modified xsi:type="dcterms:W3CDTF">2022-08-22T07:12:39Z</dcterms:modified>
</cp:coreProperties>
</file>