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20" autoAdjust="0"/>
  </p:normalViewPr>
  <p:slideViewPr>
    <p:cSldViewPr snapToGrid="0">
      <p:cViewPr varScale="1">
        <p:scale>
          <a:sx n="74" d="100"/>
          <a:sy n="74" d="100"/>
        </p:scale>
        <p:origin x="-348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695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930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1708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4332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7031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1285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0595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9157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753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167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107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164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548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408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8965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928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642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94004E-7A52-4DB6-B03D-6D732E086E8B}" type="datetimeFigureOut">
              <a:rPr lang="cs-CZ" smtClean="0"/>
              <a:pPr/>
              <a:t>22.08.2022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247F-8D1F-48DD-B16D-0A4FDDD8F3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93906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91C058-844B-4EB0-A098-CDBCB852D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961" y="991540"/>
            <a:ext cx="9364464" cy="3302493"/>
          </a:xfrm>
        </p:spPr>
        <p:txBody>
          <a:bodyPr>
            <a:noAutofit/>
          </a:bodyPr>
          <a:lstStyle/>
          <a:p>
            <a:r>
              <a:rPr lang="cs-CZ" sz="8000" dirty="0"/>
              <a:t>Mobilita Erasmus+:</a:t>
            </a:r>
            <a:br>
              <a:rPr lang="cs-CZ" sz="8000" dirty="0"/>
            </a:br>
            <a:r>
              <a:rPr lang="cs-CZ" sz="8000" dirty="0"/>
              <a:t> Malí </a:t>
            </a:r>
            <a:r>
              <a:rPr lang="cs-CZ" sz="8000" dirty="0" err="1"/>
              <a:t>programátori</a:t>
            </a:r>
            <a:r>
              <a:rPr lang="cs-CZ" sz="8000" dirty="0"/>
              <a:t/>
            </a:r>
            <a:br>
              <a:rPr lang="cs-CZ" sz="8000" dirty="0"/>
            </a:br>
            <a:r>
              <a:rPr lang="cs-CZ" sz="8000" dirty="0" err="1" smtClean="0"/>
              <a:t>d</a:t>
            </a:r>
            <a:r>
              <a:rPr lang="cs-CZ" sz="8000" dirty="0" err="1" smtClean="0"/>
              <a:t>eň</a:t>
            </a:r>
            <a:r>
              <a:rPr lang="cs-CZ" sz="8000" dirty="0" smtClean="0"/>
              <a:t> </a:t>
            </a:r>
            <a:r>
              <a:rPr lang="cs-CZ" sz="8000" dirty="0"/>
              <a:t>- 5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05C19F3-8858-4C22-A5D5-78126B451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H="1" flipV="1">
            <a:off x="7780414" y="5384515"/>
            <a:ext cx="2925343" cy="80342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Martin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Lepót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662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82EECF-9C13-4D30-8D52-096D4442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Pohostenie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904276E-AA41-40DD-A5E8-07F2462CC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675" y="1702540"/>
            <a:ext cx="8946541" cy="4195481"/>
          </a:xfrm>
        </p:spPr>
        <p:txBody>
          <a:bodyPr/>
          <a:lstStyle/>
          <a:p>
            <a:r>
              <a:rPr lang="cs-CZ" dirty="0" err="1" smtClean="0"/>
              <a:t>Českí</a:t>
            </a:r>
            <a:r>
              <a:rPr lang="cs-CZ" dirty="0" smtClean="0"/>
              <a:t> </a:t>
            </a:r>
            <a:r>
              <a:rPr lang="cs-CZ" dirty="0" err="1" smtClean="0"/>
              <a:t>žiaci</a:t>
            </a:r>
            <a:r>
              <a:rPr lang="cs-CZ" dirty="0" smtClean="0"/>
              <a:t> s </a:t>
            </a:r>
            <a:r>
              <a:rPr lang="cs-CZ" dirty="0" err="1" smtClean="0"/>
              <a:t>rodičmi</a:t>
            </a:r>
            <a:r>
              <a:rPr lang="cs-CZ" dirty="0" smtClean="0"/>
              <a:t> </a:t>
            </a:r>
            <a:r>
              <a:rPr lang="cs-CZ" dirty="0"/>
              <a:t>si </a:t>
            </a:r>
            <a:r>
              <a:rPr lang="cs-CZ" dirty="0" err="1"/>
              <a:t>pre</a:t>
            </a:r>
            <a:r>
              <a:rPr lang="cs-CZ" dirty="0"/>
              <a:t> nás </a:t>
            </a:r>
            <a:r>
              <a:rPr lang="cs-CZ" dirty="0" err="1"/>
              <a:t>pripravili</a:t>
            </a:r>
            <a:r>
              <a:rPr lang="cs-CZ" dirty="0"/>
              <a:t> muffiny a koláč.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0195A61-7101-4888-B2EF-134ABCA275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3785" y="2577836"/>
            <a:ext cx="5551503" cy="3910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7384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876C76-4F00-4407-8596-5E34B078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Lego </a:t>
            </a:r>
            <a:r>
              <a:rPr lang="cs-CZ" dirty="0" err="1"/>
              <a:t>WeDo</a:t>
            </a:r>
            <a:r>
              <a:rPr lang="cs-CZ" dirty="0"/>
              <a:t> 2.0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AF11373-58D8-4A02-9255-EFD29D0B6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266" y="1813133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S</a:t>
            </a:r>
            <a:r>
              <a:rPr lang="cs-CZ" dirty="0" err="1" smtClean="0"/>
              <a:t>kladali</a:t>
            </a:r>
            <a:r>
              <a:rPr lang="cs-CZ" dirty="0" smtClean="0"/>
              <a:t> a programovali </a:t>
            </a:r>
            <a:r>
              <a:rPr lang="cs-CZ" dirty="0" err="1" smtClean="0"/>
              <a:t>sme</a:t>
            </a:r>
            <a:r>
              <a:rPr lang="cs-CZ" dirty="0" smtClean="0"/>
              <a:t> </a:t>
            </a:r>
            <a:r>
              <a:rPr lang="cs-CZ" dirty="0"/>
              <a:t>Lego WeDo 2.0 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A8E2528-D759-4038-B3E5-5D4BF6AAFD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665656">
            <a:off x="311780" y="3611264"/>
            <a:ext cx="3039122" cy="2279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35E2377-53AD-483A-8D17-82D3AE4F27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918401">
            <a:off x="3717465" y="2649847"/>
            <a:ext cx="2928216" cy="2196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DB2D8486-5542-46E4-9630-32E8E501BA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17515">
            <a:off x="7432711" y="902092"/>
            <a:ext cx="3224654" cy="241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6553A921-5E20-4009-B15C-A50F4440EA4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21301">
            <a:off x="6847542" y="4172547"/>
            <a:ext cx="2950659" cy="2212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90833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0C3ECB-AF4A-4382-B1A6-ECD5A729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Kamarát</a:t>
            </a:r>
            <a:r>
              <a:rPr lang="cs-CZ" dirty="0" err="1" smtClean="0"/>
              <a:t>i</a:t>
            </a:r>
            <a:r>
              <a:rPr lang="cs-CZ" dirty="0" smtClean="0"/>
              <a:t> </a:t>
            </a:r>
            <a:r>
              <a:rPr lang="cs-CZ" dirty="0"/>
              <a:t>nám ukázali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domáce</a:t>
            </a:r>
            <a:r>
              <a:rPr lang="cs-CZ" dirty="0"/>
              <a:t> </a:t>
            </a:r>
            <a:r>
              <a:rPr lang="cs-CZ" dirty="0" err="1"/>
              <a:t>zvieratká</a:t>
            </a:r>
            <a:r>
              <a:rPr lang="cs-CZ" dirty="0"/>
              <a:t>.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xmlns="" id="{AB237DC6-F9EF-4789-824A-B7471CE22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657772">
            <a:off x="461392" y="3021786"/>
            <a:ext cx="4195763" cy="3146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9A6B05E6-4737-4BA5-B57C-1A17F019D2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063576">
            <a:off x="4666694" y="3245948"/>
            <a:ext cx="3838113" cy="2878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91ECFC95-1E48-4E41-9629-A121765C803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796192">
            <a:off x="8674747" y="3112886"/>
            <a:ext cx="3184371" cy="2388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9260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923595-B285-4103-9FCB-A2AE69AD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84857" cy="1400530"/>
          </a:xfrm>
        </p:spPr>
        <p:txBody>
          <a:bodyPr/>
          <a:lstStyle/>
          <a:p>
            <a:r>
              <a:rPr lang="cs-CZ" dirty="0"/>
              <a:t> Robili </a:t>
            </a:r>
            <a:r>
              <a:rPr lang="cs-CZ" dirty="0" err="1"/>
              <a:t>sme</a:t>
            </a:r>
            <a:r>
              <a:rPr lang="cs-CZ" dirty="0"/>
              <a:t> aj z </a:t>
            </a:r>
            <a:r>
              <a:rPr lang="cs-CZ" dirty="0" err="1" smtClean="0"/>
              <a:t>ozobotmi</a:t>
            </a:r>
            <a:r>
              <a:rPr lang="cs-CZ" dirty="0" smtClean="0"/>
              <a:t>, „cestovali“ </a:t>
            </a:r>
            <a:r>
              <a:rPr lang="cs-CZ" dirty="0" err="1" smtClean="0"/>
              <a:t>sme</a:t>
            </a:r>
            <a:r>
              <a:rPr lang="cs-CZ" dirty="0" smtClean="0"/>
              <a:t> s nimi z Trutnova do Humenného.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7E646B93-6430-4238-9708-876D98187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76913">
            <a:off x="392285" y="2759546"/>
            <a:ext cx="3667464" cy="2750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E841871-A941-4426-B3BF-861E75E30D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787153">
            <a:off x="4588432" y="2524728"/>
            <a:ext cx="3533312" cy="2649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494F5C8-F7E1-4A03-906E-6D5722F9EF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74089">
            <a:off x="8814788" y="2847096"/>
            <a:ext cx="3095347" cy="2321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446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244</TotalTime>
  <Words>54</Words>
  <Application>Microsoft Office PowerPoint</Application>
  <PresentationFormat>Vlastní</PresentationFormat>
  <Paragraphs>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Ion</vt:lpstr>
      <vt:lpstr>Mobilita Erasmus+:  Malí programátori deň - 5</vt:lpstr>
      <vt:lpstr>Pohostenie</vt:lpstr>
      <vt:lpstr>Lego WeDo 2.0</vt:lpstr>
      <vt:lpstr>Kamaráti nám ukázali ich domáce zvieratká.</vt:lpstr>
      <vt:lpstr> Robili sme aj z ozobotmi, „cestovali“ sme s nimi z Trutnova do Humenného.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Ivana Čepová</cp:lastModifiedBy>
  <cp:revision>11</cp:revision>
  <dcterms:created xsi:type="dcterms:W3CDTF">2022-05-05T09:08:07Z</dcterms:created>
  <dcterms:modified xsi:type="dcterms:W3CDTF">2022-08-22T09:37:40Z</dcterms:modified>
</cp:coreProperties>
</file>