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4" d="100"/>
          <a:sy n="64" d="100"/>
        </p:scale>
        <p:origin x="-712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4980-7668-4B91-868A-BC5F670B3520}" type="datetimeFigureOut">
              <a:rPr lang="cs-CZ" smtClean="0"/>
              <a:pPr/>
              <a:t>22.08.2022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DB29-8030-4A0A-9BAF-A628E37494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6413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4980-7668-4B91-868A-BC5F670B3520}" type="datetimeFigureOut">
              <a:rPr lang="cs-CZ" smtClean="0"/>
              <a:pPr/>
              <a:t>22.08.2022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DB29-8030-4A0A-9BAF-A628E37494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5881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4980-7668-4B91-868A-BC5F670B3520}" type="datetimeFigureOut">
              <a:rPr lang="cs-CZ" smtClean="0"/>
              <a:pPr/>
              <a:t>22.08.2022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DB29-8030-4A0A-9BAF-A628E37494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65982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4980-7668-4B91-868A-BC5F670B3520}" type="datetimeFigureOut">
              <a:rPr lang="cs-CZ" smtClean="0"/>
              <a:pPr/>
              <a:t>22.08.2022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DB29-8030-4A0A-9BAF-A628E37494A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83692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4980-7668-4B91-868A-BC5F670B3520}" type="datetimeFigureOut">
              <a:rPr lang="cs-CZ" smtClean="0"/>
              <a:pPr/>
              <a:t>22.08.2022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DB29-8030-4A0A-9BAF-A628E37494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36291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4980-7668-4B91-868A-BC5F670B3520}" type="datetimeFigureOut">
              <a:rPr lang="cs-CZ" smtClean="0"/>
              <a:pPr/>
              <a:t>22.08.2022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DB29-8030-4A0A-9BAF-A628E37494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51130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4980-7668-4B91-868A-BC5F670B3520}" type="datetimeFigureOut">
              <a:rPr lang="cs-CZ" smtClean="0"/>
              <a:pPr/>
              <a:t>22.08.2022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DB29-8030-4A0A-9BAF-A628E37494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59418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4980-7668-4B91-868A-BC5F670B3520}" type="datetimeFigureOut">
              <a:rPr lang="cs-CZ" smtClean="0"/>
              <a:pPr/>
              <a:t>22.08.2022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DB29-8030-4A0A-9BAF-A628E37494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45803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4980-7668-4B91-868A-BC5F670B3520}" type="datetimeFigureOut">
              <a:rPr lang="cs-CZ" smtClean="0"/>
              <a:pPr/>
              <a:t>22.08.2022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DB29-8030-4A0A-9BAF-A628E37494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48736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4980-7668-4B91-868A-BC5F670B3520}" type="datetimeFigureOut">
              <a:rPr lang="cs-CZ" smtClean="0"/>
              <a:pPr/>
              <a:t>22.08.2022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DB29-8030-4A0A-9BAF-A628E37494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754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4980-7668-4B91-868A-BC5F670B3520}" type="datetimeFigureOut">
              <a:rPr lang="cs-CZ" smtClean="0"/>
              <a:pPr/>
              <a:t>22.08.2022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DB29-8030-4A0A-9BAF-A628E37494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57200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4980-7668-4B91-868A-BC5F670B3520}" type="datetimeFigureOut">
              <a:rPr lang="cs-CZ" smtClean="0"/>
              <a:pPr/>
              <a:t>22.08.2022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DB29-8030-4A0A-9BAF-A628E37494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3864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4980-7668-4B91-868A-BC5F670B3520}" type="datetimeFigureOut">
              <a:rPr lang="cs-CZ" smtClean="0"/>
              <a:pPr/>
              <a:t>22.08.2022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DB29-8030-4A0A-9BAF-A628E37494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5946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4980-7668-4B91-868A-BC5F670B3520}" type="datetimeFigureOut">
              <a:rPr lang="cs-CZ" smtClean="0"/>
              <a:pPr/>
              <a:t>22.08.2022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DB29-8030-4A0A-9BAF-A628E37494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6290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4980-7668-4B91-868A-BC5F670B3520}" type="datetimeFigureOut">
              <a:rPr lang="cs-CZ" smtClean="0"/>
              <a:pPr/>
              <a:t>22.08.2022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DB29-8030-4A0A-9BAF-A628E37494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524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4980-7668-4B91-868A-BC5F670B3520}" type="datetimeFigureOut">
              <a:rPr lang="cs-CZ" smtClean="0"/>
              <a:pPr/>
              <a:t>22.08.2022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DB29-8030-4A0A-9BAF-A628E37494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360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4980-7668-4B91-868A-BC5F670B3520}" type="datetimeFigureOut">
              <a:rPr lang="cs-CZ" smtClean="0"/>
              <a:pPr/>
              <a:t>22.08.2022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DB29-8030-4A0A-9BAF-A628E37494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26114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4980-7668-4B91-868A-BC5F670B3520}" type="datetimeFigureOut">
              <a:rPr lang="cs-CZ" smtClean="0"/>
              <a:pPr/>
              <a:t>22.08.2022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DB29-8030-4A0A-9BAF-A628E37494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19329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email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7AF4980-7668-4B91-868A-BC5F670B3520}" type="datetimeFigureOut">
              <a:rPr lang="cs-CZ" smtClean="0"/>
              <a:pPr/>
              <a:t>22.08.2022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8ADB29-8030-4A0A-9BAF-A628E37494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0601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C143A79-1B9A-4212-88CE-C2941D68B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6600" dirty="0"/>
              <a:t>Mobilita Erasmus+:</a:t>
            </a:r>
            <a:br>
              <a:rPr lang="cs-CZ" sz="6600" dirty="0"/>
            </a:br>
            <a:r>
              <a:rPr lang="cs-CZ" sz="6600" dirty="0"/>
              <a:t>Malí </a:t>
            </a:r>
            <a:r>
              <a:rPr lang="cs-CZ" sz="6600" dirty="0" err="1"/>
              <a:t>programátori</a:t>
            </a:r>
            <a:r>
              <a:rPr lang="cs-CZ" sz="6600" dirty="0"/>
              <a:t/>
            </a:r>
            <a:br>
              <a:rPr lang="cs-CZ" sz="6600" dirty="0"/>
            </a:br>
            <a:r>
              <a:rPr lang="cs-CZ" sz="6600" dirty="0" smtClean="0"/>
              <a:t> </a:t>
            </a:r>
            <a:r>
              <a:rPr lang="cs-CZ" sz="6600" dirty="0"/>
              <a:t>Praha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2A4270E4-5004-4B57-8916-7ACA82EF2E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endParaRPr lang="cs-CZ" dirty="0"/>
          </a:p>
          <a:p>
            <a:pPr algn="r"/>
            <a:r>
              <a:rPr lang="cs-CZ" dirty="0"/>
              <a:t>Alexander </a:t>
            </a:r>
            <a:r>
              <a:rPr lang="cs-CZ" dirty="0" err="1"/>
              <a:t>Kriška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05502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1B16A2D-7135-48D6-BB41-1D5F9A783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628" y="522554"/>
            <a:ext cx="10515600" cy="5623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err="1">
                <a:latin typeface="Adobe Garamond Pro" panose="02020502060506020403" pitchFamily="18" charset="-18"/>
              </a:rPr>
              <a:t>Príchod</a:t>
            </a:r>
            <a:r>
              <a:rPr lang="cs-CZ" sz="3200" dirty="0">
                <a:latin typeface="Adobe Garamond Pro" panose="02020502060506020403" pitchFamily="18" charset="-18"/>
              </a:rPr>
              <a:t> do Prahy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692ED1D9-FA8D-4D1C-A175-DBCBD2CE13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949032" y="670106"/>
            <a:ext cx="3361590" cy="252119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75BBF67C-2620-4E80-B8A2-BB094A2A84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95875" y="2613213"/>
            <a:ext cx="4420021" cy="331501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07715D6D-2FFE-4CE0-A958-12ECC9F3A0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3492" y="3884144"/>
            <a:ext cx="3851493" cy="297130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8E990B64-62D2-41BB-A366-1A134B53856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3610" y="513592"/>
            <a:ext cx="4283917" cy="321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281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539157C-3848-41E0-9C29-4EC4F93CB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499" y="486562"/>
            <a:ext cx="10364452" cy="4985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/>
              <a:t>Pražský  orloj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8C8F3D86-A4F5-4574-8701-11137431BE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51270" y="2165486"/>
            <a:ext cx="4985857" cy="373939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EA201B9C-DBA4-4848-BB30-CEB78B42E7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4032" y="828121"/>
            <a:ext cx="5736983" cy="430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472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C81BDC4-2504-437C-AAE5-AD0F65158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714" y="331274"/>
            <a:ext cx="10364452" cy="5271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/>
              <a:t>Karlov most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xmlns="" id="{FF9EEAEB-B09F-4596-9F85-74B04E7D15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3960" y="2916273"/>
            <a:ext cx="4513666" cy="3669643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xmlns="" id="{4832DD22-1304-4404-8968-98A44691EF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495334" y="3843901"/>
            <a:ext cx="3695776" cy="2771832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1E4EF578-3B06-4E99-8521-57714D7A55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843" y="1036984"/>
            <a:ext cx="4365380" cy="327403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05113DA9-9A08-4E1E-B81A-64EBD6129E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1607" y="321334"/>
            <a:ext cx="4950396" cy="37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3558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C24A5ED-7653-49F5-A3F6-4FFA3298A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600075"/>
            <a:ext cx="10364452" cy="5191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/>
              <a:t>Pražský hrad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6FAF96A3-409F-4A08-8954-5CF92108B7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9864" y="80269"/>
            <a:ext cx="4278320" cy="3208740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xmlns="" id="{F069C585-8E5C-4F36-BAF0-0545D278F7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100486" y="4104937"/>
            <a:ext cx="3050717" cy="2288038"/>
          </a:xfrm>
          <a:prstGeom prst="rect">
            <a:avLst/>
          </a:prstGeom>
        </p:spPr>
      </p:pic>
      <p:pic>
        <p:nvPicPr>
          <p:cNvPr id="39" name="Obrázek 38">
            <a:extLst>
              <a:ext uri="{FF2B5EF4-FFF2-40B4-BE49-F238E27FC236}">
                <a16:creationId xmlns:a16="http://schemas.microsoft.com/office/drawing/2014/main" xmlns="" id="{CDDF4859-9CD3-495F-A0ED-F10A7FC270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011" y="3217695"/>
            <a:ext cx="4587039" cy="3440279"/>
          </a:xfrm>
          <a:prstGeom prst="rect">
            <a:avLst/>
          </a:prstGeom>
        </p:spPr>
      </p:pic>
      <p:pic>
        <p:nvPicPr>
          <p:cNvPr id="41" name="Obrázek 40">
            <a:extLst>
              <a:ext uri="{FF2B5EF4-FFF2-40B4-BE49-F238E27FC236}">
                <a16:creationId xmlns:a16="http://schemas.microsoft.com/office/drawing/2014/main" xmlns="" id="{D3F4A653-F082-4F93-8836-23252676E8E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3680" y="3565575"/>
            <a:ext cx="4278320" cy="3208740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xmlns="" id="{1183AF49-8075-4474-ACA5-BDAAC7BCABD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9446" y="263451"/>
            <a:ext cx="3866036" cy="289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072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Obrázek 54">
            <a:extLst>
              <a:ext uri="{FF2B5EF4-FFF2-40B4-BE49-F238E27FC236}">
                <a16:creationId xmlns:a16="http://schemas.microsoft.com/office/drawing/2014/main" xmlns="" id="{A1B231ED-1FC6-457A-BD2B-59490E6381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9451" y="123032"/>
            <a:ext cx="3988858" cy="2991643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5F8C044-CCED-4928-AA2A-53EA27444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915" y="310183"/>
            <a:ext cx="10364452" cy="515302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200" dirty="0" err="1"/>
              <a:t>Múzeum</a:t>
            </a:r>
            <a:r>
              <a:rPr lang="cs-CZ" sz="3200" dirty="0"/>
              <a:t> </a:t>
            </a:r>
            <a:r>
              <a:rPr lang="cs-CZ" sz="3200" dirty="0" err="1"/>
              <a:t>čokolÁDY</a:t>
            </a:r>
            <a:r>
              <a:rPr lang="cs-CZ" sz="32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200" dirty="0"/>
              <a:t>              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200" dirty="0"/>
              <a:t>VOSKOVÝCH  FIGURÍN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D0F60760-2C79-4C22-8EA1-6330115219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413648" y="2570991"/>
            <a:ext cx="4660900" cy="3495675"/>
          </a:xfrm>
          <a:prstGeom prst="rect">
            <a:avLst/>
          </a:prstGeom>
        </p:spPr>
      </p:pic>
      <p:pic>
        <p:nvPicPr>
          <p:cNvPr id="53" name="Obrázek 52">
            <a:extLst>
              <a:ext uri="{FF2B5EF4-FFF2-40B4-BE49-F238E27FC236}">
                <a16:creationId xmlns:a16="http://schemas.microsoft.com/office/drawing/2014/main" xmlns="" id="{E4BF7B25-0468-48EF-A96D-5D2423FC0A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775" y="3297306"/>
            <a:ext cx="4350026" cy="326252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DB3C91A6-A026-4095-897F-28A8181A71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016116" y="1451320"/>
            <a:ext cx="45339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4582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ek 22">
            <a:extLst>
              <a:ext uri="{FF2B5EF4-FFF2-40B4-BE49-F238E27FC236}">
                <a16:creationId xmlns:a16="http://schemas.microsoft.com/office/drawing/2014/main" xmlns="" id="{EA787375-3023-49A7-8CB6-E307C7A28E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5035" y="3197890"/>
            <a:ext cx="4839553" cy="362966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3AEC47C5-02BB-4D1C-8177-9575B8978B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565367" y="2933813"/>
            <a:ext cx="4522940" cy="3392205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xmlns="" id="{4A4F86E2-8376-43A8-BBD3-70F71100AA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586687" y="657902"/>
            <a:ext cx="5263213" cy="3947410"/>
          </a:xfrm>
          <a:prstGeom prst="rect">
            <a:avLst/>
          </a:prstGeom>
        </p:spPr>
      </p:pic>
      <p:pic>
        <p:nvPicPr>
          <p:cNvPr id="47" name="Obrázek 46">
            <a:extLst>
              <a:ext uri="{FF2B5EF4-FFF2-40B4-BE49-F238E27FC236}">
                <a16:creationId xmlns:a16="http://schemas.microsoft.com/office/drawing/2014/main" xmlns="" id="{DCD08798-BDBA-45C6-975B-02C932CDF6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2206" y="30445"/>
            <a:ext cx="4531407" cy="339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2233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4CDA6E1-05D1-4021-B83C-F9831B563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848CED9-AE8D-4F3A-A83D-BF7B69B2B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184223"/>
            <a:ext cx="10364452" cy="4606977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400" dirty="0" err="1"/>
              <a:t>Koniec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xmlns="" val="478327192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k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93</TotalTime>
  <Words>21</Words>
  <Application>Microsoft Office PowerPoint</Application>
  <PresentationFormat>Vlastní</PresentationFormat>
  <Paragraphs>16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Kapka</vt:lpstr>
      <vt:lpstr>Mobilita Erasmus+: Malí programátori  Praha</vt:lpstr>
      <vt:lpstr>Snímek 2</vt:lpstr>
      <vt:lpstr>Snímek 3</vt:lpstr>
      <vt:lpstr>Snímek 4</vt:lpstr>
      <vt:lpstr>Snímek 5</vt:lpstr>
      <vt:lpstr>Snímek 6</vt:lpstr>
      <vt:lpstr>Snímek 7</vt:lpstr>
      <vt:lpstr>Snímek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deň - Praha</dc:title>
  <dc:creator>zak</dc:creator>
  <cp:lastModifiedBy>Ivana Čepová</cp:lastModifiedBy>
  <cp:revision>13</cp:revision>
  <dcterms:created xsi:type="dcterms:W3CDTF">2022-05-05T08:49:14Z</dcterms:created>
  <dcterms:modified xsi:type="dcterms:W3CDTF">2022-08-22T09:34:54Z</dcterms:modified>
</cp:coreProperties>
</file>