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A13F40DD-9893-4CBE-8EC7-E10532DC0D45}">
          <p14:sldIdLst>
            <p14:sldId id="258"/>
            <p14:sldId id="256"/>
            <p14:sldId id="257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2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117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58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0683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9818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077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8341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418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470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603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968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835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F703-F393-4F88-A0C3-D4EA513D882C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210C7-04FC-470C-A83A-E77A431060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75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F969B8-EF85-4243-BA9D-56D9DD836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08098"/>
            <a:ext cx="9144000" cy="1017917"/>
          </a:xfrm>
        </p:spPr>
        <p:txBody>
          <a:bodyPr>
            <a:noAutofit/>
          </a:bodyPr>
          <a:lstStyle/>
          <a:p>
            <a:r>
              <a:rPr lang="cs-CZ" sz="6600" dirty="0"/>
              <a:t>3. </a:t>
            </a:r>
            <a:r>
              <a:rPr lang="cs-CZ" sz="6600" dirty="0" err="1">
                <a:latin typeface="Eras Light ITC" panose="020B0402030504020804" pitchFamily="34" charset="0"/>
              </a:rPr>
              <a:t>deň</a:t>
            </a:r>
            <a:endParaRPr lang="cs-CZ" sz="6600" dirty="0">
              <a:latin typeface="Eras Light ITC" panose="020B04020305040208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8E1D21F2-9D39-4221-8BE9-714C558C3BF9}"/>
              </a:ext>
            </a:extLst>
          </p:cNvPr>
          <p:cNvSpPr txBox="1"/>
          <p:nvPr/>
        </p:nvSpPr>
        <p:spPr>
          <a:xfrm>
            <a:off x="773501" y="1641772"/>
            <a:ext cx="108692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dirty="0">
                <a:latin typeface="Birch Std" panose="03060502040705060204" pitchFamily="66" charset="0"/>
              </a:rPr>
              <a:t>Mobilita Erasmus+ :</a:t>
            </a:r>
          </a:p>
          <a:p>
            <a:pPr algn="ctr"/>
            <a:r>
              <a:rPr lang="cs-CZ" sz="6600" dirty="0">
                <a:latin typeface="Birch Std" panose="03060502040705060204" pitchFamily="66" charset="0"/>
              </a:rPr>
              <a:t>Malí </a:t>
            </a:r>
            <a:r>
              <a:rPr lang="cs-CZ" sz="6600" dirty="0" err="1">
                <a:latin typeface="Birch Std" panose="03060502040705060204" pitchFamily="66" charset="0"/>
              </a:rPr>
              <a:t>programátori</a:t>
            </a:r>
            <a:r>
              <a:rPr lang="cs-CZ" sz="6600" dirty="0">
                <a:latin typeface="Birch Std" panose="0306050204070506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4694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0224B81-48A9-4957-9AFB-9CEBBF92A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2974" y="729441"/>
            <a:ext cx="9144000" cy="827207"/>
          </a:xfrm>
        </p:spPr>
        <p:txBody>
          <a:bodyPr>
            <a:normAutofit/>
          </a:bodyPr>
          <a:lstStyle/>
          <a:p>
            <a:pPr algn="l"/>
            <a:r>
              <a:rPr lang="cs-CZ" sz="1800" i="1" dirty="0" err="1">
                <a:latin typeface="Bodoni Bk BT" panose="02070603070706020303" pitchFamily="18" charset="0"/>
              </a:rPr>
              <a:t>Doobeda</a:t>
            </a:r>
            <a:r>
              <a:rPr lang="cs-CZ" sz="1800" i="1" dirty="0">
                <a:latin typeface="Bodoni Bk BT" panose="02070603070706020303" pitchFamily="18" charset="0"/>
              </a:rPr>
              <a:t> </a:t>
            </a:r>
            <a:r>
              <a:rPr lang="cs-CZ" sz="1800" i="1" dirty="0" err="1">
                <a:latin typeface="Bodoni Bk BT" panose="02070603070706020303" pitchFamily="18" charset="0"/>
              </a:rPr>
              <a:t>sme</a:t>
            </a:r>
            <a:r>
              <a:rPr lang="cs-CZ" sz="1800" i="1" dirty="0">
                <a:latin typeface="Bodoni Bk BT" panose="02070603070706020303" pitchFamily="18" charset="0"/>
              </a:rPr>
              <a:t> pracovali s </a:t>
            </a:r>
            <a:r>
              <a:rPr lang="cs-CZ" sz="1800" i="1" dirty="0" err="1">
                <a:latin typeface="Bodoni Bk BT" panose="02070603070706020303" pitchFamily="18" charset="0"/>
              </a:rPr>
              <a:t>programom</a:t>
            </a:r>
            <a:r>
              <a:rPr lang="cs-CZ" sz="1800" i="1" dirty="0">
                <a:latin typeface="Bodoni Bk BT" panose="02070603070706020303" pitchFamily="18" charset="0"/>
              </a:rPr>
              <a:t> </a:t>
            </a:r>
            <a:r>
              <a:rPr lang="cs-CZ" sz="1800" i="1" dirty="0" err="1">
                <a:latin typeface="Bodoni Bk BT" panose="02070603070706020303" pitchFamily="18" charset="0"/>
              </a:rPr>
              <a:t>Tinkercad</a:t>
            </a:r>
            <a:r>
              <a:rPr lang="cs-CZ" sz="1800" i="1" dirty="0">
                <a:latin typeface="Bodoni Bk BT" panose="02070603070706020303" pitchFamily="18" charset="0"/>
              </a:rPr>
              <a:t> a navrhli </a:t>
            </a:r>
            <a:r>
              <a:rPr lang="cs-CZ" sz="1800" i="1" dirty="0" err="1">
                <a:latin typeface="Bodoni Bk BT" panose="02070603070706020303" pitchFamily="18" charset="0"/>
              </a:rPr>
              <a:t>sme</a:t>
            </a:r>
            <a:r>
              <a:rPr lang="cs-CZ" sz="1800" i="1" dirty="0">
                <a:latin typeface="Bodoni Bk BT" panose="02070603070706020303" pitchFamily="18" charset="0"/>
              </a:rPr>
              <a:t> si svoje </a:t>
            </a:r>
            <a:r>
              <a:rPr lang="cs-CZ" sz="1800" i="1" dirty="0" err="1">
                <a:latin typeface="Bodoni Bk BT" panose="02070603070706020303" pitchFamily="18" charset="0"/>
              </a:rPr>
              <a:t>vlastné</a:t>
            </a:r>
            <a:r>
              <a:rPr lang="cs-CZ" sz="1800" i="1" dirty="0">
                <a:latin typeface="Bodoni Bk BT" panose="02070603070706020303" pitchFamily="18" charset="0"/>
              </a:rPr>
              <a:t> </a:t>
            </a:r>
            <a:r>
              <a:rPr lang="cs-CZ" sz="1800" i="1" dirty="0" err="1">
                <a:latin typeface="Bodoni Bk BT" panose="02070603070706020303" pitchFamily="18" charset="0"/>
              </a:rPr>
              <a:t>kľúčenky</a:t>
            </a:r>
            <a:r>
              <a:rPr lang="cs-CZ" sz="1800" i="1" dirty="0">
                <a:latin typeface="Bodoni Bk BT" panose="02070603070706020303" pitchFamily="18" charset="0"/>
              </a:rPr>
              <a:t>. </a:t>
            </a:r>
            <a:r>
              <a:rPr lang="cs-CZ" sz="1800" i="1" dirty="0" err="1">
                <a:latin typeface="Bodoni Bk BT" panose="02070603070706020303" pitchFamily="18" charset="0"/>
              </a:rPr>
              <a:t>Tie</a:t>
            </a:r>
            <a:r>
              <a:rPr lang="cs-CZ" sz="1800" i="1" dirty="0">
                <a:latin typeface="Bodoni Bk BT" panose="02070603070706020303" pitchFamily="18" charset="0"/>
              </a:rPr>
              <a:t> </a:t>
            </a:r>
            <a:r>
              <a:rPr lang="cs-CZ" sz="1800" i="1" dirty="0" err="1">
                <a:latin typeface="Bodoni Bk BT" panose="02070603070706020303" pitchFamily="18" charset="0"/>
              </a:rPr>
              <a:t>sme</a:t>
            </a:r>
            <a:r>
              <a:rPr lang="cs-CZ" sz="1800" i="1" dirty="0">
                <a:latin typeface="Bodoni Bk BT" panose="02070603070706020303" pitchFamily="18" charset="0"/>
              </a:rPr>
              <a:t> si potom vytlačili na </a:t>
            </a:r>
            <a:r>
              <a:rPr lang="cs-CZ" sz="1800" i="1" dirty="0" smtClean="0">
                <a:latin typeface="Bodoni Bk BT" panose="02070603070706020303" pitchFamily="18" charset="0"/>
              </a:rPr>
              <a:t>3D </a:t>
            </a:r>
            <a:r>
              <a:rPr lang="cs-CZ" sz="1800" i="1" dirty="0" err="1" smtClean="0">
                <a:latin typeface="Bodoni Bk BT" panose="02070603070706020303" pitchFamily="18" charset="0"/>
              </a:rPr>
              <a:t>tlačiarni</a:t>
            </a:r>
            <a:r>
              <a:rPr lang="cs-CZ" sz="1800" i="1" dirty="0">
                <a:latin typeface="Bodoni Bk BT" panose="02070603070706020303" pitchFamily="18" charset="0"/>
              </a:rPr>
              <a:t>.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198B1CB-7627-43AE-825E-6EE07DDEC6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86596" y="1828799"/>
            <a:ext cx="3036498" cy="1811549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EEBF0EC9-7741-4B7A-AC2B-0785F23B545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5464" y="2096219"/>
            <a:ext cx="4117675" cy="3088257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9E40D667-89C8-4703-8D37-589C88BA6F9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8083" y="4348132"/>
            <a:ext cx="2954747" cy="221606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xmlns="" id="{EDA78900-7CC0-489E-A2D1-93A8A1BBEBB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2875" y="2656935"/>
            <a:ext cx="2835215" cy="212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95120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A50BF18-4DFE-446F-9160-4DC3975E8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82" y="465824"/>
            <a:ext cx="10515600" cy="2674189"/>
          </a:xfrm>
        </p:spPr>
        <p:txBody>
          <a:bodyPr>
            <a:normAutofit/>
          </a:bodyPr>
          <a:lstStyle/>
          <a:p>
            <a:r>
              <a:rPr lang="cs-CZ" sz="1800" dirty="0" err="1">
                <a:latin typeface="Birch Std" panose="03060502040705060204" pitchFamily="66" charset="0"/>
              </a:rPr>
              <a:t>Poobede</a:t>
            </a:r>
            <a:r>
              <a:rPr lang="cs-CZ" sz="1800" dirty="0">
                <a:latin typeface="Birch Std" panose="03060502040705060204" pitchFamily="66" charset="0"/>
              </a:rPr>
              <a:t> </a:t>
            </a:r>
            <a:r>
              <a:rPr lang="cs-CZ" sz="1800" dirty="0" err="1">
                <a:latin typeface="Birch Std" panose="03060502040705060204" pitchFamily="66" charset="0"/>
              </a:rPr>
              <a:t>sme</a:t>
            </a:r>
            <a:r>
              <a:rPr lang="cs-CZ" sz="1800" dirty="0">
                <a:latin typeface="Birch Std" panose="03060502040705060204" pitchFamily="66" charset="0"/>
              </a:rPr>
              <a:t> </a:t>
            </a:r>
            <a:r>
              <a:rPr lang="cs-CZ" sz="1800" dirty="0" err="1">
                <a:latin typeface="Birch Std" panose="03060502040705060204" pitchFamily="66" charset="0"/>
              </a:rPr>
              <a:t>sa</a:t>
            </a:r>
            <a:r>
              <a:rPr lang="cs-CZ" sz="1800" dirty="0">
                <a:latin typeface="Birch Std" panose="03060502040705060204" pitchFamily="66" charset="0"/>
              </a:rPr>
              <a:t> vybrali na Petřín.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A3D00B6-8E6D-40EF-896F-2A42A4EA0D3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60879" y="3878653"/>
            <a:ext cx="2872598" cy="215444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28935808-8D98-4D19-B204-62C307CAC9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6653915">
            <a:off x="1252648" y="1577346"/>
            <a:ext cx="1692694" cy="1269521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E9D4F8B9-33C1-4E9F-B587-035D737AC2E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143900" y="1476866"/>
            <a:ext cx="4260068" cy="3195050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xmlns="" id="{98E3C4F0-067A-4D74-9E74-B3C9B463DEF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155300">
            <a:off x="7061422" y="2639682"/>
            <a:ext cx="4658266" cy="349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00546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FA3F3376-1884-4078-A149-DF9325CAA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5154" y="4271686"/>
            <a:ext cx="3181577" cy="238570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DB285FCE-7352-407F-9C71-30D42D62F22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25337" y="1286687"/>
            <a:ext cx="3423968" cy="256797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E1037294-6466-4849-93DC-BED522E5119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873673" y="2149240"/>
            <a:ext cx="2095684" cy="157176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0173AFDC-CB72-4757-A9BD-A4BC5E1174AC}"/>
              </a:ext>
            </a:extLst>
          </p:cNvPr>
          <p:cNvSpPr txBox="1"/>
          <p:nvPr/>
        </p:nvSpPr>
        <p:spPr>
          <a:xfrm>
            <a:off x="526211" y="500332"/>
            <a:ext cx="3060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Birch Std" panose="03060502040705060204" pitchFamily="66" charset="0"/>
              </a:rPr>
              <a:t>Navštívili </a:t>
            </a:r>
            <a:r>
              <a:rPr lang="cs-CZ" dirty="0" err="1">
                <a:latin typeface="Birch Std" panose="03060502040705060204" pitchFamily="66" charset="0"/>
              </a:rPr>
              <a:t>sme</a:t>
            </a:r>
            <a:r>
              <a:rPr lang="cs-CZ" dirty="0">
                <a:latin typeface="Birch Std" panose="03060502040705060204" pitchFamily="66" charset="0"/>
              </a:rPr>
              <a:t> aj </a:t>
            </a:r>
            <a:r>
              <a:rPr lang="cs-CZ" dirty="0" err="1">
                <a:latin typeface="Birch Std" panose="03060502040705060204" pitchFamily="66" charset="0"/>
              </a:rPr>
              <a:t>zrkadlové</a:t>
            </a:r>
            <a:r>
              <a:rPr lang="cs-CZ" dirty="0">
                <a:latin typeface="Birch Std" panose="03060502040705060204" pitchFamily="66" charset="0"/>
              </a:rPr>
              <a:t> </a:t>
            </a:r>
            <a:r>
              <a:rPr lang="cs-CZ" dirty="0" err="1">
                <a:latin typeface="Birch Std" panose="03060502040705060204" pitchFamily="66" charset="0"/>
              </a:rPr>
              <a:t>bludisko</a:t>
            </a:r>
            <a:endParaRPr lang="cs-CZ" dirty="0">
              <a:latin typeface="Birch Std" panose="03060502040705060204" pitchFamily="66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AB29951B-EB82-4D88-9FFB-3E30615DCEA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722351">
            <a:off x="6953352" y="1916145"/>
            <a:ext cx="4804913" cy="360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4826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89F6D59-A251-4ECD-ACB1-26695C28D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4" y="600675"/>
            <a:ext cx="10515600" cy="4351338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Birch Std" panose="03060502040705060204" pitchFamily="66" charset="0"/>
              </a:rPr>
              <a:t>Potom </a:t>
            </a:r>
            <a:r>
              <a:rPr lang="cs-CZ" sz="1800" dirty="0" err="1">
                <a:latin typeface="Birch Std" panose="03060502040705060204" pitchFamily="66" charset="0"/>
              </a:rPr>
              <a:t>sme</a:t>
            </a:r>
            <a:r>
              <a:rPr lang="cs-CZ" sz="1800" dirty="0">
                <a:latin typeface="Birch Std" panose="03060502040705060204" pitchFamily="66" charset="0"/>
              </a:rPr>
              <a:t> </a:t>
            </a:r>
            <a:r>
              <a:rPr lang="cs-CZ" sz="1800" dirty="0" err="1">
                <a:latin typeface="Birch Std" panose="03060502040705060204" pitchFamily="66" charset="0"/>
              </a:rPr>
              <a:t>išli</a:t>
            </a:r>
            <a:r>
              <a:rPr lang="cs-CZ" sz="1800" dirty="0">
                <a:latin typeface="Birch Std" panose="03060502040705060204" pitchFamily="66" charset="0"/>
              </a:rPr>
              <a:t> </a:t>
            </a:r>
            <a:r>
              <a:rPr lang="cs-CZ" sz="1800" dirty="0" err="1">
                <a:latin typeface="Birch Std" panose="03060502040705060204" pitchFamily="66" charset="0"/>
              </a:rPr>
              <a:t>pozrieť</a:t>
            </a:r>
            <a:r>
              <a:rPr lang="cs-CZ" sz="1800" dirty="0">
                <a:latin typeface="Birch Std" panose="03060502040705060204" pitchFamily="66" charset="0"/>
              </a:rPr>
              <a:t> do </a:t>
            </a:r>
            <a:r>
              <a:rPr lang="cs-CZ" sz="1800" dirty="0" err="1">
                <a:latin typeface="Birch Std" panose="03060502040705060204" pitchFamily="66" charset="0"/>
              </a:rPr>
              <a:t>Papilonie</a:t>
            </a:r>
            <a:r>
              <a:rPr lang="cs-CZ" sz="1800" dirty="0">
                <a:latin typeface="Birch Std" panose="03060502040705060204" pitchFamily="66" charset="0"/>
              </a:rPr>
              <a:t> na výstavu </a:t>
            </a:r>
            <a:r>
              <a:rPr lang="cs-CZ" sz="1800" dirty="0" err="1">
                <a:latin typeface="Birch Std" panose="03060502040705060204" pitchFamily="66" charset="0"/>
              </a:rPr>
              <a:t>motýľov</a:t>
            </a:r>
            <a:endParaRPr lang="cs-CZ" sz="1800" dirty="0">
              <a:latin typeface="Birch Std" panose="03060502040705060204" pitchFamily="66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A489E2B9-2340-4AAC-80C5-26A0ABC01EE7}"/>
              </a:ext>
            </a:extLst>
          </p:cNvPr>
          <p:cNvSpPr txBox="1"/>
          <p:nvPr/>
        </p:nvSpPr>
        <p:spPr>
          <a:xfrm>
            <a:off x="6462623" y="4658253"/>
            <a:ext cx="4869405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cs-CZ" sz="2000" dirty="0" err="1">
                <a:latin typeface="Birch Std" panose="03060502040705060204" pitchFamily="66" charset="0"/>
              </a:rPr>
              <a:t>Papilonia</a:t>
            </a:r>
            <a:r>
              <a:rPr lang="cs-CZ" sz="2000" dirty="0">
                <a:latin typeface="Birch Std" panose="03060502040705060204" pitchFamily="66" charset="0"/>
              </a:rPr>
              <a:t> je </a:t>
            </a:r>
            <a:r>
              <a:rPr lang="cs-CZ" sz="2000" dirty="0" smtClean="0">
                <a:latin typeface="Birch Std" panose="03060502040705060204" pitchFamily="66" charset="0"/>
              </a:rPr>
              <a:t>motýlí </a:t>
            </a:r>
            <a:r>
              <a:rPr lang="cs-CZ" sz="2000" dirty="0">
                <a:latin typeface="Birch Std" panose="03060502040705060204" pitchFamily="66" charset="0"/>
              </a:rPr>
              <a:t>dom v </a:t>
            </a:r>
            <a:r>
              <a:rPr lang="cs-CZ" sz="2000" dirty="0" err="1" smtClean="0">
                <a:latin typeface="Birch Std" panose="03060502040705060204" pitchFamily="66" charset="0"/>
              </a:rPr>
              <a:t>Prahe</a:t>
            </a:r>
            <a:r>
              <a:rPr lang="cs-CZ" sz="2000" dirty="0" smtClean="0">
                <a:latin typeface="Birch Std" panose="03060502040705060204" pitchFamily="66" charset="0"/>
              </a:rPr>
              <a:t>, </a:t>
            </a:r>
            <a:r>
              <a:rPr lang="cs-CZ" sz="2000" dirty="0" err="1">
                <a:latin typeface="Birch Std" panose="03060502040705060204" pitchFamily="66" charset="0"/>
              </a:rPr>
              <a:t>ktorý</a:t>
            </a:r>
            <a:r>
              <a:rPr lang="cs-CZ" sz="2000" dirty="0">
                <a:latin typeface="Birch Std" panose="03060502040705060204" pitchFamily="66" charset="0"/>
              </a:rPr>
              <a:t> má </a:t>
            </a:r>
            <a:r>
              <a:rPr lang="cs-CZ" sz="2000" dirty="0" err="1">
                <a:latin typeface="Birch Std" panose="03060502040705060204" pitchFamily="66" charset="0"/>
              </a:rPr>
              <a:t>napodobniť</a:t>
            </a:r>
            <a:r>
              <a:rPr lang="cs-CZ" sz="2000" dirty="0">
                <a:latin typeface="Birch Std" panose="03060502040705060204" pitchFamily="66" charset="0"/>
              </a:rPr>
              <a:t> </a:t>
            </a:r>
            <a:r>
              <a:rPr lang="cs-CZ" sz="2000" dirty="0" err="1">
                <a:latin typeface="Birch Std" panose="03060502040705060204" pitchFamily="66" charset="0"/>
              </a:rPr>
              <a:t>džungľu</a:t>
            </a:r>
            <a:r>
              <a:rPr lang="cs-CZ" sz="2000" dirty="0">
                <a:latin typeface="Birch Std" panose="03060502040705060204" pitchFamily="66" charset="0"/>
              </a:rPr>
              <a:t>. </a:t>
            </a:r>
            <a:r>
              <a:rPr lang="cs-CZ" sz="2000" dirty="0" err="1">
                <a:latin typeface="Birch Std" panose="03060502040705060204" pitchFamily="66" charset="0"/>
              </a:rPr>
              <a:t>Nachádzajú</a:t>
            </a:r>
            <a:r>
              <a:rPr lang="cs-CZ" sz="2000" dirty="0">
                <a:latin typeface="Birch Std" panose="03060502040705060204" pitchFamily="66" charset="0"/>
              </a:rPr>
              <a:t> </a:t>
            </a:r>
            <a:r>
              <a:rPr lang="cs-CZ" sz="2000" dirty="0" err="1">
                <a:latin typeface="Birch Std" panose="03060502040705060204" pitchFamily="66" charset="0"/>
              </a:rPr>
              <a:t>sa</a:t>
            </a:r>
            <a:r>
              <a:rPr lang="cs-CZ" sz="2000" dirty="0">
                <a:latin typeface="Birch Std" panose="03060502040705060204" pitchFamily="66" charset="0"/>
              </a:rPr>
              <a:t> tam nádherné exotické motýle</a:t>
            </a:r>
            <a:r>
              <a:rPr lang="cs-CZ" dirty="0">
                <a:latin typeface="Birch Std" panose="03060502040705060204" pitchFamily="66" charset="0"/>
              </a:rPr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0E8E2570-EFE2-48CB-B7D7-6EF0C140B6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2499" y="1164010"/>
            <a:ext cx="3542581" cy="265693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94F21E-7FD3-4C4B-B3A5-C3CCA4C85B5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144" y="2776344"/>
            <a:ext cx="4152181" cy="311413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B5A0539-FA00-4919-B9F5-09DC58800CD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9031501" y="1138404"/>
            <a:ext cx="3355675" cy="2516756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C12C5A4D-B01B-4795-B90A-5DA42FD4941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468" y="1677838"/>
            <a:ext cx="2334883" cy="175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46104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F3BA62-2B8D-41EE-B62C-E99A5E416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98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9600" dirty="0" err="1">
                <a:latin typeface="Birch Std" panose="03060502040705060204" pitchFamily="66" charset="0"/>
              </a:rPr>
              <a:t>Koniec</a:t>
            </a:r>
            <a:endParaRPr lang="cs-CZ" sz="9600" dirty="0">
              <a:latin typeface="Birch Std" panose="03060502040705060204" pitchFamily="66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F67024E7-8082-4270-BCBF-7DB9D90ED675}"/>
              </a:ext>
            </a:extLst>
          </p:cNvPr>
          <p:cNvSpPr txBox="1"/>
          <p:nvPr/>
        </p:nvSpPr>
        <p:spPr>
          <a:xfrm>
            <a:off x="4745966" y="3723100"/>
            <a:ext cx="270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Nina Žilinská  </a:t>
            </a:r>
          </a:p>
        </p:txBody>
      </p:sp>
    </p:spTree>
    <p:extLst>
      <p:ext uri="{BB962C8B-B14F-4D97-AF65-F5344CB8AC3E}">
        <p14:creationId xmlns:p14="http://schemas.microsoft.com/office/powerpoint/2010/main" xmlns="" val="2889988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75</Words>
  <Application>Microsoft Office PowerPoint</Application>
  <PresentationFormat>Vlastní</PresentationFormat>
  <Paragraphs>10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3. deň</vt:lpstr>
      <vt:lpstr>Snímek 2</vt:lpstr>
      <vt:lpstr>Snímek 3</vt:lpstr>
      <vt:lpstr>Snímek 4</vt:lpstr>
      <vt:lpstr>Snímek 5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Výlet v Prahe</dc:title>
  <dc:creator>zak</dc:creator>
  <cp:lastModifiedBy>Ivana Čepová</cp:lastModifiedBy>
  <cp:revision>12</cp:revision>
  <dcterms:created xsi:type="dcterms:W3CDTF">2022-05-05T10:09:25Z</dcterms:created>
  <dcterms:modified xsi:type="dcterms:W3CDTF">2022-08-22T07:10:46Z</dcterms:modified>
</cp:coreProperties>
</file>