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565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67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t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3269996"/>
            <a:ext cx="2540000" cy="635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>
                <a:hlinkClick r:id="rId3"/>
              </a:rPr>
              <a:t>www.powtoon.com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5650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Personalizados</PresentationFormat>
  <Paragraphs>1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dc:description>generated using python-pptx</dc:description>
  <cp:lastModifiedBy>paulo ribeiro</cp:lastModifiedBy>
  <cp:revision>2</cp:revision>
  <dcterms:created xsi:type="dcterms:W3CDTF">2013-01-27T09:14:16Z</dcterms:created>
  <dcterms:modified xsi:type="dcterms:W3CDTF">2017-04-23T20:27:43Z</dcterms:modified>
</cp:coreProperties>
</file>