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EE33-7278-4FDE-B677-E7DFAA419D97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8875-1ED0-4008-AF6C-ACE6B03FA65B}" type="slidenum">
              <a:rPr lang="tr-TR" smtClean="0"/>
              <a:pPr/>
              <a:t>‹nº›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OGO OF VEA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28760"/>
          </a:xfrm>
        </p:spPr>
        <p:txBody>
          <a:bodyPr/>
          <a:lstStyle/>
          <a:p>
            <a:r>
              <a:rPr lang="tr-TR" dirty="0" smtClean="0">
                <a:latin typeface="Goudy Stout" pitchFamily="18" charset="0"/>
              </a:rPr>
              <a:t>SOCCER PITCH</a:t>
            </a:r>
            <a:endParaRPr lang="tr-TR" dirty="0">
              <a:latin typeface="Goudy Stout" pitchFamily="18" charset="0"/>
            </a:endParaRPr>
          </a:p>
        </p:txBody>
      </p:sp>
      <p:pic>
        <p:nvPicPr>
          <p:cNvPr id="6" name="5 İçerik Yer Tutucusu" descr="stock-vector-children-playing-soccer-outdoors-96734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Goudy Stout" pitchFamily="18" charset="0"/>
              </a:rPr>
              <a:t>AIR-CONDITIONERS </a:t>
            </a:r>
            <a:br>
              <a:rPr lang="tr-TR" sz="3600" dirty="0" smtClean="0">
                <a:latin typeface="Goudy Stout" pitchFamily="18" charset="0"/>
              </a:rPr>
            </a:br>
            <a:r>
              <a:rPr lang="tr-TR" sz="3600" dirty="0" smtClean="0">
                <a:latin typeface="Goudy Stout" pitchFamily="18" charset="0"/>
              </a:rPr>
              <a:t>IN </a:t>
            </a:r>
            <a:br>
              <a:rPr lang="tr-TR" sz="3600" dirty="0" smtClean="0">
                <a:latin typeface="Goudy Stout" pitchFamily="18" charset="0"/>
              </a:rPr>
            </a:br>
            <a:r>
              <a:rPr lang="tr-TR" sz="3600" dirty="0" smtClean="0">
                <a:latin typeface="Goudy Stout" pitchFamily="18" charset="0"/>
              </a:rPr>
              <a:t>ALL CLASSROOMS</a:t>
            </a:r>
            <a:endParaRPr lang="tr-TR" sz="3600" dirty="0">
              <a:latin typeface="Goudy Stout" pitchFamily="18" charset="0"/>
            </a:endParaRPr>
          </a:p>
        </p:txBody>
      </p:sp>
      <p:pic>
        <p:nvPicPr>
          <p:cNvPr id="4" name="3 İçerik Yer Tutucusu" descr="-the-heat-of-summer-and-air-conditioning-theworkingwardrobecom-1056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06948"/>
            <a:ext cx="9001156" cy="4851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Goudy Stout" pitchFamily="18" charset="0"/>
              </a:rPr>
              <a:t>NICE TEACHERS </a:t>
            </a:r>
            <a:endParaRPr lang="tr-TR" dirty="0">
              <a:latin typeface="Goudy Stout" pitchFamily="18" charset="0"/>
            </a:endParaRPr>
          </a:p>
        </p:txBody>
      </p:sp>
      <p:pic>
        <p:nvPicPr>
          <p:cNvPr id="10" name="9 İçerik Yer Tutucusu" descr="IMG_32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3999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529538" cy="5643601"/>
          </a:xfrm>
        </p:spPr>
        <p:txBody>
          <a:bodyPr>
            <a:normAutofit fontScale="90000"/>
          </a:bodyPr>
          <a:lstStyle/>
          <a:p>
            <a:r>
              <a:rPr lang="tr-TR" sz="6600" dirty="0" smtClean="0">
                <a:latin typeface="Goudy Stout" pitchFamily="18" charset="0"/>
              </a:rPr>
              <a:t>HOW TO MAKE SCHOOL </a:t>
            </a:r>
            <a:br>
              <a:rPr lang="tr-TR" sz="6600" dirty="0" smtClean="0">
                <a:latin typeface="Goudy Stout" pitchFamily="18" charset="0"/>
              </a:rPr>
            </a:br>
            <a:r>
              <a:rPr lang="tr-TR" sz="6600" dirty="0" smtClean="0">
                <a:latin typeface="Goudy Stout" pitchFamily="18" charset="0"/>
              </a:rPr>
              <a:t>A BETTER PLACE</a:t>
            </a:r>
            <a:r>
              <a:rPr lang="tr-TR" dirty="0" smtClean="0">
                <a:latin typeface="Goudy Stout" pitchFamily="18" charset="0"/>
              </a:rPr>
              <a:t>?</a:t>
            </a:r>
            <a:endParaRPr lang="tr-TR" dirty="0">
              <a:latin typeface="Goudy Stout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928826"/>
          </a:xfrm>
        </p:spPr>
        <p:txBody>
          <a:bodyPr>
            <a:noAutofit/>
          </a:bodyPr>
          <a:lstStyle/>
          <a:p>
            <a:r>
              <a:rPr lang="tr-TR" sz="3200" dirty="0" smtClean="0">
                <a:latin typeface="Goudy Stout" pitchFamily="18" charset="0"/>
              </a:rPr>
              <a:t>OUR STUDENTS’ IDEAS </a:t>
            </a:r>
            <a:br>
              <a:rPr lang="tr-TR" sz="3200" dirty="0" smtClean="0">
                <a:latin typeface="Goudy Stout" pitchFamily="18" charset="0"/>
              </a:rPr>
            </a:br>
            <a:r>
              <a:rPr lang="tr-TR" sz="3200" dirty="0" smtClean="0">
                <a:latin typeface="Goudy Stout" pitchFamily="18" charset="0"/>
              </a:rPr>
              <a:t>ABOUT </a:t>
            </a:r>
            <a:br>
              <a:rPr lang="tr-TR" sz="3200" dirty="0" smtClean="0">
                <a:latin typeface="Goudy Stout" pitchFamily="18" charset="0"/>
              </a:rPr>
            </a:br>
            <a:r>
              <a:rPr lang="tr-TR" sz="3200" dirty="0" smtClean="0">
                <a:latin typeface="Goudy Stout" pitchFamily="18" charset="0"/>
              </a:rPr>
              <a:t>BETTER SCHOOL</a:t>
            </a:r>
            <a:endParaRPr lang="tr-TR" sz="3200" dirty="0">
              <a:latin typeface="Goudy Stout" pitchFamily="18" charset="0"/>
            </a:endParaRPr>
          </a:p>
        </p:txBody>
      </p:sp>
      <p:pic>
        <p:nvPicPr>
          <p:cNvPr id="4" name="3 İçerik Yer Tutucusu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85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Goudy Stout" pitchFamily="18" charset="0"/>
              </a:rPr>
              <a:t>CASUAL CLOTHES VS </a:t>
            </a:r>
            <a:br>
              <a:rPr lang="tr-TR" sz="3600" dirty="0" smtClean="0">
                <a:latin typeface="Goudy Stout" pitchFamily="18" charset="0"/>
              </a:rPr>
            </a:br>
            <a:r>
              <a:rPr lang="tr-TR" sz="3600" dirty="0" smtClean="0">
                <a:latin typeface="Goudy Stout" pitchFamily="18" charset="0"/>
              </a:rPr>
              <a:t>SCHOOL UNIFORM</a:t>
            </a:r>
            <a:endParaRPr lang="tr-TR" sz="3600" dirty="0">
              <a:latin typeface="Goudy Stout" pitchFamily="18" charset="0"/>
            </a:endParaRPr>
          </a:p>
        </p:txBody>
      </p:sp>
      <p:pic>
        <p:nvPicPr>
          <p:cNvPr id="4" name="3 İçerik Yer Tutucusu" descr="5090343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28868"/>
            <a:ext cx="9144000" cy="4429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Goudy Stout" pitchFamily="18" charset="0"/>
              </a:rPr>
              <a:t>NOT CROWDED </a:t>
            </a:r>
            <a:br>
              <a:rPr lang="tr-TR" sz="3600" dirty="0" smtClean="0">
                <a:latin typeface="Goudy Stout" pitchFamily="18" charset="0"/>
              </a:rPr>
            </a:br>
            <a:r>
              <a:rPr lang="tr-TR" sz="3600" dirty="0" smtClean="0">
                <a:latin typeface="Goudy Stout" pitchFamily="18" charset="0"/>
              </a:rPr>
              <a:t>BUT </a:t>
            </a:r>
            <a:br>
              <a:rPr lang="tr-TR" sz="3600" dirty="0" smtClean="0">
                <a:latin typeface="Goudy Stout" pitchFamily="18" charset="0"/>
              </a:rPr>
            </a:br>
            <a:r>
              <a:rPr lang="tr-TR" sz="3600" dirty="0" smtClean="0">
                <a:latin typeface="Goudy Stout" pitchFamily="18" charset="0"/>
              </a:rPr>
              <a:t>LESS STUDENTS</a:t>
            </a:r>
            <a:endParaRPr lang="tr-TR" sz="3600" dirty="0">
              <a:latin typeface="Goudy Stout" pitchFamily="18" charset="0"/>
            </a:endParaRPr>
          </a:p>
        </p:txBody>
      </p:sp>
      <p:pic>
        <p:nvPicPr>
          <p:cNvPr id="6" name="5 İçerik Yer Tutucusu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4357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00198"/>
          </a:xfrm>
        </p:spPr>
        <p:txBody>
          <a:bodyPr/>
          <a:lstStyle/>
          <a:p>
            <a:r>
              <a:rPr lang="tr-TR" dirty="0" smtClean="0">
                <a:latin typeface="Goudy Stout" pitchFamily="18" charset="0"/>
              </a:rPr>
              <a:t>LONG BREAKS</a:t>
            </a:r>
            <a:endParaRPr lang="tr-TR" dirty="0">
              <a:latin typeface="Goudy Stout" pitchFamily="18" charset="0"/>
            </a:endParaRPr>
          </a:p>
        </p:txBody>
      </p:sp>
      <p:pic>
        <p:nvPicPr>
          <p:cNvPr id="6" name="5 İçerik Yer Tutucusu" descr="kinder-spielen-stock-vektor-colourbox-p6UNpv-clip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857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Goudy Stout" pitchFamily="18" charset="0"/>
              </a:rPr>
              <a:t>MORE INSTRUMENTS</a:t>
            </a:r>
            <a:endParaRPr lang="tr-TR" dirty="0">
              <a:latin typeface="Goudy Stout" pitchFamily="18" charset="0"/>
            </a:endParaRPr>
          </a:p>
        </p:txBody>
      </p:sp>
      <p:pic>
        <p:nvPicPr>
          <p:cNvPr id="6" name="5 İçerik Yer Tutucusu" descr="great-of-kids-love-music-note-and-mus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9144000" cy="4714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Goudy Stout" pitchFamily="18" charset="0"/>
              </a:rPr>
              <a:t>MORE  TIME </a:t>
            </a:r>
            <a:br>
              <a:rPr lang="tr-TR" sz="3600" dirty="0" smtClean="0">
                <a:latin typeface="Goudy Stout" pitchFamily="18" charset="0"/>
              </a:rPr>
            </a:br>
            <a:r>
              <a:rPr lang="tr-TR" sz="3600" dirty="0" smtClean="0">
                <a:latin typeface="Goudy Stout" pitchFamily="18" charset="0"/>
              </a:rPr>
              <a:t>MORE  DRAWINGS</a:t>
            </a:r>
            <a:endParaRPr lang="tr-TR" sz="3600" dirty="0">
              <a:latin typeface="Goudy Stout" pitchFamily="18" charset="0"/>
            </a:endParaRPr>
          </a:p>
        </p:txBody>
      </p:sp>
      <p:pic>
        <p:nvPicPr>
          <p:cNvPr id="4" name="3 İçerik Yer Tutucusu" descr="23-nisan-resim-yarışmaları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4929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tr-TR" dirty="0" smtClean="0">
                <a:latin typeface="Goudy Stout" pitchFamily="18" charset="0"/>
              </a:rPr>
              <a:t>SWIMMING POOL</a:t>
            </a:r>
            <a:endParaRPr lang="tr-TR" dirty="0">
              <a:latin typeface="Goudy Stout" pitchFamily="18" charset="0"/>
            </a:endParaRPr>
          </a:p>
        </p:txBody>
      </p:sp>
      <p:pic>
        <p:nvPicPr>
          <p:cNvPr id="4" name="3 İçerik Yer Tutucusu" descr="stock-illustration-22743925-little-kids-jumping-swimming-and-diving-in-po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9144000" cy="500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</Words>
  <Application>Microsoft Office PowerPoint</Application>
  <PresentationFormat>Apresentação no Ecrã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Calibri</vt:lpstr>
      <vt:lpstr>Goudy Stout</vt:lpstr>
      <vt:lpstr>Ofis Teması</vt:lpstr>
      <vt:lpstr>Apresentação do PowerPoint</vt:lpstr>
      <vt:lpstr>HOW TO MAKE SCHOOL  A BETTER PLACE?</vt:lpstr>
      <vt:lpstr>OUR STUDENTS’ IDEAS  ABOUT  BETTER SCHOOL</vt:lpstr>
      <vt:lpstr>CASUAL CLOTHES VS  SCHOOL UNIFORM</vt:lpstr>
      <vt:lpstr>NOT CROWDED  BUT  LESS STUDENTS</vt:lpstr>
      <vt:lpstr>LONG BREAKS</vt:lpstr>
      <vt:lpstr>MORE INSTRUMENTS</vt:lpstr>
      <vt:lpstr>MORE  TIME  MORE  DRAWINGS</vt:lpstr>
      <vt:lpstr>SWIMMING POOL</vt:lpstr>
      <vt:lpstr>SOCCER PITCH</vt:lpstr>
      <vt:lpstr>AIR-CONDITIONERS  IN  ALL CLASSROOMS</vt:lpstr>
      <vt:lpstr>NICE TEACHERS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SCHOOL  A BETTER PLACE?</dc:title>
  <dc:creator>ercanaltas</dc:creator>
  <cp:lastModifiedBy>paulo ribeiro</cp:lastModifiedBy>
  <cp:revision>17</cp:revision>
  <dcterms:created xsi:type="dcterms:W3CDTF">2017-04-03T18:08:50Z</dcterms:created>
  <dcterms:modified xsi:type="dcterms:W3CDTF">2017-04-23T20:25:06Z</dcterms:modified>
</cp:coreProperties>
</file>