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9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1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8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7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6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E3FF-1FF5-4276-A4AA-EC1C3A9C2AE7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9F83-5ABB-4438-BBCB-098640EC8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594" y="1214438"/>
            <a:ext cx="9144000" cy="2387600"/>
          </a:xfrm>
        </p:spPr>
        <p:txBody>
          <a:bodyPr/>
          <a:lstStyle/>
          <a:p>
            <a:r>
              <a:rPr lang="en-GB" b="1" u="sng" dirty="0" smtClean="0"/>
              <a:t>Every Child Matters</a:t>
            </a:r>
            <a:br>
              <a:rPr lang="en-GB" b="1" u="sng" dirty="0" smtClean="0"/>
            </a:br>
            <a:r>
              <a:rPr lang="en-GB" b="1" u="sng" dirty="0" smtClean="0"/>
              <a:t>ERASMUS+ project 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6412" y="3611790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Pre-Mobility Survey Analysis 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41"/>
            <a:ext cx="3879667" cy="29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7.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81" y="326571"/>
            <a:ext cx="5915025" cy="433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81" y="4845911"/>
            <a:ext cx="57626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6" y="3317013"/>
            <a:ext cx="5514975" cy="18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8.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292" y="0"/>
            <a:ext cx="559117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5" y="931135"/>
            <a:ext cx="8177348" cy="290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115" y="3980225"/>
            <a:ext cx="8177348" cy="27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93" y="0"/>
            <a:ext cx="8133398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93" y="2838450"/>
            <a:ext cx="8133398" cy="31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6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25" y="140698"/>
            <a:ext cx="7927929" cy="3033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4" y="3401786"/>
            <a:ext cx="7818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206283"/>
            <a:ext cx="8778240" cy="2889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669" y="3302998"/>
            <a:ext cx="877824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11" y="0"/>
            <a:ext cx="8817428" cy="3143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76" y="3143931"/>
            <a:ext cx="8599035" cy="273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75" y="5964828"/>
            <a:ext cx="859903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9.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12" y="156210"/>
            <a:ext cx="6399031" cy="544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6" y="2619647"/>
            <a:ext cx="5667375" cy="23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1227908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10..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61" y="326571"/>
            <a:ext cx="6286500" cy="483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036" y="5165271"/>
            <a:ext cx="5695950" cy="145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8" y="1959428"/>
            <a:ext cx="563213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Open ended answers.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8" y="2599510"/>
            <a:ext cx="5927408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5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99" y="543605"/>
            <a:ext cx="6296025" cy="43338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1. 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799" y="5009741"/>
            <a:ext cx="6296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2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4" y="304167"/>
            <a:ext cx="6402024" cy="4112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06" y="4587375"/>
            <a:ext cx="606320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3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326571"/>
            <a:ext cx="6806293" cy="4196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07" y="4523089"/>
            <a:ext cx="58102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3" y="4523089"/>
            <a:ext cx="30384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4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3" y="160020"/>
            <a:ext cx="6181725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3" y="3746999"/>
            <a:ext cx="5619750" cy="20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" y="2886891"/>
            <a:ext cx="563213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Open ended answers.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4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83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5476875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12" y="57150"/>
            <a:ext cx="56388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812" y="2895600"/>
            <a:ext cx="5476875" cy="28003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77395" y="57150"/>
            <a:ext cx="1100818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4a.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6485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5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98" y="235131"/>
            <a:ext cx="6229350" cy="539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3" y="3802925"/>
            <a:ext cx="545782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" y="2886891"/>
            <a:ext cx="563213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Open ended answers.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16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77395" y="57150"/>
            <a:ext cx="1100818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/>
              <a:t>5</a:t>
            </a:r>
            <a:r>
              <a:rPr lang="en-GB" sz="4000" dirty="0" smtClean="0"/>
              <a:t>a.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542925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2275"/>
            <a:ext cx="5638800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0" y="57150"/>
            <a:ext cx="5657850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0" y="3052762"/>
            <a:ext cx="55816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263" y="326571"/>
            <a:ext cx="901337" cy="783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6</a:t>
            </a:r>
            <a:r>
              <a:rPr lang="en-GB" sz="4000" dirty="0" smtClean="0"/>
              <a:t>.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405" y="147909"/>
            <a:ext cx="6210300" cy="452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91" y="4443276"/>
            <a:ext cx="569595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4650"/>
            <a:ext cx="5490755" cy="12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Every Child Matters ERASMUS+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Child Matters ERASMUS+ project</dc:title>
  <dc:creator>Valentina Burley</dc:creator>
  <cp:lastModifiedBy>Valentina Burley</cp:lastModifiedBy>
  <cp:revision>5</cp:revision>
  <dcterms:created xsi:type="dcterms:W3CDTF">2017-03-15T14:36:30Z</dcterms:created>
  <dcterms:modified xsi:type="dcterms:W3CDTF">2017-03-15T15:35:48Z</dcterms:modified>
</cp:coreProperties>
</file>