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1" r:id="rId4"/>
    <p:sldId id="259" r:id="rId5"/>
    <p:sldId id="260" r:id="rId6"/>
    <p:sldId id="262" r:id="rId7"/>
    <p:sldId id="263"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12D8439B-5957-4C14-AEFC-06E48F1EEA03}"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BCA9FD0-C3B8-4D68-B223-D4DC496225CD}" type="datetimeFigureOut">
              <a:rPr lang="el-GR" smtClean="0"/>
              <a:pPr/>
              <a:t>19/5/2017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12D8439B-5957-4C14-AEFC-06E48F1EEA03}"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CA9FD0-C3B8-4D68-B223-D4DC496225CD}" type="datetimeFigureOut">
              <a:rPr lang="el-GR" smtClean="0"/>
              <a:pPr/>
              <a:t>19/5/2017</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2D8439B-5957-4C14-AEFC-06E48F1EEA03}"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ctr"/>
            <a:r>
              <a:rPr lang="en-US" dirty="0" smtClean="0">
                <a:solidFill>
                  <a:schemeClr val="tx1"/>
                </a:solidFill>
              </a:rPr>
              <a:t>Abdullah: An Unexpected Journey</a:t>
            </a:r>
            <a:endParaRPr lang="el-GR" dirty="0">
              <a:solidFill>
                <a:schemeClr val="tx1"/>
              </a:solidFill>
            </a:endParaRPr>
          </a:p>
        </p:txBody>
      </p:sp>
      <p:sp>
        <p:nvSpPr>
          <p:cNvPr id="3" name="2 - Υπότιτλος"/>
          <p:cNvSpPr>
            <a:spLocks noGrp="1"/>
          </p:cNvSpPr>
          <p:nvPr>
            <p:ph type="subTitle" idx="1"/>
          </p:nvPr>
        </p:nvSpPr>
        <p:spPr/>
        <p:txBody>
          <a:bodyPr/>
          <a:lstStyle/>
          <a:p>
            <a:pPr algn="ctr"/>
            <a:endParaRPr lang="en-US" dirty="0" smtClean="0"/>
          </a:p>
          <a:p>
            <a:pPr algn="ctr"/>
            <a:r>
              <a:rPr lang="en-US" dirty="0" smtClean="0"/>
              <a:t>Made with love</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n-US" sz="3600" b="1" dirty="0" smtClean="0">
                <a:solidFill>
                  <a:srgbClr val="000099"/>
                </a:solidFill>
                <a:latin typeface="Arabic Typesetting" pitchFamily="66" charset="-78"/>
                <a:cs typeface="Arabic Typesetting" pitchFamily="66" charset="-78"/>
              </a:rPr>
              <a:t>Chapter 1: Abdullah and Fatima </a:t>
            </a:r>
            <a:endParaRPr lang="el-GR" sz="3600" b="1" dirty="0">
              <a:solidFill>
                <a:srgbClr val="000099"/>
              </a:solidFill>
              <a:cs typeface="Arabic Typesetting" pitchFamily="66" charset="-78"/>
            </a:endParaRPr>
          </a:p>
        </p:txBody>
      </p:sp>
      <p:sp>
        <p:nvSpPr>
          <p:cNvPr id="4" name="3 - Θέση κειμένου"/>
          <p:cNvSpPr>
            <a:spLocks noGrp="1"/>
          </p:cNvSpPr>
          <p:nvPr>
            <p:ph type="body" idx="2"/>
          </p:nvPr>
        </p:nvSpPr>
        <p:spPr/>
        <p:txBody>
          <a:bodyPr/>
          <a:lstStyle/>
          <a:p>
            <a:r>
              <a:rPr lang="en-US" sz="2000" dirty="0"/>
              <a:t>Once upon a time, there were two children who were brother and sister, and were escaping from </a:t>
            </a:r>
            <a:r>
              <a:rPr lang="en-US" sz="2000" dirty="0" smtClean="0"/>
              <a:t>Cameroon because </a:t>
            </a:r>
            <a:r>
              <a:rPr lang="en-US" sz="2000" dirty="0"/>
              <a:t>there was a </a:t>
            </a:r>
            <a:r>
              <a:rPr lang="en-US" sz="2000" dirty="0" smtClean="0"/>
              <a:t>war there. </a:t>
            </a:r>
            <a:r>
              <a:rPr lang="en-US" sz="2000" dirty="0"/>
              <a:t>Their names were </a:t>
            </a:r>
            <a:r>
              <a:rPr lang="en-US" sz="2000" dirty="0" smtClean="0"/>
              <a:t>Abdullah and Fatima. Their father was killed by the Cameroon’s soldiers.</a:t>
            </a:r>
            <a:endParaRPr lang="el-GR" sz="2000" dirty="0"/>
          </a:p>
          <a:p>
            <a:r>
              <a:rPr lang="en-US" dirty="0"/>
              <a:t> </a:t>
            </a:r>
            <a:endParaRPr lang="el-GR" dirty="0"/>
          </a:p>
          <a:p>
            <a:endParaRPr lang="el-GR" dirty="0"/>
          </a:p>
        </p:txBody>
      </p:sp>
      <p:pic>
        <p:nvPicPr>
          <p:cNvPr id="5" name="4 - Θέση περιεχομένου" descr="refugees.jpg"/>
          <p:cNvPicPr>
            <a:picLocks noGrp="1" noChangeAspect="1"/>
          </p:cNvPicPr>
          <p:nvPr>
            <p:ph sz="half" idx="1"/>
          </p:nvPr>
        </p:nvPicPr>
        <p:blipFill>
          <a:blip r:embed="rId2"/>
          <a:stretch>
            <a:fillRect/>
          </a:stretch>
        </p:blipFill>
        <p:spPr>
          <a:xfrm>
            <a:off x="4000496" y="928670"/>
            <a:ext cx="4786346" cy="535785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3600" b="1" dirty="0" smtClean="0">
                <a:solidFill>
                  <a:srgbClr val="000099"/>
                </a:solidFill>
                <a:latin typeface="Arabic Typesetting" pitchFamily="66" charset="-78"/>
                <a:cs typeface="Arabic Typesetting" pitchFamily="66" charset="-78"/>
              </a:rPr>
              <a:t>Chapter 2: From Cameroon to Libya</a:t>
            </a:r>
            <a:endParaRPr lang="el-GR" sz="3600" b="1" dirty="0">
              <a:solidFill>
                <a:srgbClr val="000099"/>
              </a:solidFill>
              <a:cs typeface="Arabic Typesetting" pitchFamily="66" charset="-78"/>
            </a:endParaRPr>
          </a:p>
        </p:txBody>
      </p:sp>
      <p:sp>
        <p:nvSpPr>
          <p:cNvPr id="3" name="2 - Θέση κειμένου"/>
          <p:cNvSpPr>
            <a:spLocks noGrp="1"/>
          </p:cNvSpPr>
          <p:nvPr>
            <p:ph type="body" idx="2"/>
          </p:nvPr>
        </p:nvSpPr>
        <p:spPr/>
        <p:txBody>
          <a:bodyPr>
            <a:normAutofit/>
          </a:bodyPr>
          <a:lstStyle/>
          <a:p>
            <a:r>
              <a:rPr lang="en-US" sz="2000" dirty="0" smtClean="0"/>
              <a:t>The two children and their mother had to find a way to escape from Cameroon and travel to Libya on foot. Finally they arrived to </a:t>
            </a:r>
            <a:r>
              <a:rPr lang="en-US" sz="2000" dirty="0" err="1" smtClean="0"/>
              <a:t>Zawilah</a:t>
            </a:r>
            <a:r>
              <a:rPr lang="en-US" sz="2000" dirty="0" smtClean="0"/>
              <a:t> (</a:t>
            </a:r>
            <a:r>
              <a:rPr lang="en-US" sz="2000" dirty="0" smtClean="0"/>
              <a:t>a Libyan city)</a:t>
            </a:r>
            <a:r>
              <a:rPr lang="en-US" sz="2000" dirty="0" smtClean="0"/>
              <a:t>after  </a:t>
            </a:r>
            <a:r>
              <a:rPr lang="en-US" sz="2000" dirty="0" smtClean="0"/>
              <a:t>1 </a:t>
            </a:r>
            <a:r>
              <a:rPr lang="en-US" sz="2000" dirty="0" smtClean="0"/>
              <a:t>month. They were safe for now, but </a:t>
            </a:r>
            <a:r>
              <a:rPr lang="en-US" sz="2000" dirty="0" smtClean="0"/>
              <a:t>they wanted to go to a European country and live in peace. </a:t>
            </a:r>
            <a:endParaRPr lang="el-GR" sz="2000" dirty="0"/>
          </a:p>
        </p:txBody>
      </p:sp>
      <p:pic>
        <p:nvPicPr>
          <p:cNvPr id="5" name="4 - Θέση περιεχομένου" descr="2090f81ec1c2fc9e9ee358add388247b.jpg"/>
          <p:cNvPicPr>
            <a:picLocks noGrp="1" noChangeAspect="1"/>
          </p:cNvPicPr>
          <p:nvPr>
            <p:ph sz="half" idx="1"/>
          </p:nvPr>
        </p:nvPicPr>
        <p:blipFill>
          <a:blip r:embed="rId2"/>
          <a:stretch>
            <a:fillRect/>
          </a:stretch>
        </p:blipFill>
        <p:spPr>
          <a:xfrm>
            <a:off x="4286248" y="857232"/>
            <a:ext cx="4151871" cy="534817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3600" b="1" dirty="0" smtClean="0">
                <a:solidFill>
                  <a:srgbClr val="000099"/>
                </a:solidFill>
                <a:latin typeface="Arabic Typesetting" pitchFamily="66" charset="-78"/>
                <a:cs typeface="Arabic Typesetting" pitchFamily="66" charset="-78"/>
              </a:rPr>
              <a:t>Chapter 3: The journey to freedom</a:t>
            </a:r>
            <a:r>
              <a:rPr lang="en-US" sz="3600" dirty="0" smtClean="0">
                <a:solidFill>
                  <a:srgbClr val="000099"/>
                </a:solidFill>
                <a:latin typeface="Arabic Typesetting" pitchFamily="66" charset="-78"/>
                <a:cs typeface="Arabic Typesetting" pitchFamily="66" charset="-78"/>
              </a:rPr>
              <a:t>.</a:t>
            </a:r>
            <a:endParaRPr lang="el-GR" sz="3600" dirty="0">
              <a:solidFill>
                <a:srgbClr val="000099"/>
              </a:solidFill>
              <a:cs typeface="Arabic Typesetting" pitchFamily="66" charset="-78"/>
            </a:endParaRPr>
          </a:p>
        </p:txBody>
      </p:sp>
      <p:sp>
        <p:nvSpPr>
          <p:cNvPr id="3" name="2 - Θέση κειμένου"/>
          <p:cNvSpPr>
            <a:spLocks noGrp="1"/>
          </p:cNvSpPr>
          <p:nvPr>
            <p:ph type="body" idx="2"/>
          </p:nvPr>
        </p:nvSpPr>
        <p:spPr/>
        <p:txBody>
          <a:bodyPr>
            <a:normAutofit/>
          </a:bodyPr>
          <a:lstStyle/>
          <a:p>
            <a:r>
              <a:rPr lang="en-US" sz="2000" dirty="0" smtClean="0"/>
              <a:t>Abdullah and Fatima’s mother had bought three tickets for her and her  children, so they can go to Sicily for a better life and escape from the war. The day they were going to leave the mother had fever. Some hours later she died in the boat. The two children were alone…</a:t>
            </a:r>
            <a:endParaRPr lang="el-GR" sz="2000" dirty="0"/>
          </a:p>
        </p:txBody>
      </p:sp>
      <p:pic>
        <p:nvPicPr>
          <p:cNvPr id="5" name="4 - Θέση περιεχομένου" descr="Italy_Libya_Locator.png"/>
          <p:cNvPicPr>
            <a:picLocks noGrp="1" noChangeAspect="1"/>
          </p:cNvPicPr>
          <p:nvPr>
            <p:ph sz="half" idx="1"/>
          </p:nvPr>
        </p:nvPicPr>
        <p:blipFill>
          <a:blip r:embed="rId2"/>
          <a:stretch>
            <a:fillRect/>
          </a:stretch>
        </p:blipFill>
        <p:spPr>
          <a:xfrm>
            <a:off x="3619788" y="1676400"/>
            <a:ext cx="5022273" cy="4572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3600" b="1" dirty="0" smtClean="0">
                <a:solidFill>
                  <a:srgbClr val="000099"/>
                </a:solidFill>
                <a:latin typeface="Arabic Typesetting" pitchFamily="66" charset="-78"/>
                <a:cs typeface="Arabic Typesetting" pitchFamily="66" charset="-78"/>
              </a:rPr>
              <a:t>Chapter 4: The only one alive.</a:t>
            </a:r>
            <a:endParaRPr lang="el-GR" sz="3600" b="1" dirty="0">
              <a:solidFill>
                <a:srgbClr val="000099"/>
              </a:solidFill>
              <a:cs typeface="Arabic Typesetting" pitchFamily="66" charset="-78"/>
            </a:endParaRPr>
          </a:p>
        </p:txBody>
      </p:sp>
      <p:sp>
        <p:nvSpPr>
          <p:cNvPr id="3" name="2 - Θέση κειμένου"/>
          <p:cNvSpPr>
            <a:spLocks noGrp="1"/>
          </p:cNvSpPr>
          <p:nvPr>
            <p:ph type="body" idx="2"/>
          </p:nvPr>
        </p:nvSpPr>
        <p:spPr/>
        <p:txBody>
          <a:bodyPr>
            <a:normAutofit/>
          </a:bodyPr>
          <a:lstStyle/>
          <a:p>
            <a:r>
              <a:rPr lang="en-US" sz="1800" dirty="0" smtClean="0"/>
              <a:t>Reaching Sicily the boat hit some rocks near the shore and the boat sunk</a:t>
            </a:r>
            <a:r>
              <a:rPr lang="en-US" sz="1800" dirty="0" smtClean="0"/>
              <a:t>. People from the land saw the boat sinking and tried to save them, but they were too late. Abdullah was lucky and was saved first, but Fatima didn’t have the same luck. She didn’t know how to swim and was drowned.  When Abdullah heard about his sister  he started to cry, but he had to continue. All alone…</a:t>
            </a:r>
            <a:endParaRPr lang="el-GR" sz="1800" dirty="0"/>
          </a:p>
        </p:txBody>
      </p:sp>
      <p:pic>
        <p:nvPicPr>
          <p:cNvPr id="5" name="4 - Θέση περιεχομένου" descr="3d604f80bebced88437e0c2139892034.jpg"/>
          <p:cNvPicPr>
            <a:picLocks noGrp="1" noChangeAspect="1"/>
          </p:cNvPicPr>
          <p:nvPr>
            <p:ph sz="half" idx="1"/>
          </p:nvPr>
        </p:nvPicPr>
        <p:blipFill>
          <a:blip r:embed="rId2"/>
          <a:stretch>
            <a:fillRect/>
          </a:stretch>
        </p:blipFill>
        <p:spPr>
          <a:xfrm>
            <a:off x="3571868" y="1714488"/>
            <a:ext cx="5111750" cy="4471409"/>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sz="3600" b="1" dirty="0" smtClean="0">
                <a:solidFill>
                  <a:srgbClr val="000099"/>
                </a:solidFill>
                <a:latin typeface="Arabic Typesetting" pitchFamily="66" charset="-78"/>
                <a:cs typeface="Arabic Typesetting" pitchFamily="66" charset="-78"/>
              </a:rPr>
              <a:t>Epilogue: 19/05/2017</a:t>
            </a:r>
            <a:endParaRPr lang="el-GR" sz="3600" b="1" dirty="0">
              <a:solidFill>
                <a:srgbClr val="000099"/>
              </a:solidFill>
              <a:cs typeface="Arabic Typesetting" pitchFamily="66" charset="-78"/>
            </a:endParaRPr>
          </a:p>
        </p:txBody>
      </p:sp>
      <p:sp>
        <p:nvSpPr>
          <p:cNvPr id="3" name="2 - Θέση κειμένου"/>
          <p:cNvSpPr>
            <a:spLocks noGrp="1"/>
          </p:cNvSpPr>
          <p:nvPr>
            <p:ph type="body" idx="2"/>
          </p:nvPr>
        </p:nvSpPr>
        <p:spPr/>
        <p:txBody>
          <a:bodyPr>
            <a:normAutofit/>
          </a:bodyPr>
          <a:lstStyle/>
          <a:p>
            <a:r>
              <a:rPr lang="en-US" sz="2000" dirty="0" smtClean="0"/>
              <a:t>Ten years passed and Abdullah was adopted from a family. He was one of the best students in the whole country. He participated to a lot of projects, including ‘Erasmus+’ . He went to the university of Oxford and became a rich man. Today he is a very successful man, but he never forgot his story and his family…….</a:t>
            </a:r>
            <a:endParaRPr lang="el-GR" sz="2000" dirty="0"/>
          </a:p>
        </p:txBody>
      </p:sp>
      <p:pic>
        <p:nvPicPr>
          <p:cNvPr id="5" name="4 - Θέση περιεχομένου" descr="africankidstudies.jpg"/>
          <p:cNvPicPr>
            <a:picLocks noGrp="1" noChangeAspect="1"/>
          </p:cNvPicPr>
          <p:nvPr>
            <p:ph sz="half" idx="1"/>
          </p:nvPr>
        </p:nvPicPr>
        <p:blipFill>
          <a:blip r:embed="rId2"/>
          <a:stretch>
            <a:fillRect/>
          </a:stretch>
        </p:blipFill>
        <p:spPr>
          <a:xfrm>
            <a:off x="4143372" y="857232"/>
            <a:ext cx="3714776" cy="2440755"/>
          </a:xfrm>
        </p:spPr>
      </p:pic>
      <p:pic>
        <p:nvPicPr>
          <p:cNvPr id="6" name="5 - Εικόνα" descr="oxford.jpg"/>
          <p:cNvPicPr>
            <a:picLocks noChangeAspect="1"/>
          </p:cNvPicPr>
          <p:nvPr/>
        </p:nvPicPr>
        <p:blipFill>
          <a:blip r:embed="rId3"/>
          <a:stretch>
            <a:fillRect/>
          </a:stretch>
        </p:blipFill>
        <p:spPr>
          <a:xfrm>
            <a:off x="4429124" y="3357562"/>
            <a:ext cx="3071834" cy="30718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pPr algn="ctr"/>
            <a:r>
              <a:rPr lang="en-US" sz="8800" dirty="0" smtClean="0">
                <a:solidFill>
                  <a:srgbClr val="000099"/>
                </a:solidFill>
              </a:rPr>
              <a:t>THE END...MAYBE</a:t>
            </a:r>
            <a:endParaRPr lang="el-GR" sz="8800" dirty="0">
              <a:solidFill>
                <a:srgbClr val="000099"/>
              </a:solidFill>
            </a:endParaRPr>
          </a:p>
        </p:txBody>
      </p:sp>
      <p:sp>
        <p:nvSpPr>
          <p:cNvPr id="3" name="2 - TextBox"/>
          <p:cNvSpPr txBox="1"/>
          <p:nvPr/>
        </p:nvSpPr>
        <p:spPr>
          <a:xfrm>
            <a:off x="2143108" y="2571744"/>
            <a:ext cx="4857784" cy="2862322"/>
          </a:xfrm>
          <a:prstGeom prst="rect">
            <a:avLst/>
          </a:prstGeom>
          <a:noFill/>
        </p:spPr>
        <p:txBody>
          <a:bodyPr wrap="square" rtlCol="0">
            <a:spAutoFit/>
          </a:bodyPr>
          <a:lstStyle/>
          <a:p>
            <a:pPr algn="ctr"/>
            <a:r>
              <a:rPr lang="en-US" sz="3600" dirty="0" smtClean="0"/>
              <a:t>Written by:</a:t>
            </a:r>
          </a:p>
          <a:p>
            <a:pPr algn="ctr"/>
            <a:r>
              <a:rPr lang="en-US" sz="3600" dirty="0" smtClean="0"/>
              <a:t>Yusuf </a:t>
            </a:r>
            <a:r>
              <a:rPr lang="en-US" sz="3600" dirty="0" err="1" smtClean="0"/>
              <a:t>Uyanik</a:t>
            </a:r>
            <a:endParaRPr lang="en-US" sz="3600" dirty="0" smtClean="0"/>
          </a:p>
          <a:p>
            <a:pPr algn="ctr"/>
            <a:r>
              <a:rPr lang="en-US" sz="3600" dirty="0" err="1" smtClean="0"/>
              <a:t>Dimos</a:t>
            </a:r>
            <a:r>
              <a:rPr lang="en-US" sz="3600" dirty="0" smtClean="0"/>
              <a:t> </a:t>
            </a:r>
            <a:r>
              <a:rPr lang="en-US" sz="3600" dirty="0" err="1" smtClean="0"/>
              <a:t>Georgellis</a:t>
            </a:r>
            <a:endParaRPr lang="en-US" sz="3600" dirty="0" smtClean="0"/>
          </a:p>
          <a:p>
            <a:pPr algn="ctr"/>
            <a:r>
              <a:rPr lang="en-US" sz="3600" dirty="0" err="1" smtClean="0"/>
              <a:t>Vethusan</a:t>
            </a:r>
            <a:r>
              <a:rPr lang="en-US" sz="3600" dirty="0" smtClean="0"/>
              <a:t> Felix </a:t>
            </a:r>
          </a:p>
          <a:p>
            <a:pPr algn="ctr"/>
            <a:r>
              <a:rPr lang="en-US" sz="3600" dirty="0" err="1" smtClean="0"/>
              <a:t>Amedeo</a:t>
            </a:r>
            <a:r>
              <a:rPr lang="en-US" sz="3600" dirty="0" smtClean="0"/>
              <a:t> </a:t>
            </a:r>
            <a:r>
              <a:rPr lang="en-US" sz="3600" dirty="0" err="1" smtClean="0"/>
              <a:t>M</a:t>
            </a:r>
            <a:r>
              <a:rPr lang="en-US" sz="3600" dirty="0" err="1" smtClean="0"/>
              <a:t>igliore</a:t>
            </a:r>
            <a:endParaRPr lang="el-GR" sz="3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106</TotalTime>
  <Words>357</Words>
  <Application>Microsoft Office PowerPoint</Application>
  <PresentationFormat>Προβολή στην οθόνη (4:3)</PresentationFormat>
  <Paragraphs>20</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Ροή</vt:lpstr>
      <vt:lpstr>Abdullah: An Unexpected Journey</vt:lpstr>
      <vt:lpstr>Chapter 1: Abdullah and Fatima </vt:lpstr>
      <vt:lpstr>Chapter 2: From Cameroon to Libya</vt:lpstr>
      <vt:lpstr>Chapter 3: The journey to freedom.</vt:lpstr>
      <vt:lpstr>Chapter 4: The only one alive.</vt:lpstr>
      <vt:lpstr>Epilogue: 19/05/2017</vt:lpstr>
      <vt:lpstr>THE END...MAYBE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Student</dc:creator>
  <cp:lastModifiedBy>Student</cp:lastModifiedBy>
  <cp:revision>12</cp:revision>
  <dcterms:created xsi:type="dcterms:W3CDTF">2017-05-18T14:06:53Z</dcterms:created>
  <dcterms:modified xsi:type="dcterms:W3CDTF">2017-05-19T08:45:56Z</dcterms:modified>
</cp:coreProperties>
</file>