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9" r:id="rId3"/>
    <p:sldId id="260" r:id="rId4"/>
    <p:sldId id="261" r:id="rId5"/>
    <p:sldId id="257" r:id="rId6"/>
    <p:sldId id="258" r:id="rId7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4644" autoAdjust="0"/>
    <p:restoredTop sz="94660"/>
  </p:normalViewPr>
  <p:slideViewPr>
    <p:cSldViewPr>
      <p:cViewPr varScale="1">
        <p:scale>
          <a:sx n="86" d="100"/>
          <a:sy n="86" d="100"/>
        </p:scale>
        <p:origin x="-113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Τίτλος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7" name="16 - Υπότιτλος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30" name="29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19/5/2017</a:t>
            </a:fld>
            <a:endParaRPr lang="el-GR"/>
          </a:p>
        </p:txBody>
      </p:sp>
      <p:sp>
        <p:nvSpPr>
          <p:cNvPr id="19" name="18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27" name="2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19/5/2017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19/5/2017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19/5/2017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19/5/2017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19/5/2017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19/5/2017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19/5/2017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19/5/2017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19/5/2017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Ψαλίδισμα και στρογγύλεμα μίας γωνίας του ορθογωνίου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- Ορθογώνιο τρίγωνο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19/5/2017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10" name="9 - Ελεύθερη σχεδίαση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- Ελεύθερη σχεδίαση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Ελεύθερη σχεδίαση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- Ελεύθερη σχεδίαση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- Θέση τίτλου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0" name="29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0" name="9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342CEA3-3058-4D43-AE35-B3DA76CB4003}" type="datetimeFigureOut">
              <a:rPr lang="el-GR" smtClean="0"/>
              <a:pPr/>
              <a:t>19/5/2017</a:t>
            </a:fld>
            <a:endParaRPr lang="el-GR"/>
          </a:p>
        </p:txBody>
      </p:sp>
      <p:sp>
        <p:nvSpPr>
          <p:cNvPr id="22" name="21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18" name="17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grpSp>
        <p:nvGrpSpPr>
          <p:cNvPr id="2" name="1 - Ομάδα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- Ελεύθερη σχεδίαση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- Ελεύθερη σχεδίαση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6600" dirty="0" smtClean="0"/>
              <a:t>THE DOG.</a:t>
            </a:r>
            <a:endParaRPr lang="el-GR" sz="6600" dirty="0"/>
          </a:p>
        </p:txBody>
      </p:sp>
      <p:pic>
        <p:nvPicPr>
          <p:cNvPr id="4" name="3 - Εικόνα" descr="erasmu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00430" y="3286124"/>
            <a:ext cx="4739561" cy="3429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681682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Once upon a time there was a man and his dog that decided to leave Syria to France for a better life.   </a:t>
            </a:r>
            <a:endParaRPr lang="el-GR" dirty="0"/>
          </a:p>
        </p:txBody>
      </p:sp>
      <p:pic>
        <p:nvPicPr>
          <p:cNvPr id="4" name="3 - Εικόνα" descr="erasmu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4414" y="1714488"/>
            <a:ext cx="7452777" cy="479706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75312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They went to  Turkey to catch a boat to Italy and they walked the rest of the way – this took them 3 years! </a:t>
            </a:r>
            <a:endParaRPr lang="el-GR" dirty="0"/>
          </a:p>
        </p:txBody>
      </p:sp>
      <p:pic>
        <p:nvPicPr>
          <p:cNvPr id="4" name="3 - Εικόνα" descr="erasmu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8728" y="1785926"/>
            <a:ext cx="6967556" cy="468925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681682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For all of those years the man looked after the dog and the dog looked after the man. </a:t>
            </a:r>
            <a:endParaRPr lang="el-GR" dirty="0"/>
          </a:p>
        </p:txBody>
      </p:sp>
      <p:pic>
        <p:nvPicPr>
          <p:cNvPr id="4" name="3 - Εικόνα" descr="erasmu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4414" y="1714488"/>
            <a:ext cx="6845300" cy="4673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75312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When they got there the dog made sure the man had everything he needed: a house ,a job, food and then he died. The man always remembers his dog!</a:t>
            </a:r>
            <a:endParaRPr lang="el-GR" dirty="0"/>
          </a:p>
        </p:txBody>
      </p:sp>
      <p:pic>
        <p:nvPicPr>
          <p:cNvPr id="5" name="4 - Εικόνα" descr="erasmu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7224" y="1928802"/>
            <a:ext cx="7429552" cy="463039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824558"/>
          </a:xfrm>
        </p:spPr>
        <p:txBody>
          <a:bodyPr>
            <a:normAutofit fontScale="62500" lnSpcReduction="20000"/>
          </a:bodyPr>
          <a:lstStyle/>
          <a:p>
            <a:pPr algn="ctr">
              <a:buNone/>
            </a:pPr>
            <a:r>
              <a:rPr lang="en-US" sz="24400" dirty="0" smtClean="0"/>
              <a:t>THE END</a:t>
            </a:r>
          </a:p>
          <a:p>
            <a:pPr algn="ctr">
              <a:buNone/>
            </a:pPr>
            <a:endParaRPr lang="en-US" sz="2800" dirty="0" smtClean="0"/>
          </a:p>
          <a:p>
            <a:pPr algn="ctr">
              <a:buNone/>
            </a:pPr>
            <a:endParaRPr lang="en-US" sz="2800" dirty="0" smtClean="0"/>
          </a:p>
          <a:p>
            <a:pPr algn="ctr">
              <a:buNone/>
            </a:pPr>
            <a:endParaRPr lang="en-US" sz="2800" dirty="0" smtClean="0"/>
          </a:p>
          <a:p>
            <a:pPr algn="ctr">
              <a:buNone/>
            </a:pPr>
            <a:r>
              <a:rPr lang="en-US" sz="2800" dirty="0" smtClean="0"/>
              <a:t>Ellie moss</a:t>
            </a:r>
          </a:p>
          <a:p>
            <a:pPr algn="ctr">
              <a:buNone/>
            </a:pPr>
            <a:r>
              <a:rPr lang="en-US" sz="2800" dirty="0" err="1" smtClean="0"/>
              <a:t>Buse</a:t>
            </a:r>
            <a:r>
              <a:rPr lang="en-US" sz="2800" dirty="0" smtClean="0"/>
              <a:t> </a:t>
            </a:r>
            <a:r>
              <a:rPr lang="en-US" sz="2800" dirty="0" err="1" smtClean="0"/>
              <a:t>Gok</a:t>
            </a:r>
            <a:endParaRPr lang="en-US" sz="2800" dirty="0" smtClean="0"/>
          </a:p>
          <a:p>
            <a:pPr algn="ctr">
              <a:buNone/>
            </a:pPr>
            <a:r>
              <a:rPr lang="en-US" sz="2800" dirty="0" smtClean="0"/>
              <a:t>Irene </a:t>
            </a:r>
            <a:r>
              <a:rPr lang="en-US" sz="2800" dirty="0" err="1" smtClean="0"/>
              <a:t>Miftiou</a:t>
            </a:r>
            <a:endParaRPr lang="en-US" sz="2800" dirty="0" smtClean="0"/>
          </a:p>
          <a:p>
            <a:pPr algn="ctr">
              <a:buNone/>
            </a:pPr>
            <a:r>
              <a:rPr lang="en-US" sz="2800" dirty="0" smtClean="0"/>
              <a:t>Gabriela </a:t>
            </a:r>
            <a:r>
              <a:rPr lang="en-US" sz="2800" dirty="0" err="1" smtClean="0"/>
              <a:t>Theologou</a:t>
            </a:r>
            <a:endParaRPr lang="en-US" sz="2800" dirty="0" smtClean="0"/>
          </a:p>
          <a:p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Ροή">
  <a:themeElements>
    <a:clrScheme name="Προεξοχή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Ροή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Ροή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63</TotalTime>
  <Words>114</Words>
  <PresentationFormat>Προβολή στην οθόνη (4:3)</PresentationFormat>
  <Paragraphs>13</Paragraphs>
  <Slides>6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6</vt:i4>
      </vt:variant>
    </vt:vector>
  </HeadingPairs>
  <TitlesOfParts>
    <vt:vector size="7" baseType="lpstr">
      <vt:lpstr>Ροή</vt:lpstr>
      <vt:lpstr>THE DOG.</vt:lpstr>
      <vt:lpstr>Διαφάνεια 2</vt:lpstr>
      <vt:lpstr>Διαφάνεια 3</vt:lpstr>
      <vt:lpstr>Διαφάνεια 4</vt:lpstr>
      <vt:lpstr>Διαφάνεια 5</vt:lpstr>
      <vt:lpstr>Διαφάνεια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DOG.</dc:title>
  <dc:creator>Student</dc:creator>
  <cp:lastModifiedBy>Student</cp:lastModifiedBy>
  <cp:revision>8</cp:revision>
  <dcterms:created xsi:type="dcterms:W3CDTF">2017-05-18T14:48:55Z</dcterms:created>
  <dcterms:modified xsi:type="dcterms:W3CDTF">2017-05-19T08:52:37Z</dcterms:modified>
</cp:coreProperties>
</file>