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2791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826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64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776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6733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464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7844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19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10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052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6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6DA58B-DA7D-41BC-AD29-F8539D8A8C07}" type="datetimeFigureOut">
              <a:rPr lang="en-GB" smtClean="0"/>
              <a:pPr/>
              <a:t>09/10/2017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3579D9-EC3D-4354-B7F6-08129E3AD9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893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Famous immigrant musician in the UK.</a:t>
            </a:r>
            <a:endParaRPr lang="en-GB" dirty="0"/>
          </a:p>
        </p:txBody>
      </p:sp>
      <p:pic>
        <p:nvPicPr>
          <p:cNvPr id="1026" name="Picture 2" descr="Image result for lew gra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70" y="3384528"/>
            <a:ext cx="3153982" cy="23859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8" name="Picture 4" descr="Image result for rita or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5" r="18366"/>
          <a:stretch/>
        </p:blipFill>
        <p:spPr bwMode="auto">
          <a:xfrm>
            <a:off x="4827431" y="2908094"/>
            <a:ext cx="2537138" cy="25232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udrey hepbur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5" t="4788" r="11728" b="10759"/>
          <a:stretch/>
        </p:blipFill>
        <p:spPr bwMode="auto">
          <a:xfrm>
            <a:off x="8935693" y="2625872"/>
            <a:ext cx="2125014" cy="33931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17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63084" y="2730321"/>
            <a:ext cx="8640232" cy="3078051"/>
          </a:xfrm>
        </p:spPr>
        <p:txBody>
          <a:bodyPr>
            <a:normAutofit fontScale="475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en-GB" sz="5900" dirty="0"/>
              <a:t>BORN IN: </a:t>
            </a:r>
            <a:r>
              <a:rPr lang="en-GB" sz="5900" b="0" dirty="0"/>
              <a:t>CRIMEA</a:t>
            </a:r>
          </a:p>
          <a:p>
            <a:pPr algn="l">
              <a:buFont typeface="Wingdings" pitchFamily="2" charset="2"/>
              <a:buChar char="v"/>
            </a:pPr>
            <a:endParaRPr lang="en-GB" sz="5900" dirty="0"/>
          </a:p>
          <a:p>
            <a:pPr algn="l">
              <a:buFont typeface="Wingdings" pitchFamily="2" charset="2"/>
              <a:buChar char="v"/>
            </a:pPr>
            <a:r>
              <a:rPr lang="en-GB" sz="5900" dirty="0"/>
              <a:t>BIRTH DATE: </a:t>
            </a:r>
            <a:r>
              <a:rPr lang="en-GB" sz="5900" b="0" dirty="0"/>
              <a:t>25</a:t>
            </a:r>
            <a:r>
              <a:rPr lang="en-GB" sz="5900" b="0" baseline="30000" dirty="0"/>
              <a:t>TH</a:t>
            </a:r>
            <a:r>
              <a:rPr lang="en-GB" sz="5900" b="0" dirty="0"/>
              <a:t> DECEMBER 1906</a:t>
            </a:r>
          </a:p>
          <a:p>
            <a:pPr algn="l">
              <a:buFont typeface="Wingdings" pitchFamily="2" charset="2"/>
              <a:buChar char="v"/>
            </a:pPr>
            <a:endParaRPr lang="en-GB" sz="5900" dirty="0"/>
          </a:p>
          <a:p>
            <a:pPr algn="l">
              <a:buFont typeface="Wingdings" pitchFamily="2" charset="2"/>
              <a:buChar char="v"/>
            </a:pPr>
            <a:r>
              <a:rPr lang="en-GB" sz="5900" dirty="0"/>
              <a:t>DATE MOVED TO UK: </a:t>
            </a:r>
            <a:r>
              <a:rPr lang="en-GB" sz="5900" b="0" dirty="0"/>
              <a:t>1912, AGE 6 </a:t>
            </a:r>
          </a:p>
          <a:p>
            <a:pPr algn="l">
              <a:buFont typeface="Wingdings" pitchFamily="2" charset="2"/>
              <a:buChar char="v"/>
            </a:pPr>
            <a:endParaRPr lang="en-GB" sz="5900" dirty="0"/>
          </a:p>
          <a:p>
            <a:pPr algn="l">
              <a:buFont typeface="Wingdings" pitchFamily="2" charset="2"/>
              <a:buChar char="v"/>
            </a:pPr>
            <a:r>
              <a:rPr lang="en-GB" sz="5900" dirty="0"/>
              <a:t>PROFFESION: </a:t>
            </a:r>
            <a:r>
              <a:rPr lang="en-GB" sz="5900" b="0" dirty="0"/>
              <a:t>ENTERTAINER</a:t>
            </a:r>
          </a:p>
          <a:p>
            <a:endParaRPr lang="en-GB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/>
              <a:t>Lew Grade</a:t>
            </a:r>
            <a:endParaRPr lang="en-GB" sz="8800" dirty="0"/>
          </a:p>
        </p:txBody>
      </p:sp>
      <p:pic>
        <p:nvPicPr>
          <p:cNvPr id="8194" name="Picture 2" descr="Image result for lew gr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0087" y="1678172"/>
            <a:ext cx="2466975" cy="2066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3884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Lovat Winogradsky</a:t>
            </a:r>
            <a:r>
              <a:rPr lang="en-GB" dirty="0"/>
              <a:t> was born on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25th December 1906 </a:t>
            </a:r>
            <a:r>
              <a:rPr lang="en-GB" dirty="0"/>
              <a:t>in Tokmak, a small village near the city of Odessa, close to the Black Sea </a:t>
            </a:r>
            <a:r>
              <a:rPr lang="en-GB" dirty="0" smtClean="0"/>
              <a:t>in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Crimea</a:t>
            </a:r>
            <a:r>
              <a:rPr lang="en-GB" dirty="0"/>
              <a:t>. His parents were called Golda and </a:t>
            </a:r>
            <a:r>
              <a:rPr lang="en-GB" dirty="0" smtClean="0"/>
              <a:t>Isaac. </a:t>
            </a:r>
            <a:r>
              <a:rPr lang="en-GB" dirty="0"/>
              <a:t>They met whilst they were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touring Ukraine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as singers</a:t>
            </a:r>
            <a:r>
              <a:rPr lang="en-GB" dirty="0"/>
              <a:t>.         </a:t>
            </a:r>
          </a:p>
          <a:p>
            <a:r>
              <a:rPr lang="en-GB" dirty="0"/>
              <a:t>In 1912 </a:t>
            </a:r>
            <a:r>
              <a:rPr lang="en-GB" dirty="0" smtClean="0"/>
              <a:t>Isaac </a:t>
            </a:r>
            <a:r>
              <a:rPr lang="en-GB" dirty="0"/>
              <a:t>decided that it was safer for the Winogradsky's to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immigrate to England rather than stay in Russia</a:t>
            </a:r>
            <a:r>
              <a:rPr lang="en-GB" dirty="0"/>
              <a:t>, where Jewish families like them were being persecuted at the time. </a:t>
            </a:r>
            <a:r>
              <a:rPr lang="en-GB" dirty="0" smtClean="0"/>
              <a:t>Isaac </a:t>
            </a:r>
            <a:r>
              <a:rPr lang="en-GB" dirty="0"/>
              <a:t>went ahead of the rest of the family, to prepare for Golda, Lovat and his younger brother, Boris, to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follow three months </a:t>
            </a:r>
            <a:r>
              <a:rPr lang="en-GB" dirty="0"/>
              <a:t>later. </a:t>
            </a:r>
          </a:p>
          <a:p>
            <a:r>
              <a:rPr lang="en-GB" dirty="0"/>
              <a:t>On arrival at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Tilbury Docks in the UK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dirty="0"/>
              <a:t>the officials, who would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often change the names of immigrants</a:t>
            </a:r>
            <a:r>
              <a:rPr lang="en-GB" dirty="0"/>
              <a:t> to that of names they found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easier to pronounce</a:t>
            </a:r>
            <a:r>
              <a:rPr lang="en-GB" dirty="0"/>
              <a:t>, decided that Lovat would become 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Louis</a:t>
            </a:r>
            <a:r>
              <a:rPr lang="en-GB" dirty="0"/>
              <a:t> and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Boris</a:t>
            </a:r>
            <a:r>
              <a:rPr lang="en-GB" dirty="0"/>
              <a:t> would hence forth be known as 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Barnet</a:t>
            </a:r>
            <a:r>
              <a:rPr lang="en-GB" dirty="0"/>
              <a:t>. Oddly enough, the more difficult sounding 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Winogradsky</a:t>
            </a:r>
            <a:r>
              <a:rPr lang="en-GB" dirty="0"/>
              <a:t> (the literal translation of which is 'the town where wine is made') remained unchanged.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12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Winogradsky's first home was in 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Brick Lane</a:t>
            </a:r>
            <a:r>
              <a:rPr lang="en-GB" dirty="0" smtClean="0"/>
              <a:t> in the 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East End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 of 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London</a:t>
            </a:r>
            <a:r>
              <a:rPr lang="en-GB" dirty="0" smtClean="0"/>
              <a:t>, an area where many other immigrant families settled on arrival. Although his parents had left Russia with a reasonable amount of money, they had lost a lot of it due to gambling and so had to work a range of jobs to support the family . However, he and Golda found that there was still a demand for their particular brand of entertainment and would often perform on stage at the 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Mile End Pavilion</a:t>
            </a:r>
            <a:r>
              <a:rPr lang="en-GB" dirty="0" smtClean="0"/>
              <a:t>, where they would sing songs from the 'old home' for the largely immigrant audience. </a:t>
            </a:r>
          </a:p>
          <a:p>
            <a:r>
              <a:rPr lang="en-GB" dirty="0" smtClean="0"/>
              <a:t>In 1914, at around the time that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World War 1</a:t>
            </a:r>
            <a:r>
              <a:rPr lang="en-GB" dirty="0" smtClean="0"/>
              <a:t> broke out, the family moved to the 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Bethnal Green / Shoreditch</a:t>
            </a:r>
            <a:r>
              <a:rPr lang="en-GB" dirty="0" smtClean="0"/>
              <a:t> area and into a block on what was then known as 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The Boundary Estate</a:t>
            </a:r>
            <a:r>
              <a:rPr lang="en-GB" dirty="0" smtClean="0"/>
              <a:t>. However, in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1917</a:t>
            </a:r>
            <a:r>
              <a:rPr lang="en-GB" dirty="0" smtClean="0"/>
              <a:t> the family (which now included baby brother 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Leslie</a:t>
            </a:r>
            <a:r>
              <a:rPr lang="en-GB" dirty="0" smtClean="0"/>
              <a:t>) were evacuated following a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German air-raid</a:t>
            </a:r>
            <a:r>
              <a:rPr lang="en-GB" dirty="0" smtClean="0"/>
              <a:t>, and moved to 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Reigate</a:t>
            </a:r>
            <a:r>
              <a:rPr lang="en-GB" dirty="0" smtClean="0"/>
              <a:t>. Louis was a promising student and by the time he was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twelve</a:t>
            </a:r>
            <a:r>
              <a:rPr lang="en-GB" dirty="0" smtClean="0"/>
              <a:t> he found himself in the highest class in the school thanks to his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photographic memory</a:t>
            </a:r>
            <a:r>
              <a:rPr lang="en-GB" dirty="0" smtClean="0"/>
              <a:t> -as well as a superb understanding of maths.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64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77284" y="2579182"/>
            <a:ext cx="8640232" cy="3567448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sz="2800" b="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800" dirty="0" smtClean="0"/>
              <a:t>Born in:</a:t>
            </a:r>
            <a:r>
              <a:rPr lang="en-GB" sz="2800" b="0" dirty="0"/>
              <a:t> Ixelles, Belgium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800" dirty="0" smtClean="0"/>
              <a:t>Died:</a:t>
            </a:r>
            <a:r>
              <a:rPr lang="en-GB" sz="2800" dirty="0"/>
              <a:t> </a:t>
            </a:r>
            <a:r>
              <a:rPr lang="en-GB" sz="2800" b="0" dirty="0"/>
              <a:t>20 January 1993, Tolochenaz, </a:t>
            </a:r>
            <a:r>
              <a:rPr lang="en-GB" sz="2800" b="0" dirty="0" smtClean="0"/>
              <a:t>Switzerland</a:t>
            </a:r>
            <a:endParaRPr lang="en-GB" sz="2800" b="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800" dirty="0" smtClean="0"/>
              <a:t>profession: </a:t>
            </a:r>
            <a:r>
              <a:rPr lang="en-GB" sz="2800" b="0" dirty="0" smtClean="0"/>
              <a:t>actor and musician </a:t>
            </a:r>
            <a:endParaRPr lang="en-GB" sz="2800" b="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800" dirty="0" smtClean="0"/>
              <a:t>Quotes:</a:t>
            </a:r>
            <a:endParaRPr lang="en-GB" sz="280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800" b="0" i="1" dirty="0"/>
              <a:t>Nothing is impossible, the word itself says 'I'm possible'!</a:t>
            </a:r>
            <a:endParaRPr lang="en-GB" sz="2800" b="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GB" b="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Audrey Hepburn.</a:t>
            </a:r>
            <a:endParaRPr lang="en-GB" sz="6000" dirty="0"/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0220" y="3004458"/>
            <a:ext cx="2903321" cy="27000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4210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Audrey Hepburn was </a:t>
            </a:r>
            <a:r>
              <a:rPr lang="en-GB" dirty="0" smtClean="0"/>
              <a:t>born </a:t>
            </a:r>
            <a:r>
              <a:rPr lang="en-GB" dirty="0"/>
              <a:t>on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May 4, 1929 </a:t>
            </a:r>
            <a:r>
              <a:rPr lang="en-GB" dirty="0"/>
              <a:t>in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Brussels,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Belgium</a:t>
            </a:r>
            <a:r>
              <a:rPr lang="en-GB" dirty="0" smtClean="0"/>
              <a:t>. Her </a:t>
            </a:r>
            <a:r>
              <a:rPr lang="en-GB" dirty="0"/>
              <a:t>mother, </a:t>
            </a:r>
            <a:r>
              <a:rPr lang="en-GB" b="1" dirty="0"/>
              <a:t>Ella van Heemstra</a:t>
            </a:r>
            <a:r>
              <a:rPr lang="en-GB" dirty="0"/>
              <a:t>, was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Dutch</a:t>
            </a:r>
            <a:r>
              <a:rPr lang="en-GB" dirty="0" smtClean="0"/>
              <a:t> and her </a:t>
            </a:r>
            <a:r>
              <a:rPr lang="en-GB" dirty="0"/>
              <a:t>father, </a:t>
            </a:r>
            <a:r>
              <a:rPr lang="en-GB" b="1" dirty="0"/>
              <a:t>Joseph Victor Anthony Hepburn-Ruston</a:t>
            </a:r>
            <a:r>
              <a:rPr lang="en-GB" dirty="0"/>
              <a:t>, was born in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Úzice</a:t>
            </a:r>
            <a:r>
              <a:rPr lang="en-GB" dirty="0"/>
              <a:t>,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Bohemia</a:t>
            </a:r>
            <a:r>
              <a:rPr lang="en-GB" dirty="0"/>
              <a:t>, of English and Austrian descent, and worked in business.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After her </a:t>
            </a:r>
            <a:r>
              <a:rPr lang="en-GB" b="1" dirty="0"/>
              <a:t>parents divorced</a:t>
            </a:r>
            <a:r>
              <a:rPr lang="en-GB" dirty="0"/>
              <a:t>, Audrey went to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London</a:t>
            </a:r>
            <a:r>
              <a:rPr lang="en-GB" dirty="0"/>
              <a:t> with her </a:t>
            </a:r>
            <a:r>
              <a:rPr lang="en-GB" b="1" dirty="0"/>
              <a:t>mother</a:t>
            </a:r>
            <a:r>
              <a:rPr lang="en-GB" dirty="0"/>
              <a:t> where she went to a </a:t>
            </a:r>
            <a:r>
              <a:rPr lang="en-GB" b="1" dirty="0"/>
              <a:t>private girls school</a:t>
            </a:r>
            <a:r>
              <a:rPr lang="en-GB" dirty="0"/>
              <a:t>. Later, when her </a:t>
            </a:r>
            <a:r>
              <a:rPr lang="en-GB" b="1" dirty="0"/>
              <a:t>mother moved back to the Netherlands</a:t>
            </a:r>
            <a:r>
              <a:rPr lang="en-GB" dirty="0"/>
              <a:t>, she attended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private schools</a:t>
            </a:r>
            <a:r>
              <a:rPr lang="en-GB" dirty="0"/>
              <a:t> as well. While she </a:t>
            </a:r>
            <a:r>
              <a:rPr lang="en-GB" dirty="0" smtClean="0"/>
              <a:t>was </a:t>
            </a:r>
            <a:r>
              <a:rPr lang="en-GB" b="1" dirty="0" smtClean="0"/>
              <a:t>on holiday with </a:t>
            </a:r>
            <a:r>
              <a:rPr lang="en-GB" b="1" dirty="0"/>
              <a:t>her mother</a:t>
            </a:r>
            <a:r>
              <a:rPr lang="en-GB" dirty="0"/>
              <a:t> in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Arnhem</a:t>
            </a:r>
            <a:r>
              <a:rPr lang="en-GB" b="1" dirty="0"/>
              <a:t>,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Netherlands</a:t>
            </a:r>
            <a:r>
              <a:rPr lang="en-GB" dirty="0"/>
              <a:t>, </a:t>
            </a:r>
            <a:r>
              <a:rPr lang="en-GB" b="1" dirty="0"/>
              <a:t>Hitler's army </a:t>
            </a:r>
            <a:r>
              <a:rPr lang="en-GB" dirty="0"/>
              <a:t>took over the town</a:t>
            </a:r>
            <a:r>
              <a:rPr lang="en-GB" dirty="0" smtClean="0"/>
              <a:t>. </a:t>
            </a:r>
            <a:r>
              <a:rPr lang="en-GB" dirty="0"/>
              <a:t>Audrey suffered from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depression and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malnutrition </a:t>
            </a:r>
            <a:r>
              <a:rPr lang="en-GB" dirty="0" smtClean="0"/>
              <a:t>during the Nazi occupation.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32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After</a:t>
            </a:r>
            <a:r>
              <a:rPr lang="en-GB" dirty="0"/>
              <a:t> the </a:t>
            </a:r>
            <a:r>
              <a:rPr lang="en-GB" b="1" dirty="0"/>
              <a:t>liberation</a:t>
            </a:r>
            <a:r>
              <a:rPr lang="en-GB" dirty="0"/>
              <a:t>, she went to a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ballet school in London </a:t>
            </a:r>
            <a:r>
              <a:rPr lang="en-GB" dirty="0"/>
              <a:t>on a scholarship and later began a </a:t>
            </a:r>
            <a:r>
              <a:rPr lang="en-GB" b="1" dirty="0" smtClean="0"/>
              <a:t>modelling career</a:t>
            </a:r>
            <a:r>
              <a:rPr lang="en-GB" dirty="0" smtClean="0"/>
              <a:t>. Then the </a:t>
            </a:r>
            <a:r>
              <a:rPr lang="en-GB" b="1" dirty="0"/>
              <a:t>film producers </a:t>
            </a:r>
            <a:r>
              <a:rPr lang="en-GB" dirty="0"/>
              <a:t>came calling.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In 1948</a:t>
            </a:r>
            <a:r>
              <a:rPr lang="en-GB" dirty="0"/>
              <a:t>, after being spotted </a:t>
            </a:r>
            <a:r>
              <a:rPr lang="en-GB" dirty="0" smtClean="0"/>
              <a:t>modelling </a:t>
            </a:r>
            <a:r>
              <a:rPr lang="en-GB" dirty="0"/>
              <a:t>by a producer, she was signed to a bit part in the</a:t>
            </a:r>
            <a:r>
              <a:rPr lang="en-GB" b="1" dirty="0"/>
              <a:t>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European film Dutch in Seven Lessons(1948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/>
              <a:t>By the end of the sixties, </a:t>
            </a:r>
            <a:r>
              <a:rPr lang="en-GB" dirty="0" smtClean="0"/>
              <a:t>she </a:t>
            </a:r>
            <a:r>
              <a:rPr lang="en-GB" b="1" dirty="0" smtClean="0"/>
              <a:t>divorced </a:t>
            </a:r>
            <a:r>
              <a:rPr lang="en-GB" b="1" dirty="0"/>
              <a:t>from actor Mel </a:t>
            </a:r>
            <a:r>
              <a:rPr lang="en-GB" b="1" dirty="0" smtClean="0"/>
              <a:t>Ferrer</a:t>
            </a:r>
            <a:r>
              <a:rPr lang="en-GB" dirty="0" smtClean="0"/>
              <a:t>. Then she  </a:t>
            </a:r>
            <a:r>
              <a:rPr lang="en-GB" dirty="0"/>
              <a:t>decided to </a:t>
            </a:r>
            <a:r>
              <a:rPr lang="en-GB" b="1" dirty="0"/>
              <a:t>retire</a:t>
            </a:r>
            <a:r>
              <a:rPr lang="en-GB" dirty="0"/>
              <a:t> while she was on top. Later she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married Dr. Andrea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Dotti.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1988</a:t>
            </a:r>
            <a:r>
              <a:rPr lang="en-GB" dirty="0"/>
              <a:t>, Audrey became a </a:t>
            </a:r>
            <a:r>
              <a:rPr lang="en-GB" b="1" dirty="0"/>
              <a:t>special ambassador </a:t>
            </a:r>
            <a:r>
              <a:rPr lang="en-GB" dirty="0"/>
              <a:t>to the </a:t>
            </a:r>
            <a:r>
              <a:rPr lang="en-GB" b="1" dirty="0"/>
              <a:t>United Nations UNICEF </a:t>
            </a:r>
            <a:r>
              <a:rPr lang="en-GB" dirty="0"/>
              <a:t>fund helping children in Latin America and Africa, a position she retained until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1993</a:t>
            </a:r>
            <a:r>
              <a:rPr lang="en-GB" dirty="0" smtClean="0"/>
              <a:t>. After this her </a:t>
            </a:r>
            <a:r>
              <a:rPr lang="en-GB" dirty="0"/>
              <a:t>last film was </a:t>
            </a:r>
            <a:r>
              <a:rPr lang="en-GB" i="1" dirty="0" smtClean="0"/>
              <a:t>”Always” </a:t>
            </a:r>
            <a:r>
              <a:rPr lang="en-GB" dirty="0" smtClean="0"/>
              <a:t>in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1989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Audrey Hepburn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died on January 20, 1993</a:t>
            </a:r>
            <a:r>
              <a:rPr lang="en-GB" dirty="0"/>
              <a:t> in </a:t>
            </a:r>
            <a:r>
              <a:rPr lang="en-GB" b="1" dirty="0"/>
              <a:t>Tolochnaz, Switzerland</a:t>
            </a:r>
            <a:r>
              <a:rPr lang="en-GB" dirty="0"/>
              <a:t>, from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appendicular cancer</a:t>
            </a:r>
            <a:r>
              <a:rPr lang="en-GB" dirty="0"/>
              <a:t>. She had made a </a:t>
            </a:r>
            <a:r>
              <a:rPr lang="en-GB" b="1" dirty="0"/>
              <a:t>total of 31 high quality </a:t>
            </a:r>
            <a:r>
              <a:rPr lang="en-GB" b="1" dirty="0" smtClean="0"/>
              <a:t>movies</a:t>
            </a:r>
            <a:r>
              <a:rPr lang="en-GB" dirty="0" smtClean="0"/>
              <a:t> in her time.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31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8173" y="2655295"/>
            <a:ext cx="8640232" cy="3567448"/>
          </a:xfrm>
        </p:spPr>
        <p:txBody>
          <a:bodyPr>
            <a:normAutofit/>
          </a:bodyPr>
          <a:lstStyle/>
          <a:p>
            <a:pPr algn="l"/>
            <a:endParaRPr lang="en-GB" sz="2800" b="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800" dirty="0" smtClean="0"/>
              <a:t>Born in: </a:t>
            </a:r>
            <a:r>
              <a:rPr lang="en-GB" sz="2800" b="0" dirty="0" smtClean="0"/>
              <a:t>Pristina, Yugoslavia </a:t>
            </a:r>
            <a:r>
              <a:rPr lang="en-GB" sz="2800" b="0" dirty="0"/>
              <a:t> </a:t>
            </a:r>
            <a:endParaRPr lang="en-GB" sz="2800" b="0" dirty="0" smtClean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800" dirty="0" smtClean="0"/>
              <a:t>Birth date:</a:t>
            </a:r>
            <a:r>
              <a:rPr lang="en-GB" sz="2800" b="0" dirty="0" smtClean="0"/>
              <a:t>1990</a:t>
            </a:r>
            <a:endParaRPr lang="en-GB" sz="2800" b="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800" dirty="0" smtClean="0"/>
              <a:t>Date moved to uk:</a:t>
            </a:r>
            <a:r>
              <a:rPr lang="en-GB" sz="2800" b="0" dirty="0" smtClean="0"/>
              <a:t>1991</a:t>
            </a:r>
            <a:endParaRPr lang="en-GB" sz="2800" b="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GB" sz="2800" dirty="0" smtClean="0"/>
              <a:t>profession: </a:t>
            </a:r>
            <a:r>
              <a:rPr lang="en-GB" sz="2800" b="0" dirty="0" smtClean="0"/>
              <a:t>singer and musician</a:t>
            </a:r>
            <a:endParaRPr lang="en-GB" sz="2800" b="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GB" b="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Rita Ora.</a:t>
            </a:r>
            <a:endParaRPr lang="en-GB" sz="6000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3152" y="1483951"/>
            <a:ext cx="3715709" cy="247837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906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Rita Ora is a </a:t>
            </a:r>
            <a:r>
              <a:rPr lang="en-GB" b="1" dirty="0"/>
              <a:t>British singer-songwriter</a:t>
            </a:r>
            <a:r>
              <a:rPr lang="en-GB" dirty="0"/>
              <a:t>. She was born in </a:t>
            </a:r>
            <a:r>
              <a:rPr lang="en-GB" b="1" dirty="0"/>
              <a:t>1990 in </a:t>
            </a:r>
            <a:r>
              <a:rPr lang="en-GB" b="1" dirty="0" smtClean="0"/>
              <a:t>Pristina</a:t>
            </a:r>
            <a:r>
              <a:rPr lang="en-GB" dirty="0" smtClean="0"/>
              <a:t>, </a:t>
            </a:r>
            <a:r>
              <a:rPr lang="en-GB" b="1" dirty="0" smtClean="0"/>
              <a:t>Yugoslavia</a:t>
            </a:r>
            <a:r>
              <a:rPr lang="en-GB" dirty="0" smtClean="0"/>
              <a:t>, which is now known as </a:t>
            </a:r>
            <a:r>
              <a:rPr lang="en-GB" dirty="0"/>
              <a:t>Kosovo, to Vera (Bajraktari) and Besnik Sahatçiu. She is a </a:t>
            </a:r>
            <a:r>
              <a:rPr lang="en-GB" b="1" dirty="0"/>
              <a:t>granddaughter of director Besim Sahatçiu</a:t>
            </a:r>
            <a:r>
              <a:rPr lang="en-GB" dirty="0"/>
              <a:t>. </a:t>
            </a:r>
            <a:r>
              <a:rPr lang="en-GB" dirty="0" smtClean="0"/>
              <a:t>When </a:t>
            </a:r>
            <a:r>
              <a:rPr lang="en-GB" dirty="0"/>
              <a:t>R</a:t>
            </a:r>
            <a:r>
              <a:rPr lang="en-GB" dirty="0" smtClean="0"/>
              <a:t>ita was </a:t>
            </a:r>
            <a:r>
              <a:rPr lang="en-GB" dirty="0"/>
              <a:t>one, her </a:t>
            </a:r>
            <a:r>
              <a:rPr lang="en-GB" dirty="0" smtClean="0"/>
              <a:t>family moved </a:t>
            </a:r>
            <a:r>
              <a:rPr lang="en-GB" dirty="0"/>
              <a:t>to the United Kingdom. She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grew up in West London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/>
              <a:t>and attended </a:t>
            </a:r>
            <a:r>
              <a:rPr lang="en-GB" b="1" dirty="0"/>
              <a:t>St Cuthbert </a:t>
            </a:r>
            <a:r>
              <a:rPr lang="en-GB" b="1" dirty="0" smtClean="0"/>
              <a:t>and St </a:t>
            </a:r>
            <a:r>
              <a:rPr lang="en-GB" b="1" dirty="0"/>
              <a:t>Matthias CE Primary School in Earls Court</a:t>
            </a:r>
            <a:r>
              <a:rPr lang="en-GB" dirty="0"/>
              <a:t>, </a:t>
            </a:r>
            <a:r>
              <a:rPr lang="en-GB" dirty="0" smtClean="0"/>
              <a:t>after </a:t>
            </a:r>
            <a:r>
              <a:rPr lang="en-GB" dirty="0"/>
              <a:t>she graduated from </a:t>
            </a:r>
            <a:r>
              <a:rPr lang="en-GB" b="1" dirty="0"/>
              <a:t>Sylvia Young Theatre School </a:t>
            </a:r>
            <a:r>
              <a:rPr lang="en-GB" dirty="0"/>
              <a:t>and then </a:t>
            </a:r>
            <a:r>
              <a:rPr lang="en-GB" b="1" dirty="0"/>
              <a:t>St Charles Catholic Sixth Form College</a:t>
            </a:r>
            <a:r>
              <a:rPr lang="en-GB" dirty="0"/>
              <a:t>. She began singing from a young age.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2004</a:t>
            </a:r>
            <a:r>
              <a:rPr lang="en-GB" dirty="0"/>
              <a:t>, she appeared in </a:t>
            </a:r>
            <a:r>
              <a:rPr lang="en-GB" dirty="0" smtClean="0"/>
              <a:t>her first </a:t>
            </a:r>
            <a:r>
              <a:rPr lang="en-GB" dirty="0"/>
              <a:t>British </a:t>
            </a:r>
            <a:r>
              <a:rPr lang="en-GB" dirty="0" smtClean="0"/>
              <a:t>film. </a:t>
            </a:r>
            <a:r>
              <a:rPr lang="en-GB" dirty="0"/>
              <a:t>She auditioned for Eurovision: Your Country Needs You on BBC One to be the British contestant for </a:t>
            </a:r>
            <a:r>
              <a:rPr lang="en-GB" b="1" dirty="0"/>
              <a:t>the 2009 Eurovision Song Contest </a:t>
            </a:r>
            <a:r>
              <a:rPr lang="en-GB" dirty="0"/>
              <a:t>but later </a:t>
            </a:r>
            <a:r>
              <a:rPr lang="en-GB" dirty="0" smtClean="0"/>
              <a:t>decided  to leave </a:t>
            </a:r>
            <a:r>
              <a:rPr lang="en-GB" dirty="0"/>
              <a:t>the competition after a few episodes as she did not feel ready.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2007</a:t>
            </a:r>
            <a:r>
              <a:rPr lang="en-GB" dirty="0"/>
              <a:t>, Ora had her first music release when she appeared on Craig David's track </a:t>
            </a:r>
            <a:r>
              <a:rPr lang="en-GB" dirty="0" smtClean="0"/>
              <a:t>called </a:t>
            </a:r>
            <a:r>
              <a:rPr lang="en-GB" dirty="0"/>
              <a:t>"Awkward" and then again in</a:t>
            </a:r>
            <a:r>
              <a:rPr lang="en-GB" b="1" dirty="0"/>
              <a:t> 2008 </a:t>
            </a:r>
            <a:r>
              <a:rPr lang="en-GB" dirty="0"/>
              <a:t>on </a:t>
            </a:r>
            <a:r>
              <a:rPr lang="en-GB" i="1" dirty="0"/>
              <a:t>"Where's Your Love</a:t>
            </a:r>
            <a:r>
              <a:rPr lang="en-GB" i="1" dirty="0" smtClean="0"/>
              <a:t>", </a:t>
            </a:r>
            <a:r>
              <a:rPr lang="en-GB" dirty="0"/>
              <a:t>she also appears in the music video. Ora began singing in bars in and around London</a:t>
            </a:r>
            <a:r>
              <a:rPr lang="en-GB" dirty="0" smtClean="0"/>
              <a:t>, </a:t>
            </a:r>
            <a:r>
              <a:rPr lang="en-GB" dirty="0"/>
              <a:t>In 2009, </a:t>
            </a:r>
            <a:r>
              <a:rPr lang="en-GB" dirty="0" smtClean="0"/>
              <a:t>Ora was in the </a:t>
            </a:r>
            <a:r>
              <a:rPr lang="en-GB" dirty="0"/>
              <a:t>video for </a:t>
            </a:r>
            <a:r>
              <a:rPr lang="en-GB" i="1" dirty="0"/>
              <a:t>"Young Forever" </a:t>
            </a:r>
            <a:r>
              <a:rPr lang="en-GB" dirty="0"/>
              <a:t>and </a:t>
            </a:r>
            <a:r>
              <a:rPr lang="en-GB" i="1" dirty="0"/>
              <a:t>"Over" </a:t>
            </a:r>
            <a:r>
              <a:rPr lang="en-GB" dirty="0"/>
              <a:t>by Drake. Ora caught the attention of Jay Z and he quietly signed her to Roc Nation, in which she was featured in a commercial for </a:t>
            </a:r>
            <a:r>
              <a:rPr lang="en-GB" dirty="0" smtClean="0"/>
              <a:t>Roc nation.</a:t>
            </a:r>
          </a:p>
          <a:p>
            <a:r>
              <a:rPr lang="en-GB" dirty="0" smtClean="0"/>
              <a:t>She still continues her career in music today.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771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7EF4B16-DE76-45BA-B013-44ED925485C3}" vid="{B56393E0-3E14-45C2-A7EE-22811B153B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114</TotalTime>
  <Words>194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Theme1</vt:lpstr>
      <vt:lpstr>Famous immigrant musician in the UK.</vt:lpstr>
      <vt:lpstr>Lew Grade</vt:lpstr>
      <vt:lpstr>PowerPoint Presentation</vt:lpstr>
      <vt:lpstr>PowerPoint Presentation</vt:lpstr>
      <vt:lpstr>Audrey Hepburn.</vt:lpstr>
      <vt:lpstr>PowerPoint Presentation</vt:lpstr>
      <vt:lpstr>PowerPoint Presentation</vt:lpstr>
      <vt:lpstr>Rita Ora.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immigrant musician in the UK.</dc:title>
  <dc:creator>Ellie</dc:creator>
  <cp:lastModifiedBy>Valentina Burley</cp:lastModifiedBy>
  <cp:revision>14</cp:revision>
  <dcterms:created xsi:type="dcterms:W3CDTF">2017-10-04T15:46:48Z</dcterms:created>
  <dcterms:modified xsi:type="dcterms:W3CDTF">2017-10-09T14:08:15Z</dcterms:modified>
</cp:coreProperties>
</file>