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1" autoAdjust="0"/>
    <p:restoredTop sz="94660"/>
  </p:normalViewPr>
  <p:slideViewPr>
    <p:cSldViewPr>
      <p:cViewPr varScale="1">
        <p:scale>
          <a:sx n="69" d="100"/>
          <a:sy n="69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C077-0F5F-45B3-873F-0F2E24034FF1}" type="datetimeFigureOut">
              <a:rPr lang="tr-TR" smtClean="0"/>
              <a:pPr/>
              <a:t>11.10.2017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9212-C9D7-4BC8-A2FA-ABF9EEDBC1D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C077-0F5F-45B3-873F-0F2E24034FF1}" type="datetimeFigureOut">
              <a:rPr lang="tr-TR" smtClean="0"/>
              <a:pPr/>
              <a:t>11.10.2017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9212-C9D7-4BC8-A2FA-ABF9EEDBC1D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C077-0F5F-45B3-873F-0F2E24034FF1}" type="datetimeFigureOut">
              <a:rPr lang="tr-TR" smtClean="0"/>
              <a:pPr/>
              <a:t>11.10.2017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9212-C9D7-4BC8-A2FA-ABF9EEDBC1D8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C077-0F5F-45B3-873F-0F2E24034FF1}" type="datetimeFigureOut">
              <a:rPr lang="tr-TR" smtClean="0"/>
              <a:pPr/>
              <a:t>11.10.2017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9212-C9D7-4BC8-A2FA-ABF9EEDBC1D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C077-0F5F-45B3-873F-0F2E24034FF1}" type="datetimeFigureOut">
              <a:rPr lang="tr-TR" smtClean="0"/>
              <a:pPr/>
              <a:t>11.10.2017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9212-C9D7-4BC8-A2FA-ABF9EEDBC1D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C077-0F5F-45B3-873F-0F2E24034FF1}" type="datetimeFigureOut">
              <a:rPr lang="tr-TR" smtClean="0"/>
              <a:pPr/>
              <a:t>11.10.2017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9212-C9D7-4BC8-A2FA-ABF9EEDBC1D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C077-0F5F-45B3-873F-0F2E24034FF1}" type="datetimeFigureOut">
              <a:rPr lang="tr-TR" smtClean="0"/>
              <a:pPr/>
              <a:t>11.10.2017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9212-C9D7-4BC8-A2FA-ABF9EEDBC1D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C077-0F5F-45B3-873F-0F2E24034FF1}" type="datetimeFigureOut">
              <a:rPr lang="tr-TR" smtClean="0"/>
              <a:pPr/>
              <a:t>11.10.2017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9212-C9D7-4BC8-A2FA-ABF9EEDBC1D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C077-0F5F-45B3-873F-0F2E24034FF1}" type="datetimeFigureOut">
              <a:rPr lang="tr-TR" smtClean="0"/>
              <a:pPr/>
              <a:t>11.10.2017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9212-C9D7-4BC8-A2FA-ABF9EEDBC1D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C077-0F5F-45B3-873F-0F2E24034FF1}" type="datetimeFigureOut">
              <a:rPr lang="tr-TR" smtClean="0"/>
              <a:pPr/>
              <a:t>11.10.2017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9212-C9D7-4BC8-A2FA-ABF9EEDBC1D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C077-0F5F-45B3-873F-0F2E24034FF1}" type="datetimeFigureOut">
              <a:rPr lang="tr-TR" smtClean="0"/>
              <a:pPr/>
              <a:t>11.10.2017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9212-C9D7-4BC8-A2FA-ABF9EEDBC1D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B8BC077-0F5F-45B3-873F-0F2E24034FF1}" type="datetimeFigureOut">
              <a:rPr lang="tr-TR" smtClean="0"/>
              <a:pPr/>
              <a:t>11.10.2017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35A9212-C9D7-4BC8-A2FA-ABF9EEDBC1D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:fade/>
        <p:sndAc>
          <p:stSnd>
            <p:snd r:embed="rId13" name="camera.wav"/>
          </p:stSnd>
        </p:sndAc>
      </p:transition>
    </mc:Choice>
    <mc:Fallback xmlns="">
      <p:transition spd="slow">
        <p:fade/>
        <p:sndAc>
          <p:stSnd>
            <p:snd r:embed="rId1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42910" y="3357562"/>
            <a:ext cx="7772400" cy="1470025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28728" y="4929198"/>
            <a:ext cx="6400800" cy="1752600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4" name="3 Resim" descr="Erasmus+Turke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84"/>
          </a:xfrm>
        </p:spPr>
        <p:txBody>
          <a:bodyPr>
            <a:normAutofit/>
          </a:bodyPr>
          <a:lstStyle/>
          <a:p>
            <a:endParaRPr lang="tr-TR" dirty="0" smtClean="0">
              <a:latin typeface="Adobe Gothic Std B" pitchFamily="34" charset="-128"/>
              <a:ea typeface="Adobe Gothic Std B" pitchFamily="34" charset="-128"/>
            </a:endParaRPr>
          </a:p>
          <a:p>
            <a:endParaRPr lang="tr-TR" dirty="0">
              <a:latin typeface="Adobe Gothic Std B" pitchFamily="34" charset="-128"/>
              <a:ea typeface="Adobe Gothic Std B" pitchFamily="34" charset="-128"/>
            </a:endParaRPr>
          </a:p>
          <a:p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Albert Einstein,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scientist</a:t>
            </a:r>
            <a:endParaRPr lang="tr-TR" dirty="0" smtClean="0">
              <a:latin typeface="Adobe Gothic Std B" pitchFamily="34" charset="-128"/>
              <a:ea typeface="Adobe Gothic Std B" pitchFamily="34" charset="-128"/>
            </a:endParaRPr>
          </a:p>
          <a:p>
            <a:r>
              <a:rPr lang="tr-TR" dirty="0" err="1">
                <a:latin typeface="Adobe Gothic Std B" pitchFamily="34" charset="-128"/>
                <a:ea typeface="Adobe Gothic Std B" pitchFamily="34" charset="-128"/>
              </a:rPr>
              <a:t>Regina</a:t>
            </a:r>
            <a:r>
              <a:rPr lang="tr-TR" dirty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Spektor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,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singer</a:t>
            </a:r>
            <a:endParaRPr lang="tr-TR" dirty="0" smtClean="0">
              <a:latin typeface="Adobe Gothic Std B" pitchFamily="34" charset="-128"/>
              <a:ea typeface="Adobe Gothic Std B" pitchFamily="34" charset="-128"/>
            </a:endParaRPr>
          </a:p>
          <a:p>
            <a:r>
              <a:rPr lang="tr-TR" dirty="0" err="1">
                <a:latin typeface="Adobe Gothic Std B" pitchFamily="34" charset="-128"/>
                <a:ea typeface="Adobe Gothic Std B" pitchFamily="34" charset="-128"/>
              </a:rPr>
              <a:t>Marlene</a:t>
            </a:r>
            <a:r>
              <a:rPr lang="tr-TR" dirty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Dietrich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,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actress</a:t>
            </a:r>
            <a:endParaRPr lang="tr-TR" dirty="0" smtClean="0">
              <a:latin typeface="Adobe Gothic Std B" pitchFamily="34" charset="-128"/>
              <a:ea typeface="Adobe Gothic Std B" pitchFamily="34" charset="-128"/>
            </a:endParaRPr>
          </a:p>
          <a:p>
            <a:r>
              <a:rPr lang="tr-TR" dirty="0">
                <a:latin typeface="Adobe Gothic Std B" pitchFamily="34" charset="-128"/>
                <a:ea typeface="Adobe Gothic Std B" pitchFamily="34" charset="-128"/>
              </a:rPr>
              <a:t>M.I.A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. ,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singer</a:t>
            </a:r>
            <a:endParaRPr lang="tr-TR" dirty="0" smtClean="0">
              <a:latin typeface="Adobe Gothic Std B" pitchFamily="34" charset="-128"/>
              <a:ea typeface="Adobe Gothic Std B" pitchFamily="34" charset="-128"/>
            </a:endParaRPr>
          </a:p>
          <a:p>
            <a:r>
              <a:rPr lang="tr-TR" dirty="0" err="1">
                <a:latin typeface="Adobe Gothic Std B" pitchFamily="34" charset="-128"/>
                <a:ea typeface="Adobe Gothic Std B" pitchFamily="34" charset="-128"/>
              </a:rPr>
              <a:t>Alek</a:t>
            </a:r>
            <a:r>
              <a:rPr lang="tr-TR" dirty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Wek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,  model</a:t>
            </a:r>
          </a:p>
          <a:p>
            <a:r>
              <a:rPr lang="tr-TR" dirty="0" err="1">
                <a:latin typeface="Adobe Gothic Std B" pitchFamily="34" charset="-128"/>
                <a:ea typeface="Adobe Gothic Std B" pitchFamily="34" charset="-128"/>
              </a:rPr>
              <a:t>Gloria</a:t>
            </a:r>
            <a:r>
              <a:rPr lang="tr-TR" dirty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Estefan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, pop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singer</a:t>
            </a:r>
            <a:endParaRPr lang="tr-TR" dirty="0" smtClean="0">
              <a:latin typeface="Adobe Gothic Std B" pitchFamily="34" charset="-128"/>
              <a:ea typeface="Adobe Gothic Std B" pitchFamily="34" charset="-128"/>
            </a:endParaRPr>
          </a:p>
          <a:p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Iman,  model</a:t>
            </a:r>
          </a:p>
          <a:p>
            <a:r>
              <a:rPr lang="tr-TR" dirty="0" err="1">
                <a:latin typeface="Adobe Gothic Std B" pitchFamily="34" charset="-128"/>
                <a:ea typeface="Adobe Gothic Std B" pitchFamily="34" charset="-128"/>
              </a:rPr>
              <a:t>Rita</a:t>
            </a:r>
            <a:r>
              <a:rPr lang="tr-TR" dirty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Ora,  pop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singer</a:t>
            </a:r>
            <a:endParaRPr lang="tr-TR" dirty="0" smtClean="0">
              <a:latin typeface="Adobe Gothic Std B" pitchFamily="34" charset="-128"/>
              <a:ea typeface="Adobe Gothic Std B" pitchFamily="34" charset="-128"/>
            </a:endParaRPr>
          </a:p>
          <a:p>
            <a:r>
              <a:rPr lang="tr-TR" dirty="0" err="1">
                <a:latin typeface="Adobe Gothic Std B" pitchFamily="34" charset="-128"/>
                <a:ea typeface="Adobe Gothic Std B" pitchFamily="34" charset="-128"/>
              </a:rPr>
              <a:t>Freddie</a:t>
            </a:r>
            <a:r>
              <a:rPr lang="tr-TR" dirty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Mercury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,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singer</a:t>
            </a:r>
            <a:endParaRPr lang="tr-TR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A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few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examples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from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the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world</a:t>
            </a:r>
            <a:endParaRPr lang="tr-TR" dirty="0">
              <a:latin typeface="Adobe Gothic Std B" pitchFamily="34" charset="-128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1618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4000">
        <p:sndAc>
          <p:stSnd>
            <p:snd r:embed="rId2" name="camera.wav"/>
          </p:stSnd>
        </p:sndAc>
      </p:transition>
    </mc:Choice>
    <mc:Fallback>
      <p:transition advTm="4000"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MIGRATION</a:t>
            </a:r>
            <a:endParaRPr lang="tr-TR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457200" y="1600201"/>
            <a:ext cx="8291264" cy="1468759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tr-TR" dirty="0" smtClean="0"/>
              <a:t>  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Migration is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called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for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people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to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leave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temporarily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 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or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permanently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from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one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place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to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another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 .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It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 has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usually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 4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reasons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.</a:t>
            </a:r>
            <a:endParaRPr lang="tr-TR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4"/>
          </p:nvPr>
        </p:nvSpPr>
        <p:spPr>
          <a:xfrm>
            <a:off x="611560" y="3356993"/>
            <a:ext cx="8075240" cy="2664296"/>
          </a:xfrm>
        </p:spPr>
        <p:txBody>
          <a:bodyPr>
            <a:normAutofit/>
          </a:bodyPr>
          <a:lstStyle/>
          <a:p>
            <a:pPr marL="651510" indent="-514350">
              <a:buNone/>
            </a:pP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CAUSSES OF MIGRATION:</a:t>
            </a:r>
          </a:p>
          <a:p>
            <a:pPr marL="651510" indent="-514350">
              <a:buFont typeface="Wingdings" pitchFamily="2" charset="2"/>
              <a:buChar char="Ø"/>
            </a:pP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Natural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causes</a:t>
            </a:r>
            <a:endParaRPr lang="tr-TR" dirty="0" smtClean="0">
              <a:latin typeface="Adobe Gothic Std B" pitchFamily="34" charset="-128"/>
              <a:ea typeface="Adobe Gothic Std B" pitchFamily="34" charset="-128"/>
            </a:endParaRPr>
          </a:p>
          <a:p>
            <a:pPr marL="651510" indent="-514350">
              <a:buFont typeface="Wingdings" pitchFamily="2" charset="2"/>
              <a:buChar char="Ø"/>
            </a:pP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Economic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reasons</a:t>
            </a:r>
            <a:endParaRPr lang="tr-TR" dirty="0" smtClean="0">
              <a:latin typeface="Adobe Gothic Std B" pitchFamily="34" charset="-128"/>
              <a:ea typeface="Adobe Gothic Std B" pitchFamily="34" charset="-128"/>
            </a:endParaRPr>
          </a:p>
          <a:p>
            <a:pPr marL="651510" indent="-514350">
              <a:buFont typeface="Wingdings" pitchFamily="2" charset="2"/>
              <a:buChar char="Ø"/>
            </a:pP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Social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reasons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</a:p>
          <a:p>
            <a:pPr marL="651510" indent="-514350">
              <a:buFont typeface="Wingdings" pitchFamily="2" charset="2"/>
              <a:buChar char="Ø"/>
            </a:pP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Political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reasons</a:t>
            </a:r>
            <a:endParaRPr lang="tr-TR" dirty="0">
              <a:latin typeface="Adobe Gothic Std B" pitchFamily="34" charset="-128"/>
              <a:ea typeface="Adobe Gothic Std B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4000">
        <p:fade/>
        <p:sndAc>
          <p:stSnd>
            <p:snd r:embed="rId2" name="camera.wav"/>
          </p:stSnd>
        </p:sndAc>
      </p:transition>
    </mc:Choice>
    <mc:Fallback xmlns="">
      <p:transition spd="slow" advClick="0" advTm="4000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Aziz SANCAR</a:t>
            </a:r>
            <a:endParaRPr lang="tr-TR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107504" y="1600200"/>
            <a:ext cx="4680520" cy="4525963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tr-TR" dirty="0" smtClean="0"/>
          </a:p>
          <a:p>
            <a:pPr marL="137160" indent="0">
              <a:buNone/>
            </a:pPr>
            <a:endParaRPr lang="tr-TR" dirty="0"/>
          </a:p>
          <a:p>
            <a:pPr marL="137160" indent="0">
              <a:buNone/>
            </a:pPr>
            <a:r>
              <a:rPr lang="tr-TR" dirty="0" smtClean="0"/>
              <a:t>   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1946-Mardin,Turkey</a:t>
            </a:r>
          </a:p>
          <a:p>
            <a:pPr marL="137160" indent="0">
              <a:buNone/>
            </a:pPr>
            <a:endParaRPr lang="tr-TR" dirty="0" smtClean="0">
              <a:latin typeface="Adobe Gothic Std B" pitchFamily="34" charset="-128"/>
              <a:ea typeface="Adobe Gothic Std B" pitchFamily="34" charset="-128"/>
            </a:endParaRPr>
          </a:p>
          <a:p>
            <a:pPr marL="137160" indent="0">
              <a:buNone/>
            </a:pP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   2015 Nobel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Chemist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Award</a:t>
            </a:r>
            <a:endParaRPr lang="tr-TR" dirty="0">
              <a:latin typeface="Adobe Gothic Std B" pitchFamily="34" charset="-128"/>
              <a:ea typeface="Adobe Gothic Std B" pitchFamily="34" charset="-128"/>
            </a:endParaRPr>
          </a:p>
        </p:txBody>
      </p:sp>
      <p:pic>
        <p:nvPicPr>
          <p:cNvPr id="5" name="4 İçerik Yer Tutucusu" descr="indir.jpg"/>
          <p:cNvPicPr>
            <a:picLocks noGrp="1" noChangeAspect="1"/>
          </p:cNvPicPr>
          <p:nvPr>
            <p:ph sz="quarter" idx="14"/>
          </p:nvPr>
        </p:nvPicPr>
        <p:blipFill>
          <a:blip r:embed="rId3" cstate="print"/>
          <a:stretch>
            <a:fillRect/>
          </a:stretch>
        </p:blipFill>
        <p:spPr>
          <a:xfrm>
            <a:off x="5436096" y="2780928"/>
            <a:ext cx="2875037" cy="3019445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C\Desktop\mehmet öz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365104"/>
            <a:ext cx="3600400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715200" cy="2296814"/>
          </a:xfrm>
        </p:spPr>
        <p:txBody>
          <a:bodyPr>
            <a:normAutofit/>
          </a:bodyPr>
          <a:lstStyle/>
          <a:p>
            <a:r>
              <a:rPr lang="tr-TR" dirty="0" smtClean="0"/>
              <a:t>              </a:t>
            </a:r>
            <a:r>
              <a:rPr lang="tr-TR" sz="2400" dirty="0" smtClean="0">
                <a:solidFill>
                  <a:schemeClr val="tx2"/>
                </a:solidFill>
                <a:latin typeface="Adobe Gothic Std B" pitchFamily="34" charset="-128"/>
                <a:ea typeface="Adobe Gothic Std B" pitchFamily="34" charset="-128"/>
              </a:rPr>
              <a:t>Prof. Mustafa ÖZ  </a:t>
            </a:r>
            <a:br>
              <a:rPr lang="tr-TR" sz="2400" dirty="0" smtClean="0">
                <a:solidFill>
                  <a:schemeClr val="tx2"/>
                </a:solidFill>
                <a:latin typeface="Adobe Gothic Std B" pitchFamily="34" charset="-128"/>
                <a:ea typeface="Adobe Gothic Std B" pitchFamily="34" charset="-128"/>
              </a:rPr>
            </a:br>
            <a:r>
              <a:rPr lang="tr-TR" sz="2400" dirty="0" smtClean="0">
                <a:solidFill>
                  <a:schemeClr val="tx2"/>
                </a:solidFill>
                <a:latin typeface="Adobe Gothic Std B" pitchFamily="34" charset="-128"/>
                <a:ea typeface="Adobe Gothic Std B" pitchFamily="34" charset="-128"/>
              </a:rPr>
              <a:t>               </a:t>
            </a:r>
            <a:r>
              <a:rPr lang="tr-TR" sz="2400" dirty="0" err="1" smtClean="0">
                <a:solidFill>
                  <a:schemeClr val="tx2"/>
                </a:solidFill>
                <a:latin typeface="Adobe Gothic Std B" pitchFamily="34" charset="-128"/>
                <a:ea typeface="Adobe Gothic Std B" pitchFamily="34" charset="-128"/>
              </a:rPr>
              <a:t>Heart</a:t>
            </a:r>
            <a:r>
              <a:rPr lang="tr-TR" sz="2400" dirty="0" smtClean="0">
                <a:solidFill>
                  <a:schemeClr val="tx2"/>
                </a:solidFill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tr-TR" sz="2400" dirty="0" err="1" smtClean="0">
                <a:solidFill>
                  <a:schemeClr val="tx2"/>
                </a:solidFill>
                <a:latin typeface="Adobe Gothic Std B" pitchFamily="34" charset="-128"/>
                <a:ea typeface="Adobe Gothic Std B" pitchFamily="34" charset="-128"/>
              </a:rPr>
              <a:t>Surgeon</a:t>
            </a:r>
            <a:r>
              <a:rPr lang="tr-TR" sz="2400" dirty="0" smtClean="0">
                <a:solidFill>
                  <a:schemeClr val="tx2"/>
                </a:solidFill>
                <a:latin typeface="Adobe Gothic Std B" pitchFamily="34" charset="-128"/>
                <a:ea typeface="Adobe Gothic Std B" pitchFamily="34" charset="-128"/>
              </a:rPr>
              <a:t/>
            </a:r>
            <a:br>
              <a:rPr lang="tr-TR" sz="2400" dirty="0" smtClean="0">
                <a:solidFill>
                  <a:schemeClr val="tx2"/>
                </a:solidFill>
                <a:latin typeface="Adobe Gothic Std B" pitchFamily="34" charset="-128"/>
                <a:ea typeface="Adobe Gothic Std B" pitchFamily="34" charset="-128"/>
              </a:rPr>
            </a:br>
            <a:r>
              <a:rPr lang="tr-TR" sz="2400" dirty="0" smtClean="0">
                <a:solidFill>
                  <a:schemeClr val="tx2"/>
                </a:solidFill>
                <a:latin typeface="Adobe Gothic Std B" pitchFamily="34" charset="-128"/>
                <a:ea typeface="Adobe Gothic Std B" pitchFamily="34" charset="-128"/>
              </a:rPr>
              <a:t>               1925-Konya,Turkey</a:t>
            </a:r>
            <a:endParaRPr lang="tr-TR" sz="2400" dirty="0">
              <a:solidFill>
                <a:schemeClr val="tx2"/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pic>
        <p:nvPicPr>
          <p:cNvPr id="5" name="Picture 3" descr="C:\Users\PC\Desktop\mustafa öz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92696"/>
            <a:ext cx="2627784" cy="2428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Dikdörtgen 6"/>
          <p:cNvSpPr/>
          <p:nvPr/>
        </p:nvSpPr>
        <p:spPr>
          <a:xfrm>
            <a:off x="3995936" y="4653136"/>
            <a:ext cx="48245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tr-TR" sz="2400" b="1" dirty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dobe Gothic Std B" pitchFamily="34" charset="-128"/>
                <a:ea typeface="Adobe Gothic Std B" pitchFamily="34" charset="-128"/>
                <a:cs typeface="+mj-cs"/>
              </a:rPr>
              <a:t>Prof. </a:t>
            </a:r>
            <a:r>
              <a:rPr lang="tr-TR" sz="2400" b="1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dobe Gothic Std B" pitchFamily="34" charset="-128"/>
                <a:ea typeface="Adobe Gothic Std B" pitchFamily="34" charset="-128"/>
                <a:cs typeface="+mj-cs"/>
              </a:rPr>
              <a:t>Mehmet ÖZ</a:t>
            </a:r>
          </a:p>
          <a:p>
            <a:pPr lvl="0" algn="ctr"/>
            <a:r>
              <a:rPr lang="tr-TR" sz="2400" b="1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dobe Gothic Std B" pitchFamily="34" charset="-128"/>
                <a:ea typeface="Adobe Gothic Std B" pitchFamily="34" charset="-128"/>
                <a:cs typeface="+mj-cs"/>
              </a:rPr>
              <a:t> </a:t>
            </a:r>
            <a:endParaRPr lang="tr-TR" sz="2400" b="1" dirty="0" smtClean="0">
              <a:ln w="12700">
                <a:solidFill>
                  <a:srgbClr val="C9C2D1">
                    <a:satMod val="155000"/>
                  </a:srgb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dobe Gothic Std B" pitchFamily="34" charset="-128"/>
              <a:ea typeface="Adobe Gothic Std B" pitchFamily="34" charset="-128"/>
            </a:endParaRPr>
          </a:p>
          <a:p>
            <a:pPr lvl="0" algn="ctr"/>
            <a:r>
              <a:rPr lang="tr-TR" sz="2400" b="1" dirty="0" err="1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dobe Gothic Std B" pitchFamily="34" charset="-128"/>
                <a:ea typeface="Adobe Gothic Std B" pitchFamily="34" charset="-128"/>
                <a:cs typeface="+mj-cs"/>
              </a:rPr>
              <a:t>Heart</a:t>
            </a:r>
            <a:r>
              <a:rPr lang="tr-TR" sz="2400" b="1" dirty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dobe Gothic Std B" pitchFamily="34" charset="-128"/>
                <a:ea typeface="Adobe Gothic Std B" pitchFamily="34" charset="-128"/>
                <a:cs typeface="+mj-cs"/>
              </a:rPr>
              <a:t> </a:t>
            </a:r>
            <a:r>
              <a:rPr lang="tr-TR" sz="2400" b="1" dirty="0" err="1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dobe Gothic Std B" pitchFamily="34" charset="-128"/>
                <a:ea typeface="Adobe Gothic Std B" pitchFamily="34" charset="-128"/>
                <a:cs typeface="+mj-cs"/>
              </a:rPr>
              <a:t>Surgeon</a:t>
            </a:r>
            <a:endParaRPr lang="tr-TR" sz="2400" b="1" dirty="0">
              <a:ln w="12700">
                <a:solidFill>
                  <a:srgbClr val="C9C2D1">
                    <a:satMod val="155000"/>
                  </a:srgb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dobe Gothic Std B" pitchFamily="34" charset="-128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166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5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84"/>
          </a:xfrm>
        </p:spPr>
        <p:txBody>
          <a:bodyPr/>
          <a:lstStyle/>
          <a:p>
            <a:pPr marL="137160" indent="0">
              <a:buNone/>
            </a:pPr>
            <a:r>
              <a:rPr lang="tr-TR" dirty="0" smtClean="0"/>
              <a:t>        </a:t>
            </a:r>
          </a:p>
          <a:p>
            <a:pPr marL="137160" indent="0">
              <a:buNone/>
            </a:pPr>
            <a:r>
              <a:rPr lang="tr-TR" dirty="0" smtClean="0"/>
              <a:t> 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1972,France</a:t>
            </a:r>
          </a:p>
          <a:p>
            <a:pPr marL="137160" indent="0">
              <a:buNone/>
            </a:pP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Former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professional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footballer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</a:p>
          <a:p>
            <a:pPr marL="137160" indent="0">
              <a:buNone/>
            </a:pP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in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PSG,Marseille,Lille,Caen</a:t>
            </a:r>
            <a:endParaRPr lang="tr-TR" dirty="0" smtClean="0">
              <a:latin typeface="Adobe Gothic Std B" pitchFamily="34" charset="-128"/>
              <a:ea typeface="Adobe Gothic Std B" pitchFamily="34" charset="-128"/>
            </a:endParaRPr>
          </a:p>
          <a:p>
            <a:pPr marL="137160" indent="0">
              <a:buNone/>
            </a:pP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     DJ,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radio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programmer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,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advertorial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player</a:t>
            </a:r>
            <a:endParaRPr lang="tr-TR" dirty="0" smtClean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Pascal NOUMA</a:t>
            </a:r>
            <a:endParaRPr lang="tr-TR" dirty="0">
              <a:latin typeface="Adobe Gothic Std B" pitchFamily="34" charset="-128"/>
              <a:ea typeface="Adobe Gothic Std B" pitchFamily="34" charset="-128"/>
            </a:endParaRPr>
          </a:p>
        </p:txBody>
      </p:sp>
      <p:pic>
        <p:nvPicPr>
          <p:cNvPr id="2050" name="Picture 2" descr="C:\Users\PC\Desktop\pasc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573016"/>
            <a:ext cx="316835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457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/>
          <a:lstStyle/>
          <a:p>
            <a:pPr marL="137160" indent="0">
              <a:buNone/>
            </a:pPr>
            <a:r>
              <a:rPr lang="tr-TR" b="1" dirty="0" smtClean="0">
                <a:latin typeface="Adobe Gothic Std B" pitchFamily="34" charset="-128"/>
                <a:ea typeface="Adobe Gothic Std B" pitchFamily="34" charset="-128"/>
              </a:rPr>
              <a:t>1955 - </a:t>
            </a:r>
            <a:r>
              <a:rPr lang="el-GR" b="1" dirty="0" smtClean="0">
                <a:ea typeface="Adobe Gothic Std B" pitchFamily="34" charset="-128"/>
              </a:rPr>
              <a:t>Κομοτηνή</a:t>
            </a:r>
            <a:r>
              <a:rPr lang="tr-TR" b="1" dirty="0" smtClean="0">
                <a:latin typeface="Adobe Gothic Std B" pitchFamily="34" charset="-128"/>
                <a:ea typeface="Adobe Gothic Std B" pitchFamily="34" charset="-128"/>
              </a:rPr>
              <a:t>,</a:t>
            </a:r>
            <a:r>
              <a:rPr lang="tr-TR" b="1" dirty="0" err="1" smtClean="0">
                <a:latin typeface="Adobe Gothic Std B" pitchFamily="34" charset="-128"/>
                <a:ea typeface="Adobe Gothic Std B" pitchFamily="34" charset="-128"/>
              </a:rPr>
              <a:t>Greece</a:t>
            </a:r>
            <a:endParaRPr lang="tr-TR" b="1" dirty="0" smtClean="0">
              <a:latin typeface="Adobe Gothic Std B" pitchFamily="34" charset="-128"/>
              <a:ea typeface="Adobe Gothic Std B" pitchFamily="34" charset="-128"/>
            </a:endParaRPr>
          </a:p>
          <a:p>
            <a:pPr marL="137160" indent="0">
              <a:buNone/>
            </a:pPr>
            <a:endParaRPr lang="tr-TR" dirty="0">
              <a:latin typeface="Adobe Gothic Std B" pitchFamily="34" charset="-128"/>
              <a:ea typeface="Adobe Gothic Std B" pitchFamily="34" charset="-128"/>
            </a:endParaRPr>
          </a:p>
          <a:p>
            <a:pPr marL="137160" indent="0">
              <a:buNone/>
            </a:pP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T</a:t>
            </a:r>
            <a:r>
              <a:rPr lang="en-US" dirty="0" smtClean="0">
                <a:latin typeface="Adobe Gothic Std B" pitchFamily="34" charset="-128"/>
                <a:ea typeface="Adobe Gothic Std B" pitchFamily="34" charset="-128"/>
              </a:rPr>
              <a:t>he </a:t>
            </a:r>
            <a:r>
              <a:rPr lang="en-US" dirty="0" err="1" smtClean="0">
                <a:latin typeface="Adobe Gothic Std B" pitchFamily="34" charset="-128"/>
                <a:ea typeface="Adobe Gothic Std B" pitchFamily="34" charset="-128"/>
              </a:rPr>
              <a:t>Minist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e</a:t>
            </a:r>
            <a:r>
              <a:rPr lang="en-US" dirty="0" smtClean="0">
                <a:latin typeface="Adobe Gothic Std B" pitchFamily="34" charset="-128"/>
                <a:ea typeface="Adobe Gothic Std B" pitchFamily="34" charset="-128"/>
              </a:rPr>
              <a:t>r </a:t>
            </a:r>
            <a:r>
              <a:rPr lang="en-US" dirty="0">
                <a:latin typeface="Adobe Gothic Std B" pitchFamily="34" charset="-128"/>
                <a:ea typeface="Adobe Gothic Std B" pitchFamily="34" charset="-128"/>
              </a:rPr>
              <a:t>of </a:t>
            </a:r>
            <a:r>
              <a:rPr lang="en-US" dirty="0" smtClean="0">
                <a:latin typeface="Adobe Gothic Std B" pitchFamily="34" charset="-128"/>
                <a:ea typeface="Adobe Gothic Std B" pitchFamily="34" charset="-128"/>
              </a:rPr>
              <a:t>Labor </a:t>
            </a:r>
            <a:r>
              <a:rPr lang="en-US" dirty="0">
                <a:latin typeface="Adobe Gothic Std B" pitchFamily="34" charset="-128"/>
                <a:ea typeface="Adobe Gothic Std B" pitchFamily="34" charset="-128"/>
              </a:rPr>
              <a:t>and Social Security</a:t>
            </a:r>
            <a:endParaRPr lang="tr-TR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Mehmet MUEZZINOGLU</a:t>
            </a:r>
            <a:endParaRPr lang="tr-TR" dirty="0">
              <a:latin typeface="Adobe Gothic Std B" pitchFamily="34" charset="-128"/>
              <a:ea typeface="Adobe Gothic Std B" pitchFamily="34" charset="-12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789040"/>
            <a:ext cx="3744416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9343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/>
          <a:lstStyle/>
          <a:p>
            <a:pPr marL="137160" indent="0">
              <a:buNone/>
            </a:pPr>
            <a:r>
              <a:rPr lang="tr-TR" dirty="0" smtClean="0"/>
              <a:t>    </a:t>
            </a:r>
          </a:p>
          <a:p>
            <a:pPr marL="137160" indent="0">
              <a:buNone/>
            </a:pPr>
            <a:r>
              <a:rPr lang="tr-TR" dirty="0"/>
              <a:t> </a:t>
            </a:r>
            <a:r>
              <a:rPr lang="tr-TR" dirty="0" smtClean="0"/>
              <a:t>  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1988-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Tokyo,Japan</a:t>
            </a:r>
            <a:endParaRPr lang="tr-TR" dirty="0" smtClean="0">
              <a:latin typeface="Adobe Gothic Std B" pitchFamily="34" charset="-128"/>
              <a:ea typeface="Adobe Gothic Std B" pitchFamily="34" charset="-128"/>
            </a:endParaRPr>
          </a:p>
          <a:p>
            <a:pPr marL="137160" indent="0">
              <a:buNone/>
            </a:pPr>
            <a:endParaRPr lang="tr-TR" dirty="0" smtClean="0">
              <a:latin typeface="Adobe Gothic Std B" pitchFamily="34" charset="-128"/>
              <a:ea typeface="Adobe Gothic Std B" pitchFamily="34" charset="-128"/>
            </a:endParaRPr>
          </a:p>
          <a:p>
            <a:pPr marL="137160" indent="0">
              <a:buNone/>
            </a:pPr>
            <a:r>
              <a:rPr lang="tr-TR" dirty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      Series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player</a:t>
            </a:r>
            <a:endParaRPr lang="tr-TR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Ayumi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 TAKANO</a:t>
            </a:r>
            <a:endParaRPr lang="tr-TR" dirty="0">
              <a:latin typeface="Adobe Gothic Std B" pitchFamily="34" charset="-128"/>
              <a:ea typeface="Adobe Gothic Std B" pitchFamily="34" charset="-128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708920"/>
            <a:ext cx="3600400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653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2067" y="1772816"/>
            <a:ext cx="8020413" cy="4353347"/>
          </a:xfrm>
        </p:spPr>
        <p:txBody>
          <a:bodyPr/>
          <a:lstStyle/>
          <a:p>
            <a:pPr marL="137160" indent="0">
              <a:buNone/>
            </a:pPr>
            <a:r>
              <a:rPr lang="tr-TR" dirty="0" smtClean="0"/>
              <a:t>         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1955-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Bulgaria</a:t>
            </a:r>
            <a:endParaRPr lang="tr-TR" dirty="0" smtClean="0">
              <a:latin typeface="Adobe Gothic Std B" pitchFamily="34" charset="-128"/>
              <a:ea typeface="Adobe Gothic Std B" pitchFamily="34" charset="-128"/>
            </a:endParaRPr>
          </a:p>
          <a:p>
            <a:pPr marL="137160" indent="0">
              <a:buNone/>
            </a:pP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   1988,1992,1996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Olympics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Weighlifting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 Gold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Medal</a:t>
            </a:r>
            <a:endParaRPr lang="tr-TR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Naim SULEYMANOGLU</a:t>
            </a:r>
            <a:endParaRPr lang="tr-TR" dirty="0">
              <a:latin typeface="Adobe Gothic Std B" pitchFamily="34" charset="-128"/>
              <a:ea typeface="Adobe Gothic Std B" pitchFamily="34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057500"/>
            <a:ext cx="4451014" cy="31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2393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/>
          <a:lstStyle/>
          <a:p>
            <a:pPr marL="137160" indent="0">
              <a:buNone/>
            </a:pPr>
            <a:r>
              <a:rPr lang="tr-TR" dirty="0" smtClean="0"/>
              <a:t>    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1966-Tutin,Serbia</a:t>
            </a:r>
          </a:p>
          <a:p>
            <a:pPr marL="137160" indent="0">
              <a:buNone/>
            </a:pP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former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professional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national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team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footballer</a:t>
            </a:r>
            <a:endParaRPr lang="tr-TR" dirty="0" smtClean="0">
              <a:latin typeface="Adobe Gothic Std B" pitchFamily="34" charset="-128"/>
              <a:ea typeface="Adobe Gothic Std B" pitchFamily="34" charset="-128"/>
            </a:endParaRPr>
          </a:p>
          <a:p>
            <a:pPr marL="137160" indent="0">
              <a:buNone/>
            </a:pP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Now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senator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 in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The</a:t>
            </a:r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tr-TR" dirty="0" err="1" smtClean="0">
                <a:latin typeface="Adobe Gothic Std B" pitchFamily="34" charset="-128"/>
                <a:ea typeface="Adobe Gothic Std B" pitchFamily="34" charset="-128"/>
              </a:rPr>
              <a:t>Parliament</a:t>
            </a:r>
            <a:endParaRPr lang="tr-TR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dobe Gothic Std B" pitchFamily="34" charset="-128"/>
                <a:ea typeface="Adobe Gothic Std B" pitchFamily="34" charset="-128"/>
              </a:rPr>
              <a:t>Saffet SANCAKLI</a:t>
            </a:r>
            <a:endParaRPr lang="tr-TR" dirty="0">
              <a:latin typeface="Adobe Gothic Std B" pitchFamily="34" charset="-128"/>
              <a:ea typeface="Adobe Gothic Std B" pitchFamily="34" charset="-12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429000"/>
            <a:ext cx="2160240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573016"/>
            <a:ext cx="3600400" cy="2088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474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5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277</TotalTime>
  <Words>169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Adobe Gothic Std B</vt:lpstr>
      <vt:lpstr>Candara</vt:lpstr>
      <vt:lpstr>Symbol</vt:lpstr>
      <vt:lpstr>Wingdings</vt:lpstr>
      <vt:lpstr>Dalga Biçimi</vt:lpstr>
      <vt:lpstr>PowerPoint Presentation</vt:lpstr>
      <vt:lpstr>MIGRATION</vt:lpstr>
      <vt:lpstr>Aziz SANCAR</vt:lpstr>
      <vt:lpstr>              Prof. Mustafa ÖZ                  Heart Surgeon                1925-Konya,Turkey</vt:lpstr>
      <vt:lpstr>Pascal NOUMA</vt:lpstr>
      <vt:lpstr>Mehmet MUEZZINOGLU</vt:lpstr>
      <vt:lpstr>Ayumi TAKANO</vt:lpstr>
      <vt:lpstr>Naim SULEYMANOGLU</vt:lpstr>
      <vt:lpstr>Saffet SANCAKLI</vt:lpstr>
      <vt:lpstr>A few examples from the world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User</dc:creator>
  <cp:lastModifiedBy>Valentina Burley</cp:lastModifiedBy>
  <cp:revision>33</cp:revision>
  <dcterms:created xsi:type="dcterms:W3CDTF">2017-10-01T10:36:08Z</dcterms:created>
  <dcterms:modified xsi:type="dcterms:W3CDTF">2017-10-11T14:14:05Z</dcterms:modified>
</cp:coreProperties>
</file>