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F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06" autoAdjust="0"/>
    <p:restoredTop sz="94660"/>
  </p:normalViewPr>
  <p:slideViewPr>
    <p:cSldViewPr>
      <p:cViewPr varScale="1">
        <p:scale>
          <a:sx n="86" d="100"/>
          <a:sy n="86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7C674C-2AAA-49DB-A7C8-DB2A694CB795}" type="datetimeFigureOut">
              <a:rPr lang="el-GR" smtClean="0"/>
              <a:pPr/>
              <a:t>19/5/2017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0A06DA-F64C-4055-9EAA-A4FEC5E429B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6000" b="1" dirty="0" smtClean="0">
                <a:solidFill>
                  <a:srgbClr val="6CF0F0"/>
                </a:solidFill>
              </a:rPr>
              <a:t>The lost child</a:t>
            </a:r>
            <a:endParaRPr lang="el-GR" sz="6000" b="1" dirty="0">
              <a:solidFill>
                <a:srgbClr val="6CF0F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Student\Desktop\eras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7483064" cy="42240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Once upon a time, there was a family that left Syria in search of a better life: free from war. They left in a boat but they soon got into trouble in the sea. The boat, which was carrying too many people, began to sink and they were </a:t>
            </a:r>
            <a:r>
              <a:rPr lang="en-US" dirty="0" err="1" smtClean="0"/>
              <a:t>seperated</a:t>
            </a:r>
            <a:r>
              <a:rPr lang="en-US" dirty="0" smtClean="0"/>
              <a:t>…</a:t>
            </a:r>
            <a:endParaRPr lang="el-GR" dirty="0"/>
          </a:p>
        </p:txBody>
      </p:sp>
      <p:pic>
        <p:nvPicPr>
          <p:cNvPr id="2051" name="Picture 3" descr="C:\Users\Student\Desktop\eras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643314"/>
            <a:ext cx="4608258" cy="30670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 the boat was pulled a shore, they parents couldn't find their child! The volunteers advised them to go to a camp, so as the hopes of finding their child were lost; they did so.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9" name="8 - Εικόνα" descr="eras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732" y="2928934"/>
            <a:ext cx="5714954" cy="380901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weeks passed and the family was still one child missing. They tried to move on in their lives but it was </a:t>
            </a:r>
            <a:r>
              <a:rPr lang="en-US" dirty="0" err="1" smtClean="0"/>
              <a:t>hard.They</a:t>
            </a:r>
            <a:r>
              <a:rPr lang="en-US" dirty="0" smtClean="0"/>
              <a:t> had tried everything they even put a picture of him the local newspaper but it was no use.</a:t>
            </a:r>
            <a:endParaRPr lang="el-GR" dirty="0"/>
          </a:p>
        </p:txBody>
      </p:sp>
      <p:pic>
        <p:nvPicPr>
          <p:cNvPr id="4" name="3 - Εικόνα" descr="eras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86058"/>
            <a:ext cx="6000792" cy="40005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Soon the family left the camp to go to Germany. At the borders they saw a small child clinging on to the fence and, as they grew closer, they realized who it was- they were reunited.</a:t>
            </a:r>
            <a:endParaRPr lang="el-GR" dirty="0"/>
          </a:p>
        </p:txBody>
      </p:sp>
      <p:pic>
        <p:nvPicPr>
          <p:cNvPr id="4" name="3 - Εικόνα" descr="eras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071810"/>
            <a:ext cx="4000528" cy="3362302"/>
          </a:xfrm>
          <a:prstGeom prst="rect">
            <a:avLst/>
          </a:prstGeom>
        </p:spPr>
      </p:pic>
      <p:pic>
        <p:nvPicPr>
          <p:cNvPr id="5" name="4 - Εικόνα" descr="erasm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43314"/>
            <a:ext cx="3692897" cy="245745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family continued their journey to Germany altogether…</a:t>
            </a:r>
            <a:endParaRPr lang="el-GR" dirty="0"/>
          </a:p>
        </p:txBody>
      </p:sp>
      <p:pic>
        <p:nvPicPr>
          <p:cNvPr id="4" name="3 - Εικόνα" descr="eras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643050"/>
            <a:ext cx="7299665" cy="486251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5000" dirty="0" smtClean="0"/>
              <a:t>THE END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600" dirty="0" smtClean="0"/>
              <a:t>Ellie moss</a:t>
            </a:r>
          </a:p>
          <a:p>
            <a:pPr algn="ctr">
              <a:buNone/>
            </a:pPr>
            <a:r>
              <a:rPr lang="en-US" sz="1600" dirty="0" err="1" smtClean="0"/>
              <a:t>Buse</a:t>
            </a:r>
            <a:r>
              <a:rPr lang="en-US" sz="1600" dirty="0" smtClean="0"/>
              <a:t> </a:t>
            </a:r>
            <a:r>
              <a:rPr lang="en-US" sz="1600" dirty="0" err="1" smtClean="0"/>
              <a:t>Gok</a:t>
            </a:r>
            <a:endParaRPr lang="en-US" sz="1600" dirty="0" smtClean="0"/>
          </a:p>
          <a:p>
            <a:pPr algn="ctr">
              <a:buNone/>
            </a:pPr>
            <a:r>
              <a:rPr lang="en-US" sz="1600" dirty="0" smtClean="0"/>
              <a:t>Irene </a:t>
            </a:r>
            <a:r>
              <a:rPr lang="en-US" sz="1600" dirty="0" err="1" smtClean="0"/>
              <a:t>Miftiou</a:t>
            </a:r>
            <a:endParaRPr lang="en-US" sz="1600" dirty="0" smtClean="0"/>
          </a:p>
          <a:p>
            <a:pPr algn="ctr">
              <a:buNone/>
            </a:pPr>
            <a:r>
              <a:rPr lang="en-US" sz="1600" dirty="0" smtClean="0"/>
              <a:t>Gabriela </a:t>
            </a:r>
            <a:r>
              <a:rPr lang="en-US" sz="1600" dirty="0" err="1" smtClean="0"/>
              <a:t>Theologou</a:t>
            </a:r>
            <a:endParaRPr lang="en-US" sz="1600" dirty="0" smtClean="0"/>
          </a:p>
          <a:p>
            <a:pPr algn="ctr">
              <a:buNone/>
            </a:pPr>
            <a:endParaRPr lang="el-GR" sz="199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124</TotalTime>
  <Words>201</Words>
  <Application>Microsoft Office PowerPoint</Application>
  <PresentationFormat>Προβολή στην οθόνη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Ζωντάνια</vt:lpstr>
      <vt:lpstr>The lost child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lost child</dc:title>
  <dc:creator>Student</dc:creator>
  <cp:lastModifiedBy>Student</cp:lastModifiedBy>
  <cp:revision>13</cp:revision>
  <dcterms:created xsi:type="dcterms:W3CDTF">2017-05-18T14:04:03Z</dcterms:created>
  <dcterms:modified xsi:type="dcterms:W3CDTF">2017-05-19T08:52:42Z</dcterms:modified>
</cp:coreProperties>
</file>