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B6D1-FCCB-41E0-9E98-BE25D4FA9F12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BE48-121B-4304-AE69-E53B7188B17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Αποτέλεσμα εικόνας για refugees drawing in broken 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928934"/>
            <a:ext cx="2857520" cy="2042696"/>
          </a:xfrm>
          <a:prstGeom prst="rect">
            <a:avLst/>
          </a:prstGeom>
          <a:noFill/>
        </p:spPr>
      </p:pic>
      <p:pic>
        <p:nvPicPr>
          <p:cNvPr id="1026" name="Picture 2" descr="http://saimg-a.akamaihd.net/saatchi/815097/art/2810985/1880878-QCXZLNYD-7.jpg"/>
          <p:cNvPicPr>
            <a:picLocks noChangeAspect="1" noChangeArrowheads="1"/>
          </p:cNvPicPr>
          <p:nvPr/>
        </p:nvPicPr>
        <p:blipFill>
          <a:blip r:embed="rId3"/>
          <a:srcRect l="3636" b="32678"/>
          <a:stretch>
            <a:fillRect/>
          </a:stretch>
        </p:blipFill>
        <p:spPr bwMode="auto">
          <a:xfrm>
            <a:off x="285720" y="1500174"/>
            <a:ext cx="3286148" cy="2047109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714876" y="474345"/>
            <a:ext cx="40005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boat was full of people, it was cold, but I covered </a:t>
            </a:r>
            <a:r>
              <a:rPr lang="en-US" dirty="0" smtClean="0"/>
              <a:t>him with </a:t>
            </a:r>
            <a:r>
              <a:rPr lang="en-US" dirty="0"/>
              <a:t>what I had. Maybe this is the last moment with my son, I </a:t>
            </a:r>
            <a:r>
              <a:rPr lang="en-US" dirty="0" smtClean="0"/>
              <a:t>know </a:t>
            </a:r>
            <a:r>
              <a:rPr lang="en-US" dirty="0"/>
              <a:t>that the weather was about to get worse and the boat could not bear so many people for long. At one point I heard a noise and the ship split in two suddenly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That's when I started thinking about everything I've lived, from the day of my marriage to the birth of my son, I remember how good it was to keep him in my arms. </a:t>
            </a:r>
            <a:r>
              <a:rPr lang="en-US" dirty="0" smtClean="0"/>
              <a:t>But </a:t>
            </a:r>
            <a:r>
              <a:rPr lang="en-US" dirty="0" smtClean="0"/>
              <a:t>it </a:t>
            </a:r>
            <a:r>
              <a:rPr lang="en-US" dirty="0" smtClean="0"/>
              <a:t>all ended when the first bouts of war </a:t>
            </a:r>
            <a:r>
              <a:rPr lang="en-US" dirty="0" smtClean="0"/>
              <a:t>were felt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Suddenly, the boat </a:t>
            </a:r>
            <a:r>
              <a:rPr lang="en-US" dirty="0" smtClean="0"/>
              <a:t>began to get water from all sides, </a:t>
            </a:r>
            <a:r>
              <a:rPr lang="en-US" dirty="0" smtClean="0"/>
              <a:t>we </a:t>
            </a:r>
            <a:r>
              <a:rPr lang="en-US" dirty="0" smtClean="0"/>
              <a:t>heard screams of children crying and people in panic. </a:t>
            </a:r>
            <a:r>
              <a:rPr lang="en-US" dirty="0" smtClean="0"/>
              <a:t>Not counting the boat turns and we were taken by the huge ocean</a:t>
            </a:r>
            <a:r>
              <a:rPr lang="en-US" dirty="0" smtClean="0"/>
              <a:t>,… </a:t>
            </a:r>
            <a:r>
              <a:rPr lang="en-US" dirty="0" smtClean="0"/>
              <a:t>I just wanted to save him, to ensure that he was </a:t>
            </a:r>
            <a:r>
              <a:rPr lang="en-US" dirty="0" smtClean="0"/>
              <a:t>safe, but I can’t take </a:t>
            </a:r>
            <a:r>
              <a:rPr lang="en-US" dirty="0" smtClean="0"/>
              <a:t>anymore ...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500042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 the 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Sea </a:t>
            </a:r>
            <a:endParaRPr lang="el-GR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28596" y="528638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Giuseppe La Rosa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Joana Santos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Marta Silva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183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upon a time,</dc:title>
  <dc:creator>student</dc:creator>
  <cp:lastModifiedBy>student</cp:lastModifiedBy>
  <cp:revision>14</cp:revision>
  <dcterms:created xsi:type="dcterms:W3CDTF">2017-05-18T13:59:51Z</dcterms:created>
  <dcterms:modified xsi:type="dcterms:W3CDTF">2017-05-19T08:46:52Z</dcterms:modified>
</cp:coreProperties>
</file>