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2C38C-06DA-4946-B737-C3A595B7E668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D3643-1C22-43E8-A977-1DC32C24D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3643-1C22-43E8-A977-1DC32C24D8B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EC02-2DC3-49D4-A4FB-26D37E44ED4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E021-770E-46A1-9A9B-3EA212303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EC02-2DC3-49D4-A4FB-26D37E44ED4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E021-770E-46A1-9A9B-3EA212303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EC02-2DC3-49D4-A4FB-26D37E44ED4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E021-770E-46A1-9A9B-3EA212303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EC02-2DC3-49D4-A4FB-26D37E44ED4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E021-770E-46A1-9A9B-3EA212303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EC02-2DC3-49D4-A4FB-26D37E44ED4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E021-770E-46A1-9A9B-3EA212303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EC02-2DC3-49D4-A4FB-26D37E44ED4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E021-770E-46A1-9A9B-3EA212303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EC02-2DC3-49D4-A4FB-26D37E44ED4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E021-770E-46A1-9A9B-3EA212303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EC02-2DC3-49D4-A4FB-26D37E44ED4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E021-770E-46A1-9A9B-3EA212303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EC02-2DC3-49D4-A4FB-26D37E44ED4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E021-770E-46A1-9A9B-3EA212303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EC02-2DC3-49D4-A4FB-26D37E44ED4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E021-770E-46A1-9A9B-3EA212303A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EC02-2DC3-49D4-A4FB-26D37E44ED4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D1E021-770E-46A1-9A9B-3EA212303A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F1EC02-2DC3-49D4-A4FB-26D37E44ED4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D1E021-770E-46A1-9A9B-3EA212303AD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Tea\Downloads\sunshineandlollipops.mid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ИНТЕРНЕТ БОНТОН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Аутор: Теодора Вујанац</a:t>
            </a:r>
            <a:endParaRPr lang="en-US" dirty="0"/>
          </a:p>
        </p:txBody>
      </p:sp>
      <p:pic>
        <p:nvPicPr>
          <p:cNvPr id="4" name="sunshineandlollipops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6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dirty="0" smtClean="0"/>
              <a:t>Како да пишем?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sr-Cyrl-RS" sz="3500" dirty="0" smtClean="0">
                <a:latin typeface="Book Antiqua" pitchFamily="18" charset="0"/>
              </a:rPr>
              <a:t>Немој да пишеш поруке ВЕЛИКИМ СЛОВИМА јер тако испада да вичеш.</a:t>
            </a:r>
          </a:p>
          <a:p>
            <a:pPr>
              <a:buFont typeface="Wingdings" pitchFamily="2" charset="2"/>
              <a:buChar char="v"/>
            </a:pPr>
            <a:r>
              <a:rPr lang="sr-Cyrl-RS" sz="3500" dirty="0" smtClean="0">
                <a:latin typeface="Book Antiqua" pitchFamily="18" charset="0"/>
              </a:rPr>
              <a:t>Не стављај више од једног знака узвика на крају јер и тако испада да вичеш.</a:t>
            </a:r>
          </a:p>
          <a:p>
            <a:endParaRPr lang="en-US" dirty="0"/>
          </a:p>
        </p:txBody>
      </p:sp>
      <p:pic>
        <p:nvPicPr>
          <p:cNvPr id="5" name="Content Placeholder 4" descr="Budi bezbeda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191001" y="1600200"/>
            <a:ext cx="3962400" cy="4495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6000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200" dirty="0" smtClean="0"/>
              <a:t>Са ким да се дружим на интернету?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sr-Cyrl-RS" sz="2400" dirty="0" smtClean="0">
                <a:latin typeface="Book Antiqua" pitchFamily="18" charset="0"/>
              </a:rPr>
              <a:t>Дружи се само са особама које познајеш у стварном животу, а да би био сигуран питај друга или другарицу да ли је то његов или њен налог.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>
                <a:latin typeface="Book Antiqua" pitchFamily="18" charset="0"/>
              </a:rPr>
              <a:t>Немој да прихваташ позив за пријатеље од непознатих.</a:t>
            </a:r>
            <a:endParaRPr lang="en-US" sz="2400" dirty="0">
              <a:latin typeface="Book Antiqua" pitchFamily="18" charset="0"/>
            </a:endParaRPr>
          </a:p>
        </p:txBody>
      </p:sp>
      <p:pic>
        <p:nvPicPr>
          <p:cNvPr id="5" name="Content Placeholder 4" descr="Vuk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5050" y="1219200"/>
            <a:ext cx="5111750" cy="5105399"/>
          </a:xfrm>
        </p:spPr>
      </p:pic>
    </p:spTree>
  </p:cSld>
  <p:clrMapOvr>
    <a:masterClrMapping/>
  </p:clrMapOvr>
  <p:transition advTm="2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Book Antiqua" pitchFamily="18" charset="0"/>
              </a:rPr>
              <a:t>Шта да радим са лозинкама?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5" name="Content Placeholder 4" descr="top-10-saveta-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981200"/>
            <a:ext cx="3505200" cy="4267200"/>
          </a:xfrm>
          <a:scene3d>
            <a:camera prst="isometricOffAxis2Left"/>
            <a:lightRig rig="threePt" dir="t"/>
          </a:scene3d>
        </p:spPr>
      </p:pic>
      <p:pic>
        <p:nvPicPr>
          <p:cNvPr id="6" name="Content Placeholder 5" descr="saveti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905000"/>
            <a:ext cx="4038600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800" dirty="0" smtClean="0"/>
              <a:t>Шта да радим са претећим порукама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0" y="1600200"/>
            <a:ext cx="3008313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Када добијеш претећу поруку НИКАДА НЕМОЈ ОДГОВАРАТИ на њих већ их счувај и покажи родитељу, наставнику или особи у коју имаш поверења.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Немој слати претеће поруке другима јер се то зове дигитално насиље!</a:t>
            </a:r>
          </a:p>
          <a:p>
            <a:pPr>
              <a:buFont typeface="Wingdings" pitchFamily="2" charset="2"/>
              <a:buChar char="v"/>
            </a:pPr>
            <a:endParaRPr lang="en-US" sz="2400" dirty="0"/>
          </a:p>
        </p:txBody>
      </p:sp>
      <p:pic>
        <p:nvPicPr>
          <p:cNvPr id="5" name="Content Placeholder 4" descr="stop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0" y="990600"/>
            <a:ext cx="4495800" cy="5334000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Коме да шаљем своје слике и снимке?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85800" y="1828800"/>
            <a:ext cx="2743200" cy="4419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Своје слике и снимке пошаљи само својој породици и најближим пријатељима.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Никада не шаљи своје слике у доњем вешу или без њега.</a:t>
            </a:r>
            <a:endParaRPr lang="en-US" sz="2400" dirty="0"/>
          </a:p>
        </p:txBody>
      </p:sp>
      <p:pic>
        <p:nvPicPr>
          <p:cNvPr id="5" name="Content Placeholder 4" descr="bezbednost-na-internetu-milan-29-63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00145" y="1219200"/>
            <a:ext cx="4861560" cy="4800600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sr-Cyrl-RS" dirty="0" smtClean="0"/>
              <a:t>  Коме да верујем?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Никоме кога не знаш! Свако може да буде хакер!</a:t>
            </a:r>
          </a:p>
          <a:p>
            <a:pPr>
              <a:buFont typeface="Wingdings" pitchFamily="2" charset="2"/>
              <a:buChar char="v"/>
            </a:pPr>
            <a:endParaRPr lang="sr-Cyrl-RS" dirty="0" smtClean="0"/>
          </a:p>
        </p:txBody>
      </p:sp>
      <p:pic>
        <p:nvPicPr>
          <p:cNvPr id="4" name="Picture 3" descr="bank-it-securi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743200"/>
            <a:ext cx="5334000" cy="379095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181</Words>
  <Application>Microsoft Office PowerPoint</Application>
  <PresentationFormat>On-screen Show (4:3)</PresentationFormat>
  <Paragraphs>18</Paragraphs>
  <Slides>7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ИНТЕРНЕТ БОНТОН</vt:lpstr>
      <vt:lpstr>Како да пишем?</vt:lpstr>
      <vt:lpstr>Са ким да се дружим на интернету?</vt:lpstr>
      <vt:lpstr>Шта да радим са лозинкама?</vt:lpstr>
      <vt:lpstr>Шта да радим са претећим порукама</vt:lpstr>
      <vt:lpstr>Коме да шаљем своје слике и снимке?</vt:lpstr>
      <vt:lpstr>  Коме да верујем?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</dc:creator>
  <cp:lastModifiedBy>Tea</cp:lastModifiedBy>
  <cp:revision>18</cp:revision>
  <dcterms:created xsi:type="dcterms:W3CDTF">2019-01-19T11:36:28Z</dcterms:created>
  <dcterms:modified xsi:type="dcterms:W3CDTF">2019-01-19T13:36:35Z</dcterms:modified>
</cp:coreProperties>
</file>