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1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9600" dirty="0" smtClean="0">
                <a:latin typeface="Berlin Sans FB Demi" panose="020E0802020502020306" pitchFamily="34" charset="0"/>
              </a:rPr>
              <a:t>KVIZ</a:t>
            </a:r>
            <a:br>
              <a:rPr lang="hr-HR" sz="9600" dirty="0" smtClean="0">
                <a:latin typeface="Berlin Sans FB Demi" panose="020E0802020502020306" pitchFamily="34" charset="0"/>
              </a:rPr>
            </a:br>
            <a:r>
              <a:rPr lang="hr-HR" sz="9600" dirty="0" smtClean="0">
                <a:latin typeface="Berlin Sans FB Demi" panose="020E0802020502020306" pitchFamily="34" charset="0"/>
              </a:rPr>
              <a:t>Internet</a:t>
            </a:r>
            <a:endParaRPr lang="hr-HR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775099"/>
          </a:xfrm>
        </p:spPr>
        <p:txBody>
          <a:bodyPr/>
          <a:lstStyle/>
          <a:p>
            <a:r>
              <a:rPr lang="hr-HR" dirty="0"/>
              <a:t>Što je Cyberbullying?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9783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hr-HR" dirty="0">
                <a:solidFill>
                  <a:schemeClr val="bg1"/>
                </a:solidFill>
              </a:rPr>
              <a:t>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Virtualno zlostavljanje, odnosno zlostavljanje preko interneta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Preuzimanje sadržaja s interneta na računalo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Slanje sadržaja s računala na internet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) Oblik virusa kojim možemo zaraziti naše računalo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953112"/>
          </a:xfrm>
        </p:spPr>
        <p:txBody>
          <a:bodyPr/>
          <a:lstStyle/>
          <a:p>
            <a:r>
              <a:rPr lang="hr-HR" dirty="0"/>
              <a:t>Što ne spada u Cyberbullying? Izbaci uljeza!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589743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a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Slanje uznemiravajućih poruka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Krađa lozinke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Objavljivanje privatnih podataka ili neistiniti sadržaj o drugoj osobi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) Poslati zahtjev za prijateljstvo osobi koju ne poznaješ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27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62444" y="3834245"/>
            <a:ext cx="483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IMA LI PITANJA?</a:t>
            </a:r>
            <a:endParaRPr lang="hr-HR" sz="6000" dirty="0">
              <a:solidFill>
                <a:schemeClr val="accent1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6550223"/>
            <a:ext cx="468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IZRADILE: DARIJA STRUGAR I REBEKA MARKOVIĆ 6.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349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56" y="1137691"/>
            <a:ext cx="951571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460" y="1108710"/>
            <a:ext cx="6525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4" y="880058"/>
            <a:ext cx="9360000" cy="500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9772" y="107027"/>
            <a:ext cx="5403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42" y="1174173"/>
            <a:ext cx="9360000" cy="472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69555" y="1086230"/>
            <a:ext cx="631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0718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12" y="861710"/>
            <a:ext cx="9360000" cy="522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08116" y="197427"/>
            <a:ext cx="7284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550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57" y="1015192"/>
            <a:ext cx="9360000" cy="54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0431" y="1015192"/>
            <a:ext cx="5424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9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694967"/>
            <a:ext cx="9360000" cy="553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46810" y="187036"/>
            <a:ext cx="6650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7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2" y="945572"/>
            <a:ext cx="9360000" cy="491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633845" y="945572"/>
            <a:ext cx="4883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6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621642"/>
          </a:xfrm>
        </p:spPr>
        <p:txBody>
          <a:bodyPr/>
          <a:lstStyle/>
          <a:p>
            <a:r>
              <a:rPr lang="hr-HR" dirty="0"/>
              <a:t>Internetu mogu pristupiti: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995383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a) Samo dobronamjerni ljudi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b) Samo zli i opasni ljudi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c) Svi koji imaju mogućnost pristupa internetu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d) Samo učenici i njihovi roditelji</a:t>
            </a:r>
            <a:endParaRPr lang="hr-H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63" y="825990"/>
            <a:ext cx="9360000" cy="513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665018" y="205182"/>
            <a:ext cx="6650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86" y="862446"/>
            <a:ext cx="9360000" cy="494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789709" y="862446"/>
            <a:ext cx="114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  <a:endParaRPr lang="hr-HR" sz="60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8" y="787351"/>
            <a:ext cx="9360000" cy="543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514565" y="226814"/>
            <a:ext cx="6907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9340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27" y="1097330"/>
            <a:ext cx="9360000" cy="485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608008" y="1241682"/>
            <a:ext cx="5142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250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4" y="622515"/>
            <a:ext cx="9360000" cy="579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439750" y="302359"/>
            <a:ext cx="5328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270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18" y="1258259"/>
            <a:ext cx="9360000" cy="504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659962" y="1425925"/>
            <a:ext cx="534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758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249939"/>
            <a:ext cx="9360000" cy="478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473002" y="302359"/>
            <a:ext cx="6242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28505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1373970"/>
            <a:ext cx="9360000" cy="453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711919" y="1373970"/>
            <a:ext cx="5142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457727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49" y="1202129"/>
            <a:ext cx="9576000" cy="477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539503" y="235127"/>
            <a:ext cx="5328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9130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13" y="1255735"/>
            <a:ext cx="9360000" cy="453627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939339" y="1083024"/>
            <a:ext cx="3075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6568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37210"/>
            <a:ext cx="10571998" cy="1143000"/>
          </a:xfrm>
        </p:spPr>
        <p:txBody>
          <a:bodyPr/>
          <a:lstStyle/>
          <a:p>
            <a:r>
              <a:rPr lang="hr-HR" dirty="0"/>
              <a:t>Kada mi netko pošalje elektroničku poruku neprikladnog sadržaja, </a:t>
            </a:r>
            <a:r>
              <a:rPr lang="hr-HR" dirty="0" smtClean="0"/>
              <a:t>trebam: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204870"/>
            <a:ext cx="10554574" cy="21896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a) Proslijediti poruku svim prijateljima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b) Odgovoriti na poruku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c) Prijaviti korisnika te obrisati poruku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d) Prestati koristiti e-poštu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02" y="950022"/>
            <a:ext cx="9360000" cy="467313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39998" y="85499"/>
            <a:ext cx="5494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402939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81" y="1255735"/>
            <a:ext cx="9360000" cy="453627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79161" y="1083024"/>
            <a:ext cx="651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5384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55" y="1243610"/>
            <a:ext cx="9360000" cy="467313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39504" y="302359"/>
            <a:ext cx="6159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3033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0" y="1833349"/>
            <a:ext cx="10571998" cy="388938"/>
          </a:xfrm>
        </p:spPr>
        <p:txBody>
          <a:bodyPr/>
          <a:lstStyle/>
          <a:p>
            <a:r>
              <a:rPr lang="hr-HR" dirty="0" smtClean="0"/>
              <a:t>Tr</a:t>
            </a:r>
            <a:r>
              <a:rPr lang="it-IT" dirty="0" smtClean="0"/>
              <a:t>ebam </a:t>
            </a:r>
            <a:r>
              <a:rPr lang="it-IT" dirty="0"/>
              <a:t>li proslijediti fotografiju kada me netko zatraži?</a:t>
            </a:r>
            <a:br>
              <a:rPr lang="it-IT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303993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a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Naravno, upoznali smo se preko interneta i ta osoba je draga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Naravno, osoba mi je rekla da se ne moram brinuti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Ne. Nikada nije sigurno poslati svoju fotografiju osobi koju poznaš samo preko interneta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Ne. Možda me osoba ipak poznaje iz </a:t>
            </a:r>
            <a:r>
              <a:rPr lang="hr-HR" dirty="0" smtClean="0">
                <a:solidFill>
                  <a:schemeClr val="bg1"/>
                </a:solidFill>
                <a:hlinkClick r:id="rId2" action="ppaction://hlinksldjump"/>
              </a:rPr>
              <a:t>škole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610657"/>
            <a:ext cx="10571998" cy="1611630"/>
          </a:xfrm>
        </p:spPr>
        <p:txBody>
          <a:bodyPr/>
          <a:lstStyle/>
          <a:p>
            <a:r>
              <a:rPr lang="hr-HR" dirty="0"/>
              <a:t>Pronašao si od prijatelja ili prijateljice lozinku od Facebook-a: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52" y="1699773"/>
            <a:ext cx="10554574" cy="2909783"/>
          </a:xfrm>
        </p:spPr>
        <p:txBody>
          <a:bodyPr/>
          <a:lstStyle/>
          <a:p>
            <a:pPr marL="0" indent="0"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hr-HR" dirty="0" smtClean="0">
                <a:solidFill>
                  <a:schemeClr val="bg1"/>
                </a:solidFill>
                <a:hlinkClick r:id="rId2" action="ppaction://hlinksldjump"/>
              </a:rPr>
              <a:t>) Upozorit ćeš da odmah zamijene svoju lozinku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b</a:t>
            </a:r>
            <a:r>
              <a:rPr lang="hr-HR" dirty="0">
                <a:solidFill>
                  <a:schemeClr val="bg1"/>
                </a:solidFill>
              </a:rPr>
              <a:t>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Proslijedit ćeš ostalim prijateljima da se pohvališ kao „možeš provaliti profil na fejsu“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hr-HR" dirty="0">
                <a:solidFill>
                  <a:schemeClr val="bg1"/>
                </a:solidFill>
                <a:hlinkClick r:id="rId4" action="ppaction://hlinksldjump"/>
              </a:rPr>
              <a:t>) Pogledat ću profil i lažno se predstaviti ostalim prijateljima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  <a:hlinkClick r:id="rId4" action="ppaction://hlinksldjump"/>
              </a:rPr>
              <a:t>) Izmijenit ću lozinku te koristiti profil i lažno se predstavljati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987403"/>
          </a:xfrm>
        </p:spPr>
        <p:txBody>
          <a:bodyPr/>
          <a:lstStyle/>
          <a:p>
            <a:r>
              <a:rPr lang="hr-HR" dirty="0"/>
              <a:t>Nakon što smo upoznali nekoga u sobi za razgovore (chat room), zatražio je broj telefona. Što učiniti?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029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a) </a:t>
            </a:r>
            <a:r>
              <a:rPr lang="hr-HR" dirty="0" smtClean="0">
                <a:solidFill>
                  <a:schemeClr val="bg1"/>
                </a:solidFill>
                <a:hlinkClick r:id="rId2" action="ppaction://hlinksldjump"/>
              </a:rPr>
              <a:t>Poslati broj, ipak sam osobu upoznao prije pola sata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b) </a:t>
            </a:r>
            <a:r>
              <a:rPr lang="hr-HR" dirty="0" smtClean="0">
                <a:solidFill>
                  <a:schemeClr val="bg1"/>
                </a:solidFill>
                <a:hlinkClick r:id="rId3" action="ppaction://hlinksldjump"/>
              </a:rPr>
              <a:t>Nikada ne slati svoje osobne podatke pa tako ni broj telefona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c) </a:t>
            </a:r>
            <a:r>
              <a:rPr lang="hr-HR" dirty="0" smtClean="0">
                <a:solidFill>
                  <a:schemeClr val="bg1"/>
                </a:solidFill>
                <a:hlinkClick r:id="rId2" action="ppaction://hlinksldjump"/>
              </a:rPr>
              <a:t>Poslati broj telefona od prijatelj-a/ice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d) </a:t>
            </a:r>
            <a:r>
              <a:rPr lang="hr-HR" dirty="0" smtClean="0">
                <a:solidFill>
                  <a:schemeClr val="bg1"/>
                </a:solidFill>
                <a:hlinkClick r:id="rId2" action="ppaction://hlinksldjump"/>
              </a:rPr>
              <a:t>Poslati izmišljeni broj telefona</a:t>
            </a:r>
            <a:endParaRPr lang="hr-H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594360"/>
            <a:ext cx="10571998" cy="1463040"/>
          </a:xfrm>
        </p:spPr>
        <p:txBody>
          <a:bodyPr/>
          <a:lstStyle/>
          <a:p>
            <a:r>
              <a:rPr lang="hr-HR" dirty="0"/>
              <a:t>Svoje lozinke trebali biste: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00122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a</a:t>
            </a:r>
            <a:r>
              <a:rPr lang="hr-HR" dirty="0">
                <a:solidFill>
                  <a:schemeClr val="bg1"/>
                </a:solidFill>
              </a:rPr>
              <a:t>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Podijeliti sa svojim prijateljima tako da u slučaju zaboravljanja ipak netko zna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) Nikada ne dijeliti svoje lozinke, osim s roditeljima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Podijeliti sa svakom osobom koja zatraži, ipak ništa ne skrivam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Upisati na papirić te ga zalijepiti pokraj računala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775099"/>
          </a:xfrm>
        </p:spPr>
        <p:txBody>
          <a:bodyPr/>
          <a:lstStyle/>
          <a:p>
            <a:r>
              <a:rPr lang="hr-HR" dirty="0"/>
              <a:t>Pitati lozinku prijatelja iz razreda od društvene mreže je: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01123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a)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Potpuno u redu, ipak idemo zajedno u razred i poznajemo se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b) 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Korisno, ako slučajno zaboravi, ja sam je zapamtio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Korisno, može se dopisivati i koristiti mojim imenom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Nedopustivo, lozinku mogu pokazati samo roditeljima ili starijoj osobi kojoj vjerujemo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633072"/>
          </a:xfrm>
        </p:spPr>
        <p:txBody>
          <a:bodyPr/>
          <a:lstStyle/>
          <a:p>
            <a:r>
              <a:rPr lang="pl-PL" dirty="0"/>
              <a:t>Što su to osobni podatci?</a:t>
            </a:r>
            <a:br>
              <a:rPr lang="pl-PL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498303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a</a:t>
            </a:r>
            <a:r>
              <a:rPr lang="hr-HR" dirty="0">
                <a:solidFill>
                  <a:schemeClr val="bg1"/>
                </a:solidFill>
                <a:hlinkClick r:id="rId2" action="ppaction://hlinksldjump"/>
              </a:rPr>
              <a:t>) Ima i prezime te adresa stanovanja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b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) Koliko stanovnika ima mjesto u kojem stanuješ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c)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Koliko učenika ide u tvoj razred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d) </a:t>
            </a:r>
            <a:r>
              <a:rPr lang="hr-HR" dirty="0">
                <a:solidFill>
                  <a:schemeClr val="bg1"/>
                </a:solidFill>
                <a:hlinkClick r:id="rId3" action="ppaction://hlinksldjump"/>
              </a:rPr>
              <a:t>Broj cipela koji nosiš te boja kose</a:t>
            </a: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173</TotalTime>
  <Words>513</Words>
  <Application>Microsoft Office PowerPoint</Application>
  <PresentationFormat>Široki zaslon</PresentationFormat>
  <Paragraphs>81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8" baseType="lpstr">
      <vt:lpstr>Algerian</vt:lpstr>
      <vt:lpstr>Berlin Sans FB Demi</vt:lpstr>
      <vt:lpstr>Century Gothic</vt:lpstr>
      <vt:lpstr>Jokerman</vt:lpstr>
      <vt:lpstr>Wingdings 2</vt:lpstr>
      <vt:lpstr>Quotable</vt:lpstr>
      <vt:lpstr>KVIZ Internet</vt:lpstr>
      <vt:lpstr>Internetu mogu pristupiti: </vt:lpstr>
      <vt:lpstr>Kada mi netko pošalje elektroničku poruku neprikladnog sadržaja, trebam:</vt:lpstr>
      <vt:lpstr>Trebam li proslijediti fotografiju kada me netko zatraži? </vt:lpstr>
      <vt:lpstr>Pronašao si od prijatelja ili prijateljice lozinku od Facebook-a: </vt:lpstr>
      <vt:lpstr>Nakon što smo upoznali nekoga u sobi za razgovore (chat room), zatražio je broj telefona. Što učiniti? </vt:lpstr>
      <vt:lpstr>Svoje lozinke trebali biste: </vt:lpstr>
      <vt:lpstr>Pitati lozinku prijatelja iz razreda od društvene mreže je: </vt:lpstr>
      <vt:lpstr>Što su to osobni podatci? </vt:lpstr>
      <vt:lpstr>Što je Cyberbullying? </vt:lpstr>
      <vt:lpstr>Što ne spada u Cyberbullying? Izbaci uljeza!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UCENIK13</cp:lastModifiedBy>
  <cp:revision>49</cp:revision>
  <dcterms:created xsi:type="dcterms:W3CDTF">2019-02-27T14:37:45Z</dcterms:created>
  <dcterms:modified xsi:type="dcterms:W3CDTF">2019-03-01T10:07:24Z</dcterms:modified>
</cp:coreProperties>
</file>