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0" r:id="rId8"/>
    <p:sldId id="262" r:id="rId9"/>
    <p:sldId id="269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793E9E-3D10-4BD4-A324-B2486DDFCCCC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19E575-449B-4B84-86B2-E251DBFB369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157" y="2828140"/>
            <a:ext cx="4885833" cy="15503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5400" dirty="0" smtClean="0">
                <a:solidFill>
                  <a:schemeClr val="tx1"/>
                </a:solidFill>
              </a:rPr>
              <a:t>CROATIAN </a:t>
            </a:r>
            <a:br>
              <a:rPr lang="hr-HR" sz="5400" dirty="0" smtClean="0">
                <a:solidFill>
                  <a:schemeClr val="tx1"/>
                </a:solidFill>
              </a:rPr>
            </a:br>
            <a:r>
              <a:rPr lang="hr-HR" sz="5400" dirty="0" smtClean="0">
                <a:solidFill>
                  <a:schemeClr val="tx1"/>
                </a:solidFill>
              </a:rPr>
              <a:t>FOOD</a:t>
            </a:r>
            <a:endParaRPr lang="hr-HR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832"/>
            <a:ext cx="2713614" cy="1461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24832"/>
            <a:ext cx="2709345" cy="1354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3" y="4797152"/>
            <a:ext cx="2882094" cy="1921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4" y="4797153"/>
            <a:ext cx="3011978" cy="1904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26" y="146683"/>
            <a:ext cx="2771800" cy="1851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43" y="5163683"/>
            <a:ext cx="2748483" cy="1479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84692"/>
            <a:ext cx="2201323" cy="1468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3" y="3157624"/>
            <a:ext cx="2234627" cy="1486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2323"/>
            <a:ext cx="2076887" cy="1375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86009"/>
            <a:ext cx="2421313" cy="14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What is traditional Croatian food?</a:t>
            </a:r>
          </a:p>
          <a:p>
            <a:pPr marL="0" indent="0">
              <a:buNone/>
            </a:pPr>
            <a:endParaRPr lang="hr-HR" dirty="0" smtClean="0"/>
          </a:p>
          <a:p>
            <a:pPr marL="457200" indent="-457200"/>
            <a:r>
              <a:rPr lang="hr-HR" dirty="0" smtClean="0"/>
              <a:t>That’s a great question to ask when traveling to a new country and wanting to try the best of the local cuisine.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53" y="3861048"/>
            <a:ext cx="3726864" cy="23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Croatian food has many influences.</a:t>
            </a:r>
          </a:p>
          <a:p>
            <a:pPr marL="457200" indent="-457200"/>
            <a:r>
              <a:rPr lang="hr-HR" dirty="0" smtClean="0"/>
              <a:t>Many come from Italy, Turkey, Hungary....</a:t>
            </a:r>
          </a:p>
          <a:p>
            <a:pPr marL="457200" indent="-457200"/>
            <a:r>
              <a:rPr lang="hr-HR" dirty="0" smtClean="0"/>
              <a:t>This influence has shaped </a:t>
            </a:r>
            <a:r>
              <a:rPr lang="hr-HR" dirty="0"/>
              <a:t>c</a:t>
            </a:r>
            <a:r>
              <a:rPr lang="hr-HR" dirty="0" smtClean="0"/>
              <a:t>roatian food </a:t>
            </a:r>
            <a:r>
              <a:rPr lang="hr-HR" dirty="0"/>
              <a:t>over the generations 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makovnjaca (this is a traditional Croatian dessert, most often it is eaten for Christmas)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Sweet food typical for croatia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62" y="2780928"/>
            <a:ext cx="2079231" cy="277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484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Struklji ( zagorski štruklji, most often Croatian food served in north Croatia )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4045"/>
            <a:ext cx="2592288" cy="1947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4045"/>
            <a:ext cx="4224507" cy="28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Croatian </a:t>
            </a:r>
            <a:r>
              <a:rPr lang="hr-HR" dirty="0"/>
              <a:t>fritters ( fritule, Croatian desert, they are chruncy on the outside and soft and fluffy inside)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206999" cy="2124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270633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Pogaca ( pogaca is a savoury bread/ pastry eaten in Croatia 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376263" cy="358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0025"/>
            <a:ext cx="43204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11659"/>
            <a:ext cx="8229600" cy="4525963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arma( meat wrapped in cabbage)</a:t>
            </a:r>
          </a:p>
          <a:p>
            <a:pPr marL="109728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Čevapi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pršut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Meat typical for Croatia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25721"/>
            <a:ext cx="2539868" cy="1692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95734"/>
            <a:ext cx="2688299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7" y="4458069"/>
            <a:ext cx="2736304" cy="18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5698557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Made: Elena Draganić, 7.c</a:t>
            </a: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2918745" cy="20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143</Words>
  <Application>Microsoft Office PowerPoint</Application>
  <PresentationFormat>Prikaz na zaslonu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Concourse</vt:lpstr>
      <vt:lpstr>CROATIAN  FOOD</vt:lpstr>
      <vt:lpstr>PowerPoint prezentacija</vt:lpstr>
      <vt:lpstr>PowerPoint prezentacija</vt:lpstr>
      <vt:lpstr>Sweet food typical for croatia</vt:lpstr>
      <vt:lpstr>PowerPoint prezentacija</vt:lpstr>
      <vt:lpstr>PowerPoint prezentacija</vt:lpstr>
      <vt:lpstr>PowerPoint prezentacija</vt:lpstr>
      <vt:lpstr>Meat typical for Croatia</vt:lpstr>
      <vt:lpstr>Made: Elena Draganić, 7.c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Draganić</dc:creator>
  <cp:lastModifiedBy>HP</cp:lastModifiedBy>
  <cp:revision>14</cp:revision>
  <dcterms:created xsi:type="dcterms:W3CDTF">2019-06-11T15:50:21Z</dcterms:created>
  <dcterms:modified xsi:type="dcterms:W3CDTF">2019-07-01T15:42:43Z</dcterms:modified>
</cp:coreProperties>
</file>