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orisnik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21" autoAdjust="0"/>
  </p:normalViewPr>
  <p:slideViewPr>
    <p:cSldViewPr>
      <p:cViewPr varScale="1">
        <p:scale>
          <a:sx n="85" d="100"/>
          <a:sy n="85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0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E3F2C-DF4F-456B-B764-F4AB5DD45328}" type="datetimeFigureOut">
              <a:rPr lang="hr-HR" smtClean="0"/>
              <a:t>14.6.2019.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ADDEE-612A-44E6-ABAC-556CE60F04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640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2336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9217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150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23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1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638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063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770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592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aseline="0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3692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ADDEE-612A-44E6-ABAC-556CE60F04EE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982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77C3D-7BB2-4D23-9D10-616807B37D36}" type="datetimeFigureOut">
              <a:rPr lang="sr-Latn-CS" smtClean="0"/>
              <a:t>14.6.2019.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os-iksakcinskog-ivanec.skole.hr/zadruga/kako_su_lije_ili_na_i_stari_/fotoherbarij" TargetMode="Externa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opro.com/v/vPXXE8yoNaPXW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>Kako su liječili naši stari?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19672" y="196248"/>
            <a:ext cx="6400800" cy="1033587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OŠ Ivana Kukuljevića </a:t>
            </a:r>
            <a:r>
              <a:rPr lang="hr-HR" dirty="0" err="1" smtClean="0"/>
              <a:t>Sakcinskog</a:t>
            </a:r>
            <a:r>
              <a:rPr lang="hr-HR" dirty="0" smtClean="0"/>
              <a:t>, </a:t>
            </a:r>
            <a:r>
              <a:rPr lang="hr-HR" dirty="0" smtClean="0"/>
              <a:t>Ivanec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4246563"/>
            <a:ext cx="91440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3503"/>
            <a:ext cx="139065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438"/>
            <a:ext cx="1888926" cy="124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297729" y="2875464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/>
              <a:t>Izradile:</a:t>
            </a:r>
          </a:p>
          <a:p>
            <a:r>
              <a:rPr lang="hr-HR" sz="2000" dirty="0" smtClean="0"/>
              <a:t>Hana Golub,</a:t>
            </a:r>
          </a:p>
          <a:p>
            <a:r>
              <a:rPr lang="hr-HR" sz="2000" dirty="0" smtClean="0"/>
              <a:t>Darija Strugar,</a:t>
            </a:r>
          </a:p>
          <a:p>
            <a:r>
              <a:rPr lang="hr-HR" sz="2000" dirty="0" smtClean="0"/>
              <a:t>Lana </a:t>
            </a:r>
            <a:r>
              <a:rPr lang="hr-HR" sz="2000" dirty="0" err="1" smtClean="0"/>
              <a:t>Vusić</a:t>
            </a:r>
            <a:endParaRPr lang="hr-HR" sz="2000" dirty="0"/>
          </a:p>
        </p:txBody>
      </p:sp>
      <p:sp>
        <p:nvSpPr>
          <p:cNvPr id="9" name="TekstniOkvir 8"/>
          <p:cNvSpPr txBox="1"/>
          <p:nvPr/>
        </p:nvSpPr>
        <p:spPr>
          <a:xfrm>
            <a:off x="7207599" y="407707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Mentorice:</a:t>
            </a:r>
          </a:p>
          <a:p>
            <a:r>
              <a:rPr lang="hr-HR" dirty="0" smtClean="0"/>
              <a:t>Suzana Jagić</a:t>
            </a:r>
          </a:p>
          <a:p>
            <a:r>
              <a:rPr lang="hr-HR" dirty="0" smtClean="0"/>
              <a:t>Marina </a:t>
            </a:r>
            <a:r>
              <a:rPr lang="hr-HR" dirty="0" err="1" smtClean="0"/>
              <a:t>Švelec</a:t>
            </a:r>
            <a:endParaRPr lang="hr-HR" dirty="0" smtClean="0"/>
          </a:p>
        </p:txBody>
      </p:sp>
      <p:pic>
        <p:nvPicPr>
          <p:cNvPr id="11" name="Picture 6" descr="Povezana slik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06" y="287546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4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536" y="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>
                <a:solidFill>
                  <a:prstClr val="white">
                    <a:lumMod val="50000"/>
                  </a:prstClr>
                </a:solidFill>
              </a:rPr>
              <a:t>Faza </a:t>
            </a:r>
            <a:r>
              <a:rPr lang="hr-HR" sz="2400" dirty="0" smtClean="0">
                <a:solidFill>
                  <a:prstClr val="white">
                    <a:lumMod val="50000"/>
                  </a:prstClr>
                </a:solidFill>
              </a:rPr>
              <a:t>3.  Prikaz rezultata i promocija projekta</a:t>
            </a:r>
            <a:endParaRPr lang="hr-HR" sz="2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28" y="2207457"/>
            <a:ext cx="3187000" cy="445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76" y="2207457"/>
            <a:ext cx="3446388" cy="445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09464" y="448657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 err="1" smtClean="0">
                <a:hlinkClick r:id="rId5"/>
              </a:rPr>
              <a:t>Fotoherbarij</a:t>
            </a:r>
            <a:r>
              <a:rPr lang="hr-HR" sz="2400" dirty="0" smtClean="0">
                <a:hlinkClick r:id="rId5"/>
              </a:rPr>
              <a:t> </a:t>
            </a:r>
            <a:r>
              <a:rPr lang="hr-HR" sz="2400" dirty="0" smtClean="0"/>
              <a:t> ljekovitog bilja ivanečkog kraja s tradicionalnim nazivima biljaka </a:t>
            </a:r>
          </a:p>
          <a:p>
            <a:endParaRPr lang="hr-H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 smtClean="0"/>
              <a:t>Knjižica recepata </a:t>
            </a:r>
            <a:r>
              <a:rPr lang="hr-HR" sz="2400" dirty="0" smtClean="0"/>
              <a:t>za izradu ljekovitih pripravaka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7761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520" y="18864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>
                <a:solidFill>
                  <a:prstClr val="white">
                    <a:lumMod val="50000"/>
                  </a:prstClr>
                </a:solidFill>
              </a:rPr>
              <a:t>Faza 3.  Prikaz rezultata i promocija projekta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273547" y="836712"/>
            <a:ext cx="4677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 projekt je predstavljen studentima </a:t>
            </a:r>
            <a:r>
              <a:rPr lang="hr-HR" sz="2400" dirty="0" smtClean="0"/>
              <a:t>Učiteljskog </a:t>
            </a:r>
            <a:r>
              <a:rPr lang="hr-HR" sz="2400" dirty="0" smtClean="0"/>
              <a:t>fakulteta iz Čakovca u sklopu aktivnosti  UZ </a:t>
            </a:r>
            <a:r>
              <a:rPr lang="hr-HR" sz="2400" dirty="0" smtClean="0"/>
              <a:t>„Ivančica” Ivanec</a:t>
            </a:r>
            <a:endParaRPr lang="hr-HR" sz="2400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9" y="2564904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avokutnik 4"/>
          <p:cNvSpPr/>
          <p:nvPr/>
        </p:nvSpPr>
        <p:spPr>
          <a:xfrm>
            <a:off x="232941" y="6272296"/>
            <a:ext cx="3807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hlinkClick r:id="rId3"/>
              </a:rPr>
              <a:t>https://gopro.com/v/vPXXE8yoNaPXW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51" y="623273"/>
            <a:ext cx="4017641" cy="3013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90" y="3822281"/>
            <a:ext cx="3827866" cy="2870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2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6563"/>
            <a:ext cx="91440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1979712" y="170080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HVALA  NA  POZORNOSTI!</a:t>
            </a:r>
            <a:endParaRPr lang="hr-HR" sz="2800" b="1" dirty="0"/>
          </a:p>
        </p:txBody>
      </p:sp>
      <p:pic>
        <p:nvPicPr>
          <p:cNvPr id="9222" name="Picture 6" descr="Povezana slik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1116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cartoon children lear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300964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395536" y="332656"/>
            <a:ext cx="5745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Bila jednom jedna ideja…</a:t>
            </a:r>
            <a:endParaRPr lang="hr-HR" sz="2800" b="1" dirty="0"/>
          </a:p>
        </p:txBody>
      </p:sp>
      <p:sp>
        <p:nvSpPr>
          <p:cNvPr id="6" name="Obični oblačić 5"/>
          <p:cNvSpPr/>
          <p:nvPr/>
        </p:nvSpPr>
        <p:spPr>
          <a:xfrm>
            <a:off x="5436096" y="571105"/>
            <a:ext cx="2880320" cy="2448272"/>
          </a:xfrm>
          <a:prstGeom prst="cloudCallout">
            <a:avLst>
              <a:gd name="adj1" fmla="val 21883"/>
              <a:gd name="adj2" fmla="val 6242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bični oblačić 7"/>
          <p:cNvSpPr/>
          <p:nvPr/>
        </p:nvSpPr>
        <p:spPr>
          <a:xfrm>
            <a:off x="1430582" y="1037732"/>
            <a:ext cx="3305020" cy="2448272"/>
          </a:xfrm>
          <a:prstGeom prst="cloudCallout">
            <a:avLst>
              <a:gd name="adj1" fmla="val 77877"/>
              <a:gd name="adj2" fmla="val 54505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bični oblačić 8"/>
          <p:cNvSpPr/>
          <p:nvPr/>
        </p:nvSpPr>
        <p:spPr>
          <a:xfrm>
            <a:off x="827584" y="3854655"/>
            <a:ext cx="3953092" cy="2448272"/>
          </a:xfrm>
          <a:prstGeom prst="cloudCallout">
            <a:avLst>
              <a:gd name="adj1" fmla="val 82805"/>
              <a:gd name="adj2" fmla="val -1227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/>
          <p:cNvSpPr txBox="1"/>
          <p:nvPr/>
        </p:nvSpPr>
        <p:spPr>
          <a:xfrm>
            <a:off x="5796136" y="1010411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2">
                    <a:lumMod val="10000"/>
                  </a:schemeClr>
                </a:solidFill>
              </a:rPr>
              <a:t>Moja baka priprema sirup od bazge!</a:t>
            </a:r>
            <a:endParaRPr lang="hr-HR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1763688" y="1497351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/>
              <a:t>Ja s bakom skupljam cvjetove kamilice za čaj!</a:t>
            </a:r>
            <a:endParaRPr lang="hr-HR" sz="2400" b="1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1259632" y="4293961"/>
            <a:ext cx="2948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2">
                    <a:lumMod val="10000"/>
                  </a:schemeClr>
                </a:solidFill>
              </a:rPr>
              <a:t>Kad me bole mišići nakon treninga, baka me namaže kremom od gaveza.</a:t>
            </a:r>
            <a:endParaRPr lang="hr-HR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7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95536" y="332656"/>
            <a:ext cx="5745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…ideja koja je postala projekt.</a:t>
            </a:r>
            <a:endParaRPr lang="hr-HR" sz="2800" b="1" dirty="0"/>
          </a:p>
        </p:txBody>
      </p:sp>
      <p:sp>
        <p:nvSpPr>
          <p:cNvPr id="4" name="TekstniOkvir 3"/>
          <p:cNvSpPr txBox="1"/>
          <p:nvPr/>
        </p:nvSpPr>
        <p:spPr>
          <a:xfrm>
            <a:off x="539552" y="1772816"/>
            <a:ext cx="77768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Faze projekta:</a:t>
            </a:r>
          </a:p>
          <a:p>
            <a:endParaRPr lang="hr-HR" sz="2800" dirty="0"/>
          </a:p>
          <a:p>
            <a:pPr marL="342900" indent="-342900">
              <a:buAutoNum type="arabicPeriod"/>
            </a:pPr>
            <a:r>
              <a:rPr lang="hr-HR" sz="2800" dirty="0" smtClean="0"/>
              <a:t> Istraživanje o temi </a:t>
            </a:r>
            <a:r>
              <a:rPr lang="hr-HR" sz="2800" i="1" dirty="0" smtClean="0"/>
              <a:t>Kako su liječili naši </a:t>
            </a:r>
            <a:r>
              <a:rPr lang="hr-HR" sz="2800" i="1" dirty="0" smtClean="0"/>
              <a:t>stari?</a:t>
            </a:r>
            <a:endParaRPr lang="hr-HR" sz="2800" i="1" dirty="0" smtClean="0"/>
          </a:p>
          <a:p>
            <a:endParaRPr lang="hr-HR" sz="2800" dirty="0" smtClean="0"/>
          </a:p>
          <a:p>
            <a:r>
              <a:rPr lang="hr-HR" sz="2800" dirty="0" smtClean="0"/>
              <a:t>2.  Sakupljanje bilja i priprema ljekovitih pripravaka.</a:t>
            </a:r>
          </a:p>
          <a:p>
            <a:endParaRPr lang="hr-HR" sz="2800" dirty="0" smtClean="0"/>
          </a:p>
          <a:p>
            <a:r>
              <a:rPr lang="hr-HR" sz="2800" dirty="0" smtClean="0"/>
              <a:t>3.   Prikaz rezultata i promocija projekta</a:t>
            </a:r>
            <a:endParaRPr lang="hr-HR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496"/>
            <a:ext cx="91440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8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16496" y="18864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</a:rPr>
              <a:t>Faza 1. Istraživanje o temi </a:t>
            </a:r>
            <a:r>
              <a:rPr lang="hr-HR" sz="2400" i="1" dirty="0" smtClean="0">
                <a:solidFill>
                  <a:schemeClr val="bg1">
                    <a:lumMod val="50000"/>
                  </a:schemeClr>
                </a:solidFill>
              </a:rPr>
              <a:t>Kako su liječili naši </a:t>
            </a:r>
            <a:r>
              <a:rPr lang="hr-HR" sz="2400" i="1" dirty="0" smtClean="0">
                <a:solidFill>
                  <a:schemeClr val="bg1">
                    <a:lumMod val="50000"/>
                  </a:schemeClr>
                </a:solidFill>
              </a:rPr>
              <a:t>stari?</a:t>
            </a:r>
            <a:endParaRPr lang="hr-H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54371" y="921428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Za liječenje su koristili:</a:t>
            </a:r>
          </a:p>
          <a:p>
            <a:endParaRPr lang="hr-HR" sz="2400" dirty="0"/>
          </a:p>
          <a:p>
            <a:pPr marL="342900" indent="-342900">
              <a:buAutoNum type="alphaLcParenR"/>
            </a:pPr>
            <a:r>
              <a:rPr lang="hr-HR" sz="2400" dirty="0" smtClean="0"/>
              <a:t>samoniklo ljekovito bilje</a:t>
            </a:r>
            <a:endParaRPr lang="hr-HR" sz="2400" dirty="0"/>
          </a:p>
          <a:p>
            <a:r>
              <a:rPr lang="hr-HR" sz="2400" dirty="0" smtClean="0"/>
              <a:t>b) </a:t>
            </a:r>
            <a:r>
              <a:rPr lang="hr-HR" sz="2400" dirty="0"/>
              <a:t>u</a:t>
            </a:r>
            <a:r>
              <a:rPr lang="hr-HR" sz="2400" dirty="0" smtClean="0"/>
              <a:t>zgojeno bilje</a:t>
            </a:r>
            <a:endParaRPr lang="hr-HR" sz="2400" dirty="0"/>
          </a:p>
          <a:p>
            <a:r>
              <a:rPr lang="hr-HR" sz="2400" dirty="0" smtClean="0"/>
              <a:t>c) razne domaće proizvode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25" y="794321"/>
            <a:ext cx="2723923" cy="164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21428"/>
            <a:ext cx="2760358" cy="151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315" y="1643751"/>
            <a:ext cx="2877343" cy="155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27130"/>
            <a:ext cx="3041728" cy="180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4" y="3429842"/>
            <a:ext cx="2880518" cy="162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" y="4802376"/>
            <a:ext cx="3237617" cy="162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59181"/>
            <a:ext cx="2795013" cy="18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80778"/>
            <a:ext cx="2795013" cy="18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2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0355" y="36240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 smtClean="0">
                <a:solidFill>
                  <a:prstClr val="white">
                    <a:lumMod val="50000"/>
                  </a:prstClr>
                </a:solidFill>
              </a:rPr>
              <a:t>Faza </a:t>
            </a:r>
            <a:r>
              <a:rPr lang="hr-HR" sz="2400" dirty="0">
                <a:solidFill>
                  <a:prstClr val="white">
                    <a:lumMod val="50000"/>
                  </a:prstClr>
                </a:solidFill>
              </a:rPr>
              <a:t>1. Istraživanje o temi </a:t>
            </a:r>
            <a:r>
              <a:rPr lang="hr-HR" sz="2400" i="1" dirty="0">
                <a:solidFill>
                  <a:prstClr val="white">
                    <a:lumMod val="50000"/>
                  </a:prstClr>
                </a:solidFill>
              </a:rPr>
              <a:t>Kako su liječili naši </a:t>
            </a:r>
            <a:r>
              <a:rPr lang="hr-HR" sz="2400" i="1" dirty="0" smtClean="0">
                <a:solidFill>
                  <a:prstClr val="white">
                    <a:lumMod val="50000"/>
                  </a:prstClr>
                </a:solidFill>
              </a:rPr>
              <a:t>stari?</a:t>
            </a:r>
            <a:endParaRPr lang="hr-HR" sz="2400" dirty="0">
              <a:solidFill>
                <a:prstClr val="white">
                  <a:lumMod val="50000"/>
                </a:prstClr>
              </a:solidFill>
            </a:endParaRPr>
          </a:p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255618" y="569797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Primjena ljekovitih pripravaka:</a:t>
            </a:r>
          </a:p>
          <a:p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b="1" dirty="0" smtClean="0"/>
              <a:t>oblozi</a:t>
            </a:r>
            <a:r>
              <a:rPr lang="hr-HR" sz="2400" dirty="0" smtClean="0"/>
              <a:t> </a:t>
            </a:r>
            <a:r>
              <a:rPr lang="hr-HR" sz="2400" i="1" dirty="0" smtClean="0"/>
              <a:t>(otekline, bolna mjesta, rane, čirevi, povišena tjelesna </a:t>
            </a:r>
          </a:p>
          <a:p>
            <a:r>
              <a:rPr lang="hr-HR" sz="2400" i="1" dirty="0"/>
              <a:t> </a:t>
            </a:r>
            <a:r>
              <a:rPr lang="hr-HR" sz="2400" i="1" dirty="0" smtClean="0"/>
              <a:t>                temperatura…)</a:t>
            </a:r>
          </a:p>
          <a:p>
            <a:endParaRPr lang="hr-HR" sz="2400" dirty="0"/>
          </a:p>
          <a:p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b="1" dirty="0" smtClean="0"/>
              <a:t>čajevi</a:t>
            </a:r>
            <a:r>
              <a:rPr lang="hr-HR" sz="2400" dirty="0" smtClean="0"/>
              <a:t> </a:t>
            </a:r>
            <a:r>
              <a:rPr lang="hr-HR" sz="2400" i="1" dirty="0" smtClean="0"/>
              <a:t>(probavne smetnje, živčane tegobe, jačanje imuniteta,  </a:t>
            </a:r>
          </a:p>
          <a:p>
            <a:r>
              <a:rPr lang="hr-HR" sz="2400" i="1" dirty="0" smtClean="0"/>
              <a:t>                 kašalj</a:t>
            </a:r>
            <a:r>
              <a:rPr lang="hr-HR" sz="2400" dirty="0" smtClean="0"/>
              <a:t>)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b="1" dirty="0" smtClean="0"/>
              <a:t>masti</a:t>
            </a:r>
            <a:r>
              <a:rPr lang="hr-HR" sz="2400" dirty="0" smtClean="0"/>
              <a:t> </a:t>
            </a:r>
            <a:r>
              <a:rPr lang="hr-HR" sz="2400" i="1" dirty="0" smtClean="0"/>
              <a:t>(rane, ožiljci, bolovi u mišićima)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b="1" dirty="0"/>
              <a:t>s</a:t>
            </a:r>
            <a:r>
              <a:rPr lang="hr-HR" sz="2400" b="1" dirty="0" smtClean="0"/>
              <a:t>irupi</a:t>
            </a:r>
            <a:r>
              <a:rPr lang="hr-HR" sz="2400" dirty="0" smtClean="0"/>
              <a:t> </a:t>
            </a:r>
            <a:r>
              <a:rPr lang="hr-HR" sz="2400" i="1" dirty="0" smtClean="0"/>
              <a:t>(kašalj, upale grla, jačanje imuniteta)</a:t>
            </a:r>
          </a:p>
          <a:p>
            <a:r>
              <a:rPr lang="hr-HR" sz="2400" dirty="0" smtClean="0"/>
              <a:t>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91515"/>
            <a:ext cx="1512168" cy="8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740627"/>
            <a:ext cx="1513725" cy="88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727772"/>
            <a:ext cx="1495335" cy="88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60" y="3201287"/>
            <a:ext cx="1284517" cy="80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20" y="4404269"/>
            <a:ext cx="1383171" cy="86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69" y="3181400"/>
            <a:ext cx="1390481" cy="8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97" y="3201287"/>
            <a:ext cx="1369278" cy="80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319" y="1772816"/>
            <a:ext cx="1605338" cy="90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038" y="1697708"/>
            <a:ext cx="1560748" cy="98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75" y="1661728"/>
            <a:ext cx="1713809" cy="108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11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5064" y="320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>
                <a:solidFill>
                  <a:prstClr val="white">
                    <a:lumMod val="50000"/>
                  </a:prstClr>
                </a:solidFill>
              </a:rPr>
              <a:t>Faza </a:t>
            </a:r>
            <a:r>
              <a:rPr lang="hr-HR" sz="2400" dirty="0" smtClean="0">
                <a:solidFill>
                  <a:prstClr val="white">
                    <a:lumMod val="50000"/>
                  </a:prstClr>
                </a:solidFill>
              </a:rPr>
              <a:t>2.  Sakupljanje bilja i priprava ljekovitih pripravaka.</a:t>
            </a:r>
            <a:endParaRPr lang="hr-HR" sz="2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099" name="Picture 3" descr="E:\2018_2019\turisticka_kultura\lana priroda\20190604_203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1" y="1961270"/>
            <a:ext cx="3314167" cy="24382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2018_2019\turisticka_kultura\slike\20190523_132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8873" y="874619"/>
            <a:ext cx="2897739" cy="2173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2018_2019\turisticka_kultura\slike\20190530_124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91" y="1766507"/>
            <a:ext cx="3082392" cy="2311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2018_2019\turisticka_kultura\slike\20190530_124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7656">
            <a:off x="4532350" y="4051572"/>
            <a:ext cx="3313260" cy="24849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2018_2019\turisticka_kultura\slike\20190530_1249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2159">
            <a:off x="1785809" y="4075085"/>
            <a:ext cx="3250561" cy="24379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167741" y="764704"/>
            <a:ext cx="253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ČAJEVI</a:t>
            </a:r>
            <a:endParaRPr lang="hr-HR" sz="2800" b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" y="4724400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58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520" y="29815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>
                <a:solidFill>
                  <a:prstClr val="white">
                    <a:lumMod val="50000"/>
                  </a:prstClr>
                </a:solidFill>
              </a:rPr>
              <a:t>Faza 2.  Sakupljanje bilja i priprava ljekovitih pripravaka.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167741" y="764704"/>
            <a:ext cx="253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MASTI</a:t>
            </a:r>
            <a:endParaRPr lang="hr-HR" sz="2800" b="1" dirty="0"/>
          </a:p>
        </p:txBody>
      </p:sp>
      <p:pic>
        <p:nvPicPr>
          <p:cNvPr id="5122" name="Picture 2" descr="E:\2018_2019\turisticka_kultura\slike\20190523_004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2872">
            <a:off x="-281773" y="2205653"/>
            <a:ext cx="3510610" cy="26329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2018_2019\turisticka_kultura\slike\20190523_134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2017" y="2273712"/>
            <a:ext cx="3354353" cy="25157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2018_2019\turisticka_kultura\slike\20190523_1401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1358" y="2146723"/>
            <a:ext cx="3594274" cy="26957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0" y="4725144"/>
            <a:ext cx="9144000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36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95536" y="737349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SIRUPI</a:t>
            </a:r>
            <a:endParaRPr lang="hr-HR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586"/>
            <a:ext cx="71945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78" y="802762"/>
            <a:ext cx="3714914" cy="2088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E:\2018_2019\turisticka_kultura\slike\20190605_1326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5493" y="929336"/>
            <a:ext cx="3045249" cy="2283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2018_2019\turisticka_kultura\slike\20190605_1319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411" y="3649944"/>
            <a:ext cx="3476053" cy="26070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 descr="E:\2018_2019\turisticka_kultura\slike\20190605_1320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4857" y="3661405"/>
            <a:ext cx="3182318" cy="2425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 descr="E:\2018_2019\turisticka_kultura\slike\20190605_13223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9079" y="3744204"/>
            <a:ext cx="3096808" cy="2418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1454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44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1945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ka 2" descr="E:\2018_2019\turisticka_kultura\slike\20190605_1417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360" y="1259903"/>
            <a:ext cx="3530826" cy="297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E:\2018_2019\turisticka_kultura\slike\20190605_144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9736" y="918937"/>
            <a:ext cx="4872542" cy="3654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48" y="2977113"/>
            <a:ext cx="4657290" cy="3494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722" y="4724399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59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278</Words>
  <Application>Microsoft Office PowerPoint</Application>
  <PresentationFormat>Prikaz na zaslonu (4:3)</PresentationFormat>
  <Paragraphs>67</Paragraphs>
  <Slides>12</Slides>
  <Notes>11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tema</vt:lpstr>
      <vt:lpstr>    Kako su liječili naši stari?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su liječili naši stari</dc:title>
  <dc:creator>Korisnik</dc:creator>
  <cp:lastModifiedBy>HP</cp:lastModifiedBy>
  <cp:revision>42</cp:revision>
  <dcterms:created xsi:type="dcterms:W3CDTF">2019-06-10T21:46:17Z</dcterms:created>
  <dcterms:modified xsi:type="dcterms:W3CDTF">2019-06-13T23:10:21Z</dcterms:modified>
</cp:coreProperties>
</file>