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H6KqxDtAfOslDPuGOwSO2WiHf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2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36576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 rot="5400000">
            <a:off x="2286000" y="54008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2" type="body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/>
        </p:nvSpPr>
        <p:spPr>
          <a:xfrm flipH="1" rot="10800000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15"/>
          <p:cNvSpPr/>
          <p:nvPr/>
        </p:nvSpPr>
        <p:spPr>
          <a:xfrm flipH="1" rot="-5400000">
            <a:off x="7554353" y="309490"/>
            <a:ext cx="1892949" cy="1294228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2619376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cxnSp>
        <p:nvCxnSpPr>
          <p:cNvPr id="40" name="Google Shape;40;p15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cap="rnd" cmpd="sng" w="9525">
            <a:solidFill>
              <a:srgbClr val="C5C5C5">
                <a:alpha val="4470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15"/>
          <p:cNvCxnSpPr/>
          <p:nvPr/>
        </p:nvCxnSpPr>
        <p:spPr>
          <a:xfrm flipH="1" rot="10800000">
            <a:off x="0" y="7034"/>
            <a:ext cx="9136966" cy="6843933"/>
          </a:xfrm>
          <a:prstGeom prst="straightConnector1">
            <a:avLst/>
          </a:prstGeom>
          <a:noFill/>
          <a:ln cap="rnd" cmpd="sng" w="9525">
            <a:solidFill>
              <a:srgbClr val="BEBEBE">
                <a:alpha val="3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5"/>
          <p:cNvSpPr txBox="1"/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  <a:defRPr b="1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4791456" y="6480969"/>
            <a:ext cx="2130552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57200" y="6480969"/>
            <a:ext cx="4261104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18288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900"/>
              <a:buFont typeface="Century Gothic"/>
              <a:buNone/>
              <a:defRPr b="0" sz="2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indent="-385444" lvl="1" marL="914400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000"/>
              <a:buFont typeface="Century Gothic"/>
              <a:buNone/>
              <a:defRPr b="0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/>
          <p:nvPr>
            <p:ph idx="2" type="pic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300990" lvl="1" marL="91440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7;p11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cap="rnd" cmpd="sng" w="9525">
            <a:solidFill>
              <a:srgbClr val="BEBEBE">
                <a:alpha val="3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" name="Google Shape;8;p11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cap="rnd" cmpd="sng" w="9525">
            <a:solidFill>
              <a:srgbClr val="C5C5C5">
                <a:alpha val="4470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1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1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4.jpg"/><Relationship Id="rId7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8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484632" rt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</a:pPr>
            <a:r>
              <a:rPr lang="lv-LV"/>
              <a:t>Vējdzirnavas</a:t>
            </a:r>
            <a:endParaRPr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050706" y="2276872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36576" rtl="0" algn="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/>
              <a:t>Amanda Manavicka 7.b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788713"/>
            <a:ext cx="3960441" cy="528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idx="1" type="body"/>
          </p:nvPr>
        </p:nvSpPr>
        <p:spPr>
          <a:xfrm rot="-1914416">
            <a:off x="1216893" y="2659589"/>
            <a:ext cx="4028256" cy="4259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lv-LV">
                <a:solidFill>
                  <a:srgbClr val="E365FF"/>
                </a:solidFill>
              </a:rPr>
              <a:t>Paldies, ka noskatījāties</a:t>
            </a:r>
            <a:endParaRPr>
              <a:solidFill>
                <a:srgbClr val="E365FF"/>
              </a:solidFill>
            </a:endParaRPr>
          </a:p>
        </p:txBody>
      </p:sp>
      <p:pic>
        <p:nvPicPr>
          <p:cNvPr descr="C:\Users\amand\AppData\Local\Microsoft\Windows\INetCache\IE\YP6BF772\1024px-SMirC-smile.svg[1].png" id="159" name="Google Shape;159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2181848">
            <a:off x="4648200" y="2132855"/>
            <a:ext cx="3871863" cy="387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lv-LV"/>
              <a:t>Noskaidro!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A) </a:t>
            </a:r>
            <a:r>
              <a:rPr lang="lv-LV">
                <a:solidFill>
                  <a:srgbClr val="4B98FF"/>
                </a:solidFill>
              </a:rPr>
              <a:t>Jāveido</a:t>
            </a:r>
            <a:r>
              <a:rPr lang="lv-LV"/>
              <a:t> kustībā esošs ķermenis (vējdzirnavas)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lv-LV">
                <a:solidFill>
                  <a:srgbClr val="4B98FF"/>
                </a:solidFill>
              </a:rPr>
              <a:t>Parametri</a:t>
            </a:r>
            <a:r>
              <a:rPr lang="lv-LV"/>
              <a:t> – platums 24,5 cm, augstums 32 cm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lv-LV"/>
              <a:t>Statīvs 20,5 cm.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B) </a:t>
            </a:r>
            <a:r>
              <a:rPr lang="lv-LV">
                <a:solidFill>
                  <a:srgbClr val="4B98FF"/>
                </a:solidFill>
              </a:rPr>
              <a:t>Materiāli</a:t>
            </a:r>
            <a:r>
              <a:rPr lang="lv-LV"/>
              <a:t>, ko izmantoju: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lv-LV"/>
              <a:t>Papīra nazis, koka iesmiņi, karstā līme, virtuves papīra dvievļu rullīši 2 gb., metramērs, marķieris, koka plāksne(pamats), pogas un striķis.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457200" y="274638"/>
            <a:ext cx="289066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100000"/>
              <a:buFont typeface="Century Gothic"/>
              <a:buNone/>
            </a:pPr>
            <a:r>
              <a:rPr lang="lv-LV"/>
              <a:t>Plāno, dari!</a:t>
            </a:r>
            <a:endParaRPr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0" y="1556792"/>
            <a:ext cx="6711936" cy="3634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Uzzīmē skici (1.attēls)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Nobildē izejmateriālus (2.attēls)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Sagriež četrus pusmēnestiņus – spārnus (3.attēls)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Izgriež no kartona kvadrātu un apli (4.attēls)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Izgriež statīvam robus (5.attēls)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31647" lvl="0" marL="448056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31647" lvl="0" marL="448056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984" y="149979"/>
            <a:ext cx="1440160" cy="192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2479" y="1484784"/>
            <a:ext cx="1944216" cy="148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2479" y="3489544"/>
            <a:ext cx="1887474" cy="251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2040" y="4437112"/>
            <a:ext cx="1656512" cy="220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9621" y="5176548"/>
            <a:ext cx="1887475" cy="1469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251520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Sagriež kociņus (6.attēls)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Pielīmē kociņus pie kartona (7.attēls)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Pielīmē spārnus (8.attēls)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Pielīme asi (9.attēls)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188640"/>
            <a:ext cx="2520280" cy="189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2" y="4077072"/>
            <a:ext cx="1800200" cy="240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2169" y="4365104"/>
            <a:ext cx="1779662" cy="237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4256817"/>
            <a:ext cx="1707654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179512" y="836713"/>
            <a:ext cx="7848872" cy="3672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Pielīmē statīvu pie pamata, pieliek spārnus un  kvadrātiņus (10.attēls)</a:t>
            </a:r>
            <a:endParaRPr sz="3000"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 sz="3000"/>
              <a:t>Pieliek smagumu un piestiprina aplīšus, lai striķis neiet uz visām pusēm (11.attēls)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Gatavais darbs</a:t>
            </a:r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3938301"/>
            <a:ext cx="2160240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861048"/>
            <a:ext cx="2088232" cy="278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8104" y="2276872"/>
            <a:ext cx="3219822" cy="429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lv-LV"/>
              <a:t>Darba drošība</a:t>
            </a:r>
            <a:endParaRPr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Izmantojot karsto līmi vajag būt uzmanīgam, jo tā ir karsta.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Ar papīra nazi arī jābūt uzmanīgam, jo tas ir ass.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lv-LV"/>
              <a:t>Eksperiments</a:t>
            </a:r>
            <a:endParaRPr/>
          </a:p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Eksperimenta rezultātā var redzēt, ka pūšot gaisu ar fēnu spārnu iekšpusēs, spārni griežas un striķis satinas uz koka iesmiņa.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Šos materiālus izmantoju, jo tie bija pieejami mājas un ar tiem ir viegli strādāt.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Konstruktīvie elementi – statīvs, pamats, spārni, ass - </a:t>
            </a:r>
            <a:r>
              <a:rPr lang="lv-LV">
                <a:solidFill>
                  <a:srgbClr val="92D050"/>
                </a:solidFill>
              </a:rPr>
              <a:t>ģeometriskās figūras.</a:t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272" y="0"/>
            <a:ext cx="2000820" cy="355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lv-LV"/>
              <a:t>Secinājumi</a:t>
            </a:r>
            <a:endParaRPr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1) Vējdzirnavu enerģijas avots ir vējš.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2) Vēja stiprums ietekmē vējdzirnavu spārnu griešanos.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3) Saražoto vēja enerģiju var uzkrāt akumulātoros, kā piemēram vēja ģenerātori.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lv-LV"/>
              <a:t>Pašvērtējums</a:t>
            </a:r>
            <a:endParaRPr/>
          </a:p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Pirmā rinda – 3.stabiņš</a:t>
            </a:r>
            <a:endParaRPr/>
          </a:p>
          <a:p>
            <a:pPr indent="-384047" lvl="0" marL="448056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lv-LV"/>
              <a:t>Otrā rinda – 3.stabiņš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2021-02-15T10:46:59Z</dcterms:created>
  <dc:creator>amand</dc:creator>
</cp:coreProperties>
</file>