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1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60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761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855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560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041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109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289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658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931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862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400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13F23-A8D4-4CD6-ABEC-CDAE14FA7108}" type="datetimeFigureOut">
              <a:rPr lang="lv-LV" smtClean="0"/>
              <a:t>08.11.2019.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D38F-1B07-43CC-9112-8F10E37B656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043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700808"/>
            <a:ext cx="7056784" cy="1470025"/>
          </a:xfrm>
        </p:spPr>
        <p:txBody>
          <a:bodyPr>
            <a:noAutofit/>
          </a:bodyPr>
          <a:lstStyle/>
          <a:p>
            <a:r>
              <a:rPr lang="lv-LV" sz="6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Saldus pamatskola</a:t>
            </a:r>
            <a:r>
              <a:rPr lang="lv-LV" sz="5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lv-LV" sz="5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lv-LV" sz="5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Saldus </a:t>
            </a:r>
            <a:r>
              <a:rPr lang="lv-LV" sz="5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elementary</a:t>
            </a:r>
            <a:r>
              <a:rPr lang="lv-LV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v-LV" sz="5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school</a:t>
            </a:r>
            <a:endParaRPr lang="lv-LV" sz="5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2" y="2204864"/>
            <a:ext cx="3109707" cy="44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lv-LV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canteen</a:t>
            </a:r>
            <a:endParaRPr lang="lv-LV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0"/>
          <a:stretch/>
        </p:blipFill>
        <p:spPr>
          <a:xfrm>
            <a:off x="4355976" y="1412776"/>
            <a:ext cx="4562898" cy="26713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9" y="3573016"/>
            <a:ext cx="4109965" cy="3082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412776"/>
            <a:ext cx="3936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1st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7th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437112"/>
            <a:ext cx="3936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7th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9th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meal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endParaRPr lang="lv-LV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65" y="1285681"/>
            <a:ext cx="8229600" cy="4525963"/>
          </a:xfrm>
        </p:spPr>
        <p:txBody>
          <a:bodyPr/>
          <a:lstStyle/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427984" cy="3320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4061960" cy="30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Gym</a:t>
            </a:r>
            <a:endParaRPr lang="lv-LV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37112"/>
            <a:ext cx="3017309" cy="22629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3578476"/>
            <a:ext cx="3982672" cy="2987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056451" cy="3042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00" y="1331707"/>
            <a:ext cx="4566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gym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a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climbing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gym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sports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lv-LV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r>
              <a:rPr lang="lv-LV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endParaRPr lang="lv-LV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5" y="1135930"/>
            <a:ext cx="8229600" cy="4857403"/>
          </a:xfrm>
        </p:spPr>
        <p:txBody>
          <a:bodyPr>
            <a:normAutofit/>
          </a:bodyPr>
          <a:lstStyle/>
          <a:p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ping-pong,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0341"/>
            <a:ext cx="5004047" cy="3753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564632"/>
            <a:ext cx="360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corner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a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sofa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075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  <a:endParaRPr lang="lv-LV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sports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art.</a:t>
            </a:r>
          </a:p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sports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38255"/>
            <a:ext cx="3275856" cy="2185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611350"/>
            <a:ext cx="3300103" cy="2202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31" y="2770189"/>
            <a:ext cx="3240360" cy="18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lv-LV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lv-LV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lv-LV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traditions</a:t>
            </a:r>
            <a:endParaRPr lang="lv-LV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Fathers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950568" cy="263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951514" cy="26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hike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sports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5" y="1772816"/>
            <a:ext cx="3300315" cy="2198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77071"/>
            <a:ext cx="4104456" cy="2734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73" y="1780501"/>
            <a:ext cx="3292536" cy="21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traditions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86741"/>
            <a:ext cx="3870936" cy="2579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06" y="1412776"/>
            <a:ext cx="3242386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789040"/>
            <a:ext cx="4167673" cy="2776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1692677"/>
            <a:ext cx="3312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Talent</a:t>
            </a: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</a:t>
            </a: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v-LV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lv-LV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689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WATCHING</a:t>
            </a:r>
            <a:r>
              <a:rPr lang="lv-LV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lv-LV" dirty="0"/>
          </a:p>
        </p:txBody>
      </p:sp>
      <p:pic>
        <p:nvPicPr>
          <p:cNvPr id="4" name="video-1573194725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1476058"/>
            <a:ext cx="8137277" cy="4650106"/>
          </a:xfrm>
        </p:spPr>
      </p:pic>
    </p:spTree>
    <p:extLst>
      <p:ext uri="{BB962C8B-B14F-4D97-AF65-F5344CB8AC3E}">
        <p14:creationId xmlns:p14="http://schemas.microsoft.com/office/powerpoint/2010/main" val="36328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lv-LV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founded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1904.</a:t>
            </a:r>
          </a:p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 it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just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headmasters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66400"/>
            <a:ext cx="5375126" cy="33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lv-LV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1970’s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65657"/>
            <a:ext cx="5464274" cy="40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Nowadays</a:t>
            </a:r>
            <a:endParaRPr lang="lv-LV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1st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9th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393 students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3986706"/>
            <a:ext cx="3704388" cy="2778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3" y="3971696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Nowadays</a:t>
            </a:r>
            <a:endParaRPr lang="lv-LV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54" y="1196752"/>
            <a:ext cx="8229600" cy="4525963"/>
          </a:xfrm>
        </p:spPr>
        <p:txBody>
          <a:bodyPr/>
          <a:lstStyle/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celebration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joined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54711"/>
            <a:ext cx="3382692" cy="2255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46" y="2852936"/>
            <a:ext cx="2700300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3933056"/>
            <a:ext cx="4030764" cy="268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0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 symbols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0" r="11159"/>
          <a:stretch/>
        </p:blipFill>
        <p:spPr>
          <a:xfrm>
            <a:off x="251520" y="1077909"/>
            <a:ext cx="2232248" cy="42701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2874286"/>
            <a:ext cx="2607896" cy="3732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3038" y="148478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flag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2018.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925" y="5637329"/>
            <a:ext cx="6659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logo. It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" y="3645024"/>
            <a:ext cx="4323182" cy="288032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89" y="3591018"/>
            <a:ext cx="3912435" cy="2934326"/>
          </a:xfrm>
        </p:spPr>
      </p:pic>
      <p:sp>
        <p:nvSpPr>
          <p:cNvPr id="8" name="TextBox 7"/>
          <p:cNvSpPr txBox="1"/>
          <p:nvPr/>
        </p:nvSpPr>
        <p:spPr>
          <a:xfrm>
            <a:off x="467544" y="155679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4th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vest, a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dress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skirt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55679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5th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9th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jeans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t-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shirts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hoodies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dresses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>
            <a:normAutofit/>
          </a:bodyPr>
          <a:lstStyle/>
          <a:p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lv-LV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3240360" cy="4320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7" y="1124744"/>
            <a:ext cx="4840327" cy="2597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24713"/>
            <a:ext cx="3864396" cy="289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Classrooms</a:t>
            </a:r>
            <a:endParaRPr lang="lv-LV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classrooms</a:t>
            </a:r>
            <a:r>
              <a:rPr lang="lv-LV" dirty="0" smtClean="0"/>
              <a:t>.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" y="3501008"/>
            <a:ext cx="4320480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443</Words>
  <Application>Microsoft Office PowerPoint</Application>
  <PresentationFormat>Slaidrāde ekrānā (4:3)</PresentationFormat>
  <Paragraphs>48</Paragraphs>
  <Slides>18</Slides>
  <Notes>0</Notes>
  <HiddenSlides>0</HiddenSlides>
  <MMClips>1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19" baseType="lpstr">
      <vt:lpstr>Office Theme</vt:lpstr>
      <vt:lpstr>Saldus pamatskola Saldus elementary school</vt:lpstr>
      <vt:lpstr>History</vt:lpstr>
      <vt:lpstr>History</vt:lpstr>
      <vt:lpstr>Nowadays</vt:lpstr>
      <vt:lpstr>Nowadays</vt:lpstr>
      <vt:lpstr>Schools symbols</vt:lpstr>
      <vt:lpstr>School uniform</vt:lpstr>
      <vt:lpstr>Our school</vt:lpstr>
      <vt:lpstr>Classrooms</vt:lpstr>
      <vt:lpstr>Schools canteen</vt:lpstr>
      <vt:lpstr>Library</vt:lpstr>
      <vt:lpstr>Gym</vt:lpstr>
      <vt:lpstr>Game and relax room</vt:lpstr>
      <vt:lpstr>Students achievements</vt:lpstr>
      <vt:lpstr>Schools activities and traditions</vt:lpstr>
      <vt:lpstr>Schools activities and traditions</vt:lpstr>
      <vt:lpstr>Schools activities and traditions</vt:lpstr>
      <vt:lpstr>THANK YOU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Saldus pamatskola (Saldus elementary school)</dc:title>
  <dc:creator>Skolnieks</dc:creator>
  <cp:lastModifiedBy>Pamatskola</cp:lastModifiedBy>
  <cp:revision>16</cp:revision>
  <dcterms:created xsi:type="dcterms:W3CDTF">2019-11-07T12:33:16Z</dcterms:created>
  <dcterms:modified xsi:type="dcterms:W3CDTF">2019-11-08T12:15:07Z</dcterms:modified>
</cp:coreProperties>
</file>