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3" r:id="rId12"/>
    <p:sldId id="270" r:id="rId13"/>
    <p:sldId id="272" r:id="rId14"/>
    <p:sldId id="275" r:id="rId15"/>
    <p:sldId id="274" r:id="rId16"/>
    <p:sldId id="277" r:id="rId17"/>
    <p:sldId id="282" r:id="rId18"/>
    <p:sldId id="278" r:id="rId19"/>
    <p:sldId id="279" r:id="rId20"/>
    <p:sldId id="281" r:id="rId21"/>
    <p:sldId id="280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69" d="100"/>
          <a:sy n="69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6B549-DF4B-483A-B559-519848D3A6D5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FC30-B5C2-45E1-B19C-FF5CE400CD8A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37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1FC30-B5C2-45E1-B19C-FF5CE400CD8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E5B100-3FF7-4624-899E-FBFDC32995D2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B17011-43DC-4D54-BD5A-16E41BCD8ACD}" type="slidenum">
              <a:rPr lang="es-ES" smtClean="0"/>
              <a:t>‹zk.›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SEA%20STAR.doc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sponge.mp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68947" y="2463279"/>
            <a:ext cx="1512168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PBL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19536" y="1052736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159896" y="821094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STUDENT MAIN AGENT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688288" y="1144260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SIGNIFICANT LEARNING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976320" y="2463279"/>
            <a:ext cx="19442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MAIN PRACTICAL TASK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513067" y="4677236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STUDENTS´</a:t>
            </a:r>
          </a:p>
          <a:p>
            <a:pPr algn="ctr"/>
            <a:r>
              <a:rPr lang="es-ES" dirty="0" smtClean="0"/>
              <a:t>INTERACTION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76320" y="4077071"/>
            <a:ext cx="19442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BUILD NEW KNOWLEDGE FROM OWN EXPERIENCE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85329" y="5092734"/>
            <a:ext cx="1944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THINKING SKILLS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22837" y="385663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CONFIDENCE</a:t>
            </a:r>
          </a:p>
          <a:p>
            <a:pPr algn="ctr"/>
            <a:r>
              <a:rPr lang="es-ES" dirty="0" smtClean="0"/>
              <a:t>WELL BEING</a:t>
            </a:r>
            <a:endParaRPr lang="es-ES" dirty="0"/>
          </a:p>
        </p:txBody>
      </p:sp>
      <p:sp>
        <p:nvSpPr>
          <p:cNvPr id="18" name="17 Flecha izquierda"/>
          <p:cNvSpPr/>
          <p:nvPr/>
        </p:nvSpPr>
        <p:spPr>
          <a:xfrm rot="5698062">
            <a:off x="5390787" y="1736151"/>
            <a:ext cx="828974" cy="3157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izquierda"/>
          <p:cNvSpPr/>
          <p:nvPr/>
        </p:nvSpPr>
        <p:spPr>
          <a:xfrm rot="10800000">
            <a:off x="6849622" y="2986798"/>
            <a:ext cx="1622641" cy="3157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izquierda"/>
          <p:cNvSpPr/>
          <p:nvPr/>
        </p:nvSpPr>
        <p:spPr>
          <a:xfrm rot="9682638">
            <a:off x="6736836" y="2082725"/>
            <a:ext cx="1888317" cy="357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izquierda"/>
          <p:cNvSpPr/>
          <p:nvPr/>
        </p:nvSpPr>
        <p:spPr>
          <a:xfrm rot="9682638">
            <a:off x="6736835" y="2082725"/>
            <a:ext cx="1888317" cy="3578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izquierda"/>
          <p:cNvSpPr/>
          <p:nvPr/>
        </p:nvSpPr>
        <p:spPr>
          <a:xfrm rot="11614249">
            <a:off x="6626560" y="3795911"/>
            <a:ext cx="2279768" cy="302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izquierda"/>
          <p:cNvSpPr/>
          <p:nvPr/>
        </p:nvSpPr>
        <p:spPr>
          <a:xfrm rot="15349444">
            <a:off x="5462942" y="3919196"/>
            <a:ext cx="828974" cy="3157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izquierda"/>
          <p:cNvSpPr/>
          <p:nvPr/>
        </p:nvSpPr>
        <p:spPr>
          <a:xfrm rot="18985735">
            <a:off x="3387179" y="4033170"/>
            <a:ext cx="1756203" cy="356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izquierda"/>
          <p:cNvSpPr/>
          <p:nvPr/>
        </p:nvSpPr>
        <p:spPr>
          <a:xfrm rot="1646727">
            <a:off x="3760279" y="2056643"/>
            <a:ext cx="1220863" cy="272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izquierda"/>
          <p:cNvSpPr/>
          <p:nvPr/>
        </p:nvSpPr>
        <p:spPr>
          <a:xfrm rot="19580294">
            <a:off x="3195984" y="3388895"/>
            <a:ext cx="1568473" cy="388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1199456" y="2192918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MAKE OUR WORK PUBLIC</a:t>
            </a:r>
            <a:endParaRPr lang="es-ES" dirty="0"/>
          </a:p>
        </p:txBody>
      </p:sp>
      <p:sp>
        <p:nvSpPr>
          <p:cNvPr id="28" name="27 Flecha izquierda"/>
          <p:cNvSpPr/>
          <p:nvPr/>
        </p:nvSpPr>
        <p:spPr>
          <a:xfrm rot="578326">
            <a:off x="3328324" y="2564252"/>
            <a:ext cx="1228964" cy="271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8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59696" y="764704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261631" y="826258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522854" y="1741075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SCIENCE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27276" y="4405590"/>
            <a:ext cx="16915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415480" y="2821578"/>
            <a:ext cx="16117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Flotation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688288" y="3022016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dirty="0" err="1" smtClean="0"/>
              <a:t>plants</a:t>
            </a:r>
            <a:r>
              <a:rPr lang="es-ES" dirty="0" smtClean="0"/>
              <a:t> &amp;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866670" y="2049760"/>
            <a:ext cx="1656184" cy="587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492878" y="2172949"/>
            <a:ext cx="98207" cy="46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168008" y="2049760"/>
            <a:ext cx="2304256" cy="972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015880" y="2784563"/>
            <a:ext cx="16117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err="1" smtClean="0"/>
              <a:t>composition</a:t>
            </a:r>
            <a:endParaRPr lang="es-ES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639616" y="3430894"/>
            <a:ext cx="972109" cy="790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007769" y="3608145"/>
            <a:ext cx="1229650" cy="61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514104" y="3633936"/>
            <a:ext cx="445992" cy="443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514104" y="4248642"/>
            <a:ext cx="16915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density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852939" y="1311096"/>
            <a:ext cx="2304256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GEAGRAPHY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450131" y="1925741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Seas &amp; </a:t>
            </a:r>
            <a:r>
              <a:rPr lang="es-ES" dirty="0" err="1" smtClean="0"/>
              <a:t>oceans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9732404" y="1922717"/>
            <a:ext cx="1764196" cy="3723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Basque</a:t>
            </a:r>
            <a:r>
              <a:rPr lang="es-ES" dirty="0" smtClean="0"/>
              <a:t> </a:t>
            </a:r>
            <a:r>
              <a:rPr lang="es-ES" dirty="0" err="1" smtClean="0"/>
              <a:t>rivers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7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567198" y="1865232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2324" y="3212976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Agree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to do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1896" y="2791960"/>
            <a:ext cx="208823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student</a:t>
            </a:r>
            <a:r>
              <a:rPr lang="es-ES" dirty="0" smtClean="0"/>
              <a:t> </a:t>
            </a:r>
            <a:r>
              <a:rPr lang="es-ES" dirty="0" err="1" smtClean="0"/>
              <a:t>learns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animal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They</a:t>
            </a:r>
            <a:r>
              <a:rPr lang="es-ES" dirty="0" smtClean="0"/>
              <a:t> share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endParaRPr lang="es-ES" dirty="0" smtClean="0"/>
          </a:p>
          <a:p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986286" y="3238354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DOCUMENTARY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36160" y="4221088"/>
            <a:ext cx="322228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Starting</a:t>
            </a:r>
            <a:r>
              <a:rPr lang="es-ES" b="1" dirty="0" smtClean="0"/>
              <a:t> </a:t>
            </a:r>
            <a:r>
              <a:rPr lang="es-ES" b="1" dirty="0" err="1" smtClean="0"/>
              <a:t>point</a:t>
            </a:r>
            <a:r>
              <a:rPr lang="es-ES" b="1" dirty="0" smtClean="0"/>
              <a:t>:</a:t>
            </a:r>
          </a:p>
          <a:p>
            <a:pPr algn="ctr"/>
            <a:r>
              <a:rPr lang="es-ES" dirty="0" err="1" smtClean="0"/>
              <a:t>What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animal? ( individual </a:t>
            </a:r>
            <a:r>
              <a:rPr lang="es-ES" dirty="0" err="1" smtClean="0"/>
              <a:t>work</a:t>
            </a:r>
            <a:r>
              <a:rPr lang="es-ES" dirty="0" smtClean="0"/>
              <a:t>)</a:t>
            </a:r>
          </a:p>
          <a:p>
            <a:pPr algn="ctr"/>
            <a:r>
              <a:rPr lang="es-ES" dirty="0" err="1" smtClean="0"/>
              <a:t>How</a:t>
            </a:r>
            <a:r>
              <a:rPr lang="es-ES" dirty="0" smtClean="0"/>
              <a:t> can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communicate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 in English?</a:t>
            </a:r>
            <a:endParaRPr lang="es-ES" dirty="0"/>
          </a:p>
        </p:txBody>
      </p:sp>
      <p:cxnSp>
        <p:nvCxnSpPr>
          <p:cNvPr id="11" name="14 Conector recto de flecha"/>
          <p:cNvCxnSpPr/>
          <p:nvPr/>
        </p:nvCxnSpPr>
        <p:spPr>
          <a:xfrm>
            <a:off x="3660675" y="3536141"/>
            <a:ext cx="90652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4 Conector recto de flecha"/>
          <p:cNvCxnSpPr/>
          <p:nvPr/>
        </p:nvCxnSpPr>
        <p:spPr>
          <a:xfrm>
            <a:off x="6730128" y="3423020"/>
            <a:ext cx="806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4 Conector recto de flecha"/>
          <p:cNvCxnSpPr/>
          <p:nvPr/>
        </p:nvCxnSpPr>
        <p:spPr>
          <a:xfrm>
            <a:off x="9147301" y="3638404"/>
            <a:ext cx="0" cy="366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461648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564648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74162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608168" y="729302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4" y="1210979"/>
            <a:ext cx="10058400" cy="352581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96" y="4653604"/>
            <a:ext cx="9446992" cy="25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R0142~2\AppData\Local\Temp\SEA ANIMALS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692696"/>
            <a:ext cx="8359399" cy="59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R0142~2\AppData\Local\Temp\Puffers doc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60648"/>
            <a:ext cx="4086351" cy="57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R0142~2\AppData\Local\Temp\animal writing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0"/>
            <a:ext cx="5040560" cy="71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1026" name="Picture 2" descr="https://lh5.googleusercontent.com/Uj6-i8iXWBOcvMNmaPfqPKei24xyJamvzs5LF7IbOythHEHLeNl5ANfpZUQqiO7obgEv37K2v91ag6Bi-B-TC9plsZfyug1xO1OHqg5sx5lCfDtHOJwWbt6FZZNL56miwr8k3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87141"/>
            <a:ext cx="10873208" cy="48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4098" name="Picture 2" descr="C:\Users\OR0142~2\AppData\Local\Temp\Slid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68" y="1612345"/>
            <a:ext cx="9362644" cy="47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7" name="Irudi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5" y="1395645"/>
            <a:ext cx="3354522" cy="4746659"/>
          </a:xfrm>
          <a:prstGeom prst="rect">
            <a:avLst/>
          </a:prstGeom>
        </p:spPr>
      </p:pic>
      <p:pic>
        <p:nvPicPr>
          <p:cNvPr id="8" name="Picture 2" descr="C:\Users\OR0142~2\AppData\Local\Temp\animal writing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89" y="1806426"/>
            <a:ext cx="2880320" cy="40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us 8"/>
          <p:cNvSpPr/>
          <p:nvPr/>
        </p:nvSpPr>
        <p:spPr>
          <a:xfrm>
            <a:off x="4295800" y="2924944"/>
            <a:ext cx="1152128" cy="11521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0" name="Berdina 9"/>
          <p:cNvSpPr/>
          <p:nvPr/>
        </p:nvSpPr>
        <p:spPr>
          <a:xfrm>
            <a:off x="8047955" y="3212976"/>
            <a:ext cx="1224136" cy="8640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chemeClr val="tx1"/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9408368" y="3212976"/>
            <a:ext cx="18722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Text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</a:p>
          <a:p>
            <a:r>
              <a:rPr lang="es-ES" b="1" dirty="0" err="1" smtClean="0"/>
              <a:t>documentary</a:t>
            </a:r>
            <a:endParaRPr lang="es-ES" b="1" dirty="0"/>
          </a:p>
        </p:txBody>
      </p:sp>
      <p:sp>
        <p:nvSpPr>
          <p:cNvPr id="12" name="39 Flecha izquierda"/>
          <p:cNvSpPr/>
          <p:nvPr/>
        </p:nvSpPr>
        <p:spPr>
          <a:xfrm rot="16031442">
            <a:off x="9691025" y="4178430"/>
            <a:ext cx="947085" cy="4579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4 CuadroTexto"/>
          <p:cNvSpPr txBox="1"/>
          <p:nvPr/>
        </p:nvSpPr>
        <p:spPr>
          <a:xfrm>
            <a:off x="8711036" y="5076473"/>
            <a:ext cx="274920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-</a:t>
            </a:r>
            <a:r>
              <a:rPr lang="es-ES" dirty="0" err="1" smtClean="0"/>
              <a:t>Understand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endParaRPr lang="es-ES" dirty="0" smtClean="0"/>
          </a:p>
          <a:p>
            <a:r>
              <a:rPr lang="es-ES" b="1" dirty="0" smtClean="0"/>
              <a:t>-</a:t>
            </a:r>
            <a:r>
              <a:rPr lang="es-ES" dirty="0" err="1" smtClean="0"/>
              <a:t>Understand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concepts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7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6" name="Irudi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8" y="1496133"/>
            <a:ext cx="3518557" cy="4978769"/>
          </a:xfrm>
          <a:prstGeom prst="rect">
            <a:avLst/>
          </a:prstGeom>
        </p:spPr>
      </p:pic>
      <p:sp>
        <p:nvSpPr>
          <p:cNvPr id="7" name="39 Flecha izquierda"/>
          <p:cNvSpPr/>
          <p:nvPr/>
        </p:nvSpPr>
        <p:spPr>
          <a:xfrm rot="10800000">
            <a:off x="4077735" y="2765380"/>
            <a:ext cx="1645746" cy="3035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stuKoadroa 7"/>
          <p:cNvSpPr txBox="1"/>
          <p:nvPr/>
        </p:nvSpPr>
        <p:spPr>
          <a:xfrm>
            <a:off x="5951984" y="263691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/>
              <a:t>A</a:t>
            </a:r>
            <a:r>
              <a:rPr lang="eu-ES" b="1" dirty="0" smtClean="0"/>
              <a:t>NIMALS </a:t>
            </a:r>
          </a:p>
          <a:p>
            <a:r>
              <a:rPr lang="eu-ES" b="1" dirty="0" smtClean="0"/>
              <a:t>CLASSIFICATION</a:t>
            </a:r>
            <a:endParaRPr lang="eu-ES" b="1" dirty="0"/>
          </a:p>
        </p:txBody>
      </p:sp>
      <p:pic>
        <p:nvPicPr>
          <p:cNvPr id="9" name="Irudi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6163" y="2263357"/>
            <a:ext cx="4592426" cy="3444320"/>
          </a:xfrm>
          <a:prstGeom prst="rect">
            <a:avLst/>
          </a:prstGeom>
        </p:spPr>
      </p:pic>
      <p:sp>
        <p:nvSpPr>
          <p:cNvPr id="10" name="39 Flecha izquierda">
            <a:hlinkClick r:id="rId4" action="ppaction://hlinkfile"/>
          </p:cNvPr>
          <p:cNvSpPr/>
          <p:nvPr/>
        </p:nvSpPr>
        <p:spPr>
          <a:xfrm rot="10800000" flipH="1">
            <a:off x="6586705" y="5229200"/>
            <a:ext cx="778354" cy="820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CuadroTexto"/>
          <p:cNvSpPr txBox="1"/>
          <p:nvPr/>
        </p:nvSpPr>
        <p:spPr>
          <a:xfrm>
            <a:off x="4232781" y="2261186"/>
            <a:ext cx="12981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concept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602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8" name="Irudi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" y="1844824"/>
            <a:ext cx="4536504" cy="4043029"/>
          </a:xfrm>
          <a:prstGeom prst="rect">
            <a:avLst/>
          </a:prstGeom>
        </p:spPr>
      </p:pic>
      <p:sp>
        <p:nvSpPr>
          <p:cNvPr id="9" name="TestuKoadroa 8"/>
          <p:cNvSpPr txBox="1"/>
          <p:nvPr/>
        </p:nvSpPr>
        <p:spPr>
          <a:xfrm>
            <a:off x="6312024" y="270892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- </a:t>
            </a:r>
            <a:r>
              <a:rPr lang="eu-ES" dirty="0" err="1" smtClean="0"/>
              <a:t>Manipulative</a:t>
            </a:r>
            <a:r>
              <a:rPr lang="eu-ES" dirty="0" smtClean="0"/>
              <a:t> </a:t>
            </a:r>
            <a:r>
              <a:rPr lang="eu-ES" dirty="0" err="1" smtClean="0"/>
              <a:t>model</a:t>
            </a:r>
            <a:r>
              <a:rPr lang="eu-ES" dirty="0" smtClean="0"/>
              <a:t> </a:t>
            </a:r>
            <a:r>
              <a:rPr lang="eu-ES" dirty="0" err="1" smtClean="0"/>
              <a:t>of</a:t>
            </a:r>
            <a:r>
              <a:rPr lang="eu-ES" dirty="0" smtClean="0"/>
              <a:t> a </a:t>
            </a:r>
            <a:r>
              <a:rPr lang="eu-ES" dirty="0" err="1" smtClean="0"/>
              <a:t>classification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7693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492499" y="2669167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71464" y="1280526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STUDENT MAIN AGENT</a:t>
            </a:r>
            <a:endParaRPr lang="es-ES" dirty="0"/>
          </a:p>
        </p:txBody>
      </p:sp>
      <p:sp>
        <p:nvSpPr>
          <p:cNvPr id="5" name="4 Flecha izquierda"/>
          <p:cNvSpPr/>
          <p:nvPr/>
        </p:nvSpPr>
        <p:spPr>
          <a:xfrm rot="2303183">
            <a:off x="2942684" y="2337171"/>
            <a:ext cx="1645746" cy="389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079776" y="1342509"/>
            <a:ext cx="289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1st </a:t>
            </a:r>
            <a:r>
              <a:rPr lang="es-ES" b="1" i="1" dirty="0" err="1" smtClean="0"/>
              <a:t>step</a:t>
            </a:r>
            <a:r>
              <a:rPr lang="es-ES" b="1" i="1" dirty="0" smtClean="0"/>
              <a:t>:  </a:t>
            </a:r>
            <a:r>
              <a:rPr lang="es-ES" i="1" dirty="0" err="1" smtClean="0"/>
              <a:t>agree</a:t>
            </a:r>
            <a:r>
              <a:rPr lang="es-ES" i="1" dirty="0" smtClean="0"/>
              <a:t> </a:t>
            </a:r>
            <a:r>
              <a:rPr lang="es-ES" i="1" dirty="0" err="1" smtClean="0"/>
              <a:t>on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project</a:t>
            </a:r>
            <a:r>
              <a:rPr lang="es-ES" i="1" dirty="0" smtClean="0"/>
              <a:t>- </a:t>
            </a:r>
            <a:r>
              <a:rPr lang="es-ES" b="1" i="1" dirty="0" smtClean="0"/>
              <a:t>DEBATE</a:t>
            </a:r>
            <a:endParaRPr lang="es-ES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783015" y="836712"/>
            <a:ext cx="2899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GIVE REASONS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i="1" dirty="0" err="1" smtClean="0"/>
              <a:t>Interesting</a:t>
            </a:r>
            <a:r>
              <a:rPr lang="es-ES" i="1" dirty="0" smtClean="0"/>
              <a:t> </a:t>
            </a:r>
            <a:r>
              <a:rPr lang="es-ES" i="1" dirty="0" err="1" smtClean="0"/>
              <a:t>points</a:t>
            </a:r>
            <a:r>
              <a:rPr lang="es-ES" i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i="1" dirty="0" err="1" smtClean="0"/>
              <a:t>possible</a:t>
            </a:r>
            <a:r>
              <a:rPr lang="es-ES" i="1" dirty="0" smtClean="0"/>
              <a:t> </a:t>
            </a:r>
            <a:r>
              <a:rPr lang="es-ES" i="1" dirty="0" err="1" smtClean="0"/>
              <a:t>main</a:t>
            </a:r>
            <a:r>
              <a:rPr lang="es-ES" i="1" dirty="0" smtClean="0"/>
              <a:t> </a:t>
            </a:r>
            <a:r>
              <a:rPr lang="es-ES" i="1" dirty="0" err="1" smtClean="0"/>
              <a:t>tasks</a:t>
            </a:r>
            <a:endParaRPr lang="es-ES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795800" y="1988840"/>
            <a:ext cx="289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CONVINCE CLASSMATES</a:t>
            </a:r>
            <a:endParaRPr lang="es-ES" i="1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6818815" y="1052737"/>
            <a:ext cx="964200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818815" y="1926857"/>
            <a:ext cx="964200" cy="215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6" idx="1"/>
          </p:cNvCxnSpPr>
          <p:nvPr/>
        </p:nvCxnSpPr>
        <p:spPr>
          <a:xfrm>
            <a:off x="3303357" y="1665675"/>
            <a:ext cx="7764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271464" y="485314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SIGNIFICANT LEARNING</a:t>
            </a:r>
            <a:endParaRPr lang="es-ES" dirty="0"/>
          </a:p>
        </p:txBody>
      </p:sp>
      <p:sp>
        <p:nvSpPr>
          <p:cNvPr id="20" name="19 Flecha izquierda"/>
          <p:cNvSpPr/>
          <p:nvPr/>
        </p:nvSpPr>
        <p:spPr>
          <a:xfrm rot="18968406">
            <a:off x="3011872" y="3698729"/>
            <a:ext cx="1645746" cy="389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079776" y="4737341"/>
            <a:ext cx="2899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2nd </a:t>
            </a:r>
            <a:r>
              <a:rPr lang="es-ES" b="1" i="1" dirty="0" err="1" smtClean="0"/>
              <a:t>step</a:t>
            </a:r>
            <a:r>
              <a:rPr lang="es-ES" b="1" i="1" dirty="0" smtClean="0"/>
              <a:t>: </a:t>
            </a:r>
            <a:r>
              <a:rPr lang="es-ES" i="1" dirty="0" err="1" smtClean="0"/>
              <a:t>what</a:t>
            </a:r>
            <a:r>
              <a:rPr lang="es-ES" i="1" dirty="0" smtClean="0"/>
              <a:t> </a:t>
            </a:r>
            <a:r>
              <a:rPr lang="es-ES" i="1" dirty="0" err="1" smtClean="0"/>
              <a:t>we</a:t>
            </a:r>
            <a:r>
              <a:rPr lang="es-ES" i="1" dirty="0" smtClean="0"/>
              <a:t> </a:t>
            </a:r>
            <a:r>
              <a:rPr lang="es-ES" i="1" dirty="0" err="1" smtClean="0"/>
              <a:t>already</a:t>
            </a:r>
            <a:r>
              <a:rPr lang="es-ES" i="1" dirty="0" smtClean="0"/>
              <a:t> </a:t>
            </a:r>
            <a:r>
              <a:rPr lang="es-ES" i="1" dirty="0" err="1" smtClean="0"/>
              <a:t>know</a:t>
            </a:r>
            <a:r>
              <a:rPr lang="es-ES" i="1" dirty="0" smtClean="0"/>
              <a:t> /</a:t>
            </a:r>
            <a:r>
              <a:rPr lang="es-ES" i="1" dirty="0" err="1" smtClean="0"/>
              <a:t>what</a:t>
            </a:r>
            <a:r>
              <a:rPr lang="es-ES" i="1" dirty="0" smtClean="0"/>
              <a:t> </a:t>
            </a:r>
            <a:r>
              <a:rPr lang="es-ES" i="1" dirty="0" err="1" smtClean="0"/>
              <a:t>we</a:t>
            </a:r>
            <a:r>
              <a:rPr lang="es-ES" i="1" dirty="0" smtClean="0"/>
              <a:t> </a:t>
            </a:r>
            <a:r>
              <a:rPr lang="es-ES" i="1" dirty="0" err="1" smtClean="0"/>
              <a:t>want</a:t>
            </a:r>
            <a:r>
              <a:rPr lang="es-ES" i="1" dirty="0" smtClean="0"/>
              <a:t> to </a:t>
            </a:r>
            <a:r>
              <a:rPr lang="es-ES" i="1" dirty="0" err="1" smtClean="0"/>
              <a:t>know</a:t>
            </a:r>
            <a:r>
              <a:rPr lang="es-ES" i="1" dirty="0" smtClean="0"/>
              <a:t> </a:t>
            </a:r>
            <a:r>
              <a:rPr lang="es-ES" i="1" dirty="0" err="1" smtClean="0"/>
              <a:t>about</a:t>
            </a:r>
            <a:endParaRPr lang="es-ES" b="1" i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9156340" y="2956386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STUDENTS´</a:t>
            </a:r>
          </a:p>
          <a:p>
            <a:pPr algn="ctr"/>
            <a:r>
              <a:rPr lang="es-ES" dirty="0" smtClean="0"/>
              <a:t>INTERACTION</a:t>
            </a:r>
            <a:endParaRPr lang="es-ES" dirty="0"/>
          </a:p>
        </p:txBody>
      </p:sp>
      <p:sp>
        <p:nvSpPr>
          <p:cNvPr id="23" name="22 Flecha izquierda"/>
          <p:cNvSpPr/>
          <p:nvPr/>
        </p:nvSpPr>
        <p:spPr>
          <a:xfrm rot="10800000">
            <a:off x="6825491" y="3073922"/>
            <a:ext cx="1645746" cy="389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7176122" y="3602717"/>
            <a:ext cx="1800198" cy="19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 flipV="1">
            <a:off x="6320408" y="2294916"/>
            <a:ext cx="2655912" cy="875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8960951" y="5014340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CONFIDENCE</a:t>
            </a:r>
          </a:p>
          <a:p>
            <a:pPr algn="ctr"/>
            <a:r>
              <a:rPr lang="es-ES" dirty="0" smtClean="0"/>
              <a:t>WELL BEING</a:t>
            </a:r>
            <a:endParaRPr lang="es-ES" dirty="0"/>
          </a:p>
        </p:txBody>
      </p:sp>
      <p:sp>
        <p:nvSpPr>
          <p:cNvPr id="35" name="34 Flecha izquierda"/>
          <p:cNvSpPr/>
          <p:nvPr/>
        </p:nvSpPr>
        <p:spPr>
          <a:xfrm rot="12751845">
            <a:off x="5966522" y="4180960"/>
            <a:ext cx="2668787" cy="389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7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9" grpId="0" animBg="1"/>
      <p:bldP spid="21" grpId="0"/>
      <p:bldP spid="22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7" name="Irudi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863" y="2459216"/>
            <a:ext cx="4339072" cy="3254304"/>
          </a:xfrm>
          <a:prstGeom prst="rect">
            <a:avLst/>
          </a:prstGeom>
        </p:spPr>
      </p:pic>
      <p:pic>
        <p:nvPicPr>
          <p:cNvPr id="8" name="Irudi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931608"/>
            <a:ext cx="4374061" cy="3280546"/>
          </a:xfrm>
          <a:prstGeom prst="rect">
            <a:avLst/>
          </a:prstGeom>
        </p:spPr>
      </p:pic>
      <p:sp>
        <p:nvSpPr>
          <p:cNvPr id="9" name="TestuKoadroa 8"/>
          <p:cNvSpPr txBox="1"/>
          <p:nvPr/>
        </p:nvSpPr>
        <p:spPr>
          <a:xfrm>
            <a:off x="5686012" y="5332574"/>
            <a:ext cx="559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-</a:t>
            </a:r>
            <a:r>
              <a:rPr lang="eu-ES" dirty="0" err="1" smtClean="0"/>
              <a:t>See</a:t>
            </a:r>
            <a:r>
              <a:rPr lang="eu-ES" dirty="0" smtClean="0"/>
              <a:t> a </a:t>
            </a:r>
            <a:r>
              <a:rPr lang="eu-ES" dirty="0" err="1" smtClean="0"/>
              <a:t>diagram</a:t>
            </a:r>
            <a:r>
              <a:rPr lang="eu-ES" dirty="0" smtClean="0"/>
              <a:t> </a:t>
            </a:r>
            <a:r>
              <a:rPr lang="eu-ES" dirty="0" err="1" smtClean="0"/>
              <a:t>of</a:t>
            </a:r>
            <a:r>
              <a:rPr lang="eu-ES" dirty="0" smtClean="0"/>
              <a:t> a </a:t>
            </a:r>
            <a:r>
              <a:rPr lang="eu-ES" dirty="0" err="1" smtClean="0"/>
              <a:t>classification</a:t>
            </a:r>
            <a:r>
              <a:rPr lang="eu-ES" dirty="0" smtClean="0"/>
              <a:t> </a:t>
            </a:r>
            <a:r>
              <a:rPr lang="eu-ES" dirty="0" err="1" smtClean="0"/>
              <a:t>from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scientifical</a:t>
            </a:r>
            <a:r>
              <a:rPr lang="eu-ES" dirty="0" smtClean="0"/>
              <a:t> </a:t>
            </a:r>
            <a:r>
              <a:rPr lang="eu-ES" dirty="0" err="1" smtClean="0"/>
              <a:t>point</a:t>
            </a:r>
            <a:r>
              <a:rPr lang="eu-ES" dirty="0" smtClean="0"/>
              <a:t> </a:t>
            </a:r>
            <a:r>
              <a:rPr lang="eu-ES" dirty="0" err="1" smtClean="0"/>
              <a:t>of</a:t>
            </a:r>
            <a:r>
              <a:rPr lang="eu-ES" dirty="0" smtClean="0"/>
              <a:t> </a:t>
            </a:r>
            <a:r>
              <a:rPr lang="eu-ES" dirty="0" err="1" smtClean="0"/>
              <a:t>view</a:t>
            </a:r>
            <a:endParaRPr lang="eu-ES" dirty="0" smtClean="0"/>
          </a:p>
          <a:p>
            <a:r>
              <a:rPr lang="eu-ES" dirty="0" smtClean="0"/>
              <a:t>- </a:t>
            </a:r>
            <a:r>
              <a:rPr lang="eu-ES" dirty="0" err="1" smtClean="0"/>
              <a:t>Watch</a:t>
            </a:r>
            <a:r>
              <a:rPr lang="eu-ES" dirty="0" smtClean="0"/>
              <a:t> a video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001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6" name="Irudi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628292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pic>
        <p:nvPicPr>
          <p:cNvPr id="6" name="Irudi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21" y="1496133"/>
            <a:ext cx="3518557" cy="4978769"/>
          </a:xfrm>
          <a:prstGeom prst="rect">
            <a:avLst/>
          </a:prstGeom>
        </p:spPr>
      </p:pic>
      <p:sp>
        <p:nvSpPr>
          <p:cNvPr id="7" name="39 Flecha izquierda"/>
          <p:cNvSpPr/>
          <p:nvPr/>
        </p:nvSpPr>
        <p:spPr>
          <a:xfrm rot="10800000">
            <a:off x="4581939" y="3332824"/>
            <a:ext cx="1645746" cy="3035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stuKoadroa 7"/>
          <p:cNvSpPr txBox="1"/>
          <p:nvPr/>
        </p:nvSpPr>
        <p:spPr>
          <a:xfrm>
            <a:off x="6816080" y="276538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u-ES" b="1" dirty="0" err="1" smtClean="0"/>
              <a:t>Comparatives</a:t>
            </a:r>
            <a:r>
              <a:rPr lang="eu-ES" b="1" dirty="0" smtClean="0"/>
              <a:t> </a:t>
            </a:r>
            <a:r>
              <a:rPr lang="eu-ES" b="1" dirty="0" err="1" smtClean="0"/>
              <a:t>and</a:t>
            </a:r>
            <a:r>
              <a:rPr lang="eu-ES" b="1" dirty="0" smtClean="0"/>
              <a:t> </a:t>
            </a:r>
            <a:r>
              <a:rPr lang="eu-ES" b="1" dirty="0" err="1" smtClean="0"/>
              <a:t>superlatives</a:t>
            </a:r>
            <a:r>
              <a:rPr lang="eu-ES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u-ES" b="1" dirty="0" err="1" smtClean="0"/>
              <a:t>Linkers</a:t>
            </a:r>
            <a:r>
              <a:rPr lang="eu-ES" b="1" dirty="0" smtClean="0"/>
              <a:t>: </a:t>
            </a:r>
            <a:r>
              <a:rPr lang="eu-ES" b="1" dirty="0" err="1" smtClean="0"/>
              <a:t>and</a:t>
            </a:r>
            <a:r>
              <a:rPr lang="eu-ES" b="1" dirty="0" smtClean="0"/>
              <a:t>, </a:t>
            </a:r>
            <a:r>
              <a:rPr lang="eu-ES" b="1" dirty="0" err="1" smtClean="0"/>
              <a:t>but</a:t>
            </a:r>
            <a:r>
              <a:rPr lang="eu-ES" b="1" dirty="0" smtClean="0"/>
              <a:t>, </a:t>
            </a:r>
            <a:r>
              <a:rPr lang="eu-ES" b="1" dirty="0" err="1" smtClean="0"/>
              <a:t>when</a:t>
            </a:r>
            <a:r>
              <a:rPr lang="eu-ES" b="1" dirty="0" smtClean="0"/>
              <a:t>, </a:t>
            </a:r>
            <a:r>
              <a:rPr lang="eu-ES" b="1" dirty="0" err="1" smtClean="0"/>
              <a:t>that</a:t>
            </a:r>
            <a:r>
              <a:rPr lang="eu-ES" b="1" dirty="0" smtClean="0"/>
              <a:t>….</a:t>
            </a:r>
          </a:p>
          <a:p>
            <a:pPr marL="285750" indent="-285750">
              <a:buFontTx/>
              <a:buChar char="-"/>
            </a:pPr>
            <a:r>
              <a:rPr lang="eu-ES" b="1" dirty="0" err="1" smtClean="0"/>
              <a:t>Vocabulary</a:t>
            </a:r>
            <a:r>
              <a:rPr lang="eu-ES" b="1" dirty="0" smtClean="0"/>
              <a:t>…</a:t>
            </a:r>
          </a:p>
          <a:p>
            <a:endParaRPr lang="eu-ES" b="1" dirty="0"/>
          </a:p>
        </p:txBody>
      </p:sp>
      <p:sp>
        <p:nvSpPr>
          <p:cNvPr id="11" name="4 CuadroTexto"/>
          <p:cNvSpPr txBox="1"/>
          <p:nvPr/>
        </p:nvSpPr>
        <p:spPr>
          <a:xfrm>
            <a:off x="4581939" y="2580714"/>
            <a:ext cx="14532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Language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846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1496" y="726692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741796" y="849802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951984" y="1026313"/>
            <a:ext cx="142913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ENGLISH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752184" y="102631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Sea </a:t>
            </a:r>
            <a:r>
              <a:rPr lang="es-ES" b="1" dirty="0" err="1" smtClean="0"/>
              <a:t>animals</a:t>
            </a:r>
            <a:endParaRPr lang="es-ES" b="1" dirty="0"/>
          </a:p>
        </p:txBody>
      </p:sp>
      <p:sp>
        <p:nvSpPr>
          <p:cNvPr id="7" name="TestuKoadroa 6"/>
          <p:cNvSpPr txBox="1"/>
          <p:nvPr/>
        </p:nvSpPr>
        <p:spPr>
          <a:xfrm>
            <a:off x="1487488" y="2780928"/>
            <a:ext cx="40324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u-ES" dirty="0" err="1" smtClean="0"/>
              <a:t>Write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endParaRPr lang="eu-ES" dirty="0" smtClean="0"/>
          </a:p>
          <a:p>
            <a:pPr marL="285750" indent="-285750">
              <a:buFontTx/>
              <a:buChar char="-"/>
            </a:pPr>
            <a:r>
              <a:rPr lang="eu-ES" dirty="0" err="1" smtClean="0"/>
              <a:t>Improve</a:t>
            </a:r>
            <a:r>
              <a:rPr lang="eu-ES" dirty="0" smtClean="0"/>
              <a:t> it : </a:t>
            </a:r>
            <a:r>
              <a:rPr lang="eu-ES" dirty="0" err="1" smtClean="0"/>
              <a:t>peer</a:t>
            </a:r>
            <a:r>
              <a:rPr lang="eu-ES" dirty="0" smtClean="0"/>
              <a:t> </a:t>
            </a:r>
            <a:r>
              <a:rPr lang="eu-ES" dirty="0" err="1" smtClean="0"/>
              <a:t>work</a:t>
            </a:r>
            <a:r>
              <a:rPr lang="eu-ES" dirty="0" smtClean="0"/>
              <a:t>, </a:t>
            </a:r>
            <a:r>
              <a:rPr lang="eu-ES" dirty="0" err="1" smtClean="0"/>
              <a:t>teacher</a:t>
            </a:r>
            <a:endParaRPr lang="eu-ES" dirty="0" smtClean="0"/>
          </a:p>
          <a:p>
            <a:pPr marL="285750" indent="-285750">
              <a:buFontTx/>
              <a:buChar char="-"/>
            </a:pPr>
            <a:endParaRPr lang="eu-ES" dirty="0"/>
          </a:p>
        </p:txBody>
      </p:sp>
      <p:sp>
        <p:nvSpPr>
          <p:cNvPr id="8" name="TestuKoadroa 7"/>
          <p:cNvSpPr txBox="1"/>
          <p:nvPr/>
        </p:nvSpPr>
        <p:spPr>
          <a:xfrm>
            <a:off x="5807968" y="2365430"/>
            <a:ext cx="403244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u-ES" dirty="0" err="1" smtClean="0"/>
              <a:t>Identify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different</a:t>
            </a:r>
            <a:r>
              <a:rPr lang="eu-ES" dirty="0" smtClean="0"/>
              <a:t> </a:t>
            </a:r>
            <a:r>
              <a:rPr lang="eu-ES" dirty="0" err="1" smtClean="0"/>
              <a:t>concepts</a:t>
            </a:r>
            <a:r>
              <a:rPr lang="eu-ES" dirty="0" smtClean="0"/>
              <a:t> in </a:t>
            </a:r>
            <a:r>
              <a:rPr lang="eu-ES" dirty="0" err="1" smtClean="0"/>
              <a:t>their</a:t>
            </a:r>
            <a:r>
              <a:rPr lang="eu-ES" dirty="0" smtClean="0"/>
              <a:t> </a:t>
            </a:r>
            <a:r>
              <a:rPr lang="eu-ES" dirty="0" err="1" smtClean="0"/>
              <a:t>texts</a:t>
            </a:r>
            <a:endParaRPr lang="eu-ES" dirty="0" smtClean="0"/>
          </a:p>
          <a:p>
            <a:pPr marL="285750" indent="-285750">
              <a:buFontTx/>
              <a:buChar char="-"/>
            </a:pPr>
            <a:r>
              <a:rPr lang="eu-ES" dirty="0" err="1" smtClean="0"/>
              <a:t>Make</a:t>
            </a:r>
            <a:r>
              <a:rPr lang="eu-ES" dirty="0" smtClean="0"/>
              <a:t> a </a:t>
            </a:r>
            <a:r>
              <a:rPr lang="eu-ES" dirty="0" err="1" smtClean="0"/>
              <a:t>list</a:t>
            </a:r>
            <a:r>
              <a:rPr lang="eu-ES" dirty="0" smtClean="0"/>
              <a:t> </a:t>
            </a:r>
            <a:r>
              <a:rPr lang="eu-ES" dirty="0" err="1" smtClean="0"/>
              <a:t>of</a:t>
            </a:r>
            <a:r>
              <a:rPr lang="eu-ES" dirty="0" smtClean="0"/>
              <a:t> </a:t>
            </a:r>
            <a:r>
              <a:rPr lang="eu-ES" dirty="0" err="1" smtClean="0"/>
              <a:t>situations</a:t>
            </a:r>
            <a:r>
              <a:rPr lang="eu-ES" dirty="0" smtClean="0"/>
              <a:t> </a:t>
            </a:r>
            <a:r>
              <a:rPr lang="eu-ES" dirty="0" err="1" smtClean="0"/>
              <a:t>that</a:t>
            </a:r>
            <a:r>
              <a:rPr lang="eu-ES" dirty="0" smtClean="0"/>
              <a:t> match </a:t>
            </a:r>
            <a:r>
              <a:rPr lang="eu-ES" dirty="0" err="1" smtClean="0"/>
              <a:t>those</a:t>
            </a:r>
            <a:r>
              <a:rPr lang="eu-ES" dirty="0" smtClean="0"/>
              <a:t> </a:t>
            </a:r>
            <a:r>
              <a:rPr lang="eu-ES" dirty="0" err="1" smtClean="0"/>
              <a:t>concepts</a:t>
            </a:r>
            <a:r>
              <a:rPr lang="eu-ES" dirty="0" smtClean="0"/>
              <a:t> to </a:t>
            </a:r>
            <a:r>
              <a:rPr lang="eu-ES" dirty="0" err="1" smtClean="0"/>
              <a:t>look</a:t>
            </a:r>
            <a:r>
              <a:rPr lang="eu-ES" dirty="0" smtClean="0"/>
              <a:t> </a:t>
            </a:r>
            <a:r>
              <a:rPr lang="eu-ES" dirty="0" err="1" smtClean="0"/>
              <a:t>for</a:t>
            </a:r>
            <a:r>
              <a:rPr lang="eu-ES" dirty="0" smtClean="0"/>
              <a:t> </a:t>
            </a:r>
            <a:r>
              <a:rPr lang="eu-ES" dirty="0" err="1" smtClean="0"/>
              <a:t>suitable</a:t>
            </a:r>
            <a:r>
              <a:rPr lang="eu-ES" dirty="0" smtClean="0"/>
              <a:t> </a:t>
            </a:r>
            <a:r>
              <a:rPr lang="eu-ES" dirty="0" err="1" smtClean="0"/>
              <a:t>photgraphs</a:t>
            </a:r>
            <a:endParaRPr lang="eu-ES" dirty="0" smtClean="0"/>
          </a:p>
          <a:p>
            <a:pPr marL="285750" indent="-285750">
              <a:buFontTx/>
              <a:buChar char="-"/>
            </a:pPr>
            <a:endParaRPr lang="eu-ES" dirty="0"/>
          </a:p>
        </p:txBody>
      </p:sp>
      <p:sp>
        <p:nvSpPr>
          <p:cNvPr id="9" name="TestuKoadroa 8"/>
          <p:cNvSpPr txBox="1"/>
          <p:nvPr/>
        </p:nvSpPr>
        <p:spPr>
          <a:xfrm>
            <a:off x="943771" y="4665886"/>
            <a:ext cx="32689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u-ES" dirty="0" err="1" smtClean="0"/>
              <a:t>Choose</a:t>
            </a:r>
            <a:r>
              <a:rPr lang="eu-ES" dirty="0" smtClean="0"/>
              <a:t> </a:t>
            </a:r>
            <a:r>
              <a:rPr lang="eu-ES" dirty="0" err="1" smtClean="0"/>
              <a:t>photographs</a:t>
            </a:r>
            <a:endParaRPr lang="eu-ES" dirty="0" smtClean="0"/>
          </a:p>
          <a:p>
            <a:pPr marL="285750" indent="-285750">
              <a:buFontTx/>
              <a:buChar char="-"/>
            </a:pPr>
            <a:endParaRPr lang="eu-ES" dirty="0"/>
          </a:p>
        </p:txBody>
      </p:sp>
      <p:sp>
        <p:nvSpPr>
          <p:cNvPr id="10" name="TestuKoadroa 9"/>
          <p:cNvSpPr txBox="1"/>
          <p:nvPr/>
        </p:nvSpPr>
        <p:spPr>
          <a:xfrm>
            <a:off x="4524359" y="4665886"/>
            <a:ext cx="326899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u-ES" dirty="0" err="1" smtClean="0"/>
              <a:t>Learn</a:t>
            </a:r>
            <a:r>
              <a:rPr lang="eu-ES" dirty="0" smtClean="0"/>
              <a:t> </a:t>
            </a:r>
            <a:r>
              <a:rPr lang="eu-ES" dirty="0" err="1" smtClean="0"/>
              <a:t>how</a:t>
            </a:r>
            <a:r>
              <a:rPr lang="eu-ES" dirty="0" smtClean="0"/>
              <a:t> to </a:t>
            </a:r>
            <a:r>
              <a:rPr lang="eu-ES" dirty="0" err="1" smtClean="0"/>
              <a:t>use</a:t>
            </a:r>
            <a:r>
              <a:rPr lang="eu-ES" dirty="0" smtClean="0"/>
              <a:t> a video </a:t>
            </a:r>
            <a:r>
              <a:rPr lang="eu-ES" dirty="0" err="1" smtClean="0"/>
              <a:t>editor</a:t>
            </a:r>
            <a:r>
              <a:rPr lang="eu-ES" dirty="0" smtClean="0"/>
              <a:t> </a:t>
            </a:r>
            <a:endParaRPr lang="eu-ES" dirty="0" smtClean="0"/>
          </a:p>
          <a:p>
            <a:pPr marL="285750" indent="-285750">
              <a:buFontTx/>
              <a:buChar char="-"/>
            </a:pPr>
            <a:r>
              <a:rPr lang="eu-ES" dirty="0" err="1" smtClean="0"/>
              <a:t>Edit</a:t>
            </a:r>
            <a:r>
              <a:rPr lang="eu-ES" dirty="0" smtClean="0"/>
              <a:t> </a:t>
            </a:r>
            <a:r>
              <a:rPr lang="eu-ES" dirty="0" err="1"/>
              <a:t>p</a:t>
            </a:r>
            <a:r>
              <a:rPr lang="eu-ES" dirty="0" err="1" smtClean="0"/>
              <a:t>hotographs</a:t>
            </a:r>
            <a:r>
              <a:rPr lang="eu-ES" dirty="0" smtClean="0"/>
              <a:t> </a:t>
            </a:r>
            <a:r>
              <a:rPr lang="eu-ES" dirty="0" smtClean="0"/>
              <a:t>as a video</a:t>
            </a:r>
          </a:p>
          <a:p>
            <a:pPr marL="285750" indent="-285750">
              <a:buFontTx/>
              <a:buChar char="-"/>
            </a:pPr>
            <a:endParaRPr lang="eu-ES" dirty="0"/>
          </a:p>
        </p:txBody>
      </p:sp>
      <p:sp>
        <p:nvSpPr>
          <p:cNvPr id="11" name="TestuKoadroa 10"/>
          <p:cNvSpPr txBox="1"/>
          <p:nvPr/>
        </p:nvSpPr>
        <p:spPr>
          <a:xfrm>
            <a:off x="8101195" y="4715987"/>
            <a:ext cx="32689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u-ES" dirty="0" smtClean="0"/>
              <a:t>Record </a:t>
            </a:r>
            <a:r>
              <a:rPr lang="eu-ES" dirty="0" err="1" smtClean="0"/>
              <a:t>their</a:t>
            </a:r>
            <a:r>
              <a:rPr lang="eu-ES" dirty="0" smtClean="0"/>
              <a:t> </a:t>
            </a:r>
            <a:r>
              <a:rPr lang="eu-ES" dirty="0" err="1" smtClean="0"/>
              <a:t>voices</a:t>
            </a:r>
            <a:r>
              <a:rPr lang="eu-ES" dirty="0" smtClean="0"/>
              <a:t> </a:t>
            </a:r>
            <a:r>
              <a:rPr lang="eu-ES" dirty="0" err="1" smtClean="0"/>
              <a:t>reading</a:t>
            </a:r>
            <a:r>
              <a:rPr lang="eu-ES" dirty="0" smtClean="0"/>
              <a:t> </a:t>
            </a:r>
            <a:r>
              <a:rPr lang="eu-ES" dirty="0" err="1" smtClean="0"/>
              <a:t>their</a:t>
            </a:r>
            <a:r>
              <a:rPr lang="eu-ES" dirty="0" smtClean="0"/>
              <a:t> </a:t>
            </a:r>
            <a:r>
              <a:rPr lang="eu-ES" dirty="0" err="1" smtClean="0"/>
              <a:t>text</a:t>
            </a:r>
            <a:r>
              <a:rPr lang="eu-ES" dirty="0" smtClean="0"/>
              <a:t> </a:t>
            </a:r>
            <a:r>
              <a:rPr lang="eu-ES" dirty="0" err="1" smtClean="0"/>
              <a:t>about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animal</a:t>
            </a:r>
          </a:p>
          <a:p>
            <a:pPr marL="285750" indent="-285750">
              <a:buFontTx/>
              <a:buChar char="-"/>
            </a:pPr>
            <a:endParaRPr lang="eu-ES" dirty="0"/>
          </a:p>
        </p:txBody>
      </p:sp>
      <p:sp>
        <p:nvSpPr>
          <p:cNvPr id="12" name="TestuKoadroa 11"/>
          <p:cNvSpPr txBox="1"/>
          <p:nvPr/>
        </p:nvSpPr>
        <p:spPr>
          <a:xfrm>
            <a:off x="2462318" y="2044321"/>
            <a:ext cx="140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600" b="1" dirty="0" smtClean="0">
                <a:latin typeface="Arial Black" panose="020B0A04020102020204" pitchFamily="34" charset="0"/>
              </a:rPr>
              <a:t>1st</a:t>
            </a:r>
            <a:endParaRPr lang="eu-ES" sz="3600" b="1" dirty="0">
              <a:latin typeface="Arial Black" panose="020B0A04020102020204" pitchFamily="34" charset="0"/>
            </a:endParaRPr>
          </a:p>
        </p:txBody>
      </p:sp>
      <p:sp>
        <p:nvSpPr>
          <p:cNvPr id="13" name="TestuKoadroa 12"/>
          <p:cNvSpPr txBox="1"/>
          <p:nvPr/>
        </p:nvSpPr>
        <p:spPr>
          <a:xfrm>
            <a:off x="7051467" y="1664777"/>
            <a:ext cx="140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600" b="1" dirty="0" smtClean="0">
                <a:latin typeface="Arial Black" panose="020B0A04020102020204" pitchFamily="34" charset="0"/>
              </a:rPr>
              <a:t>2nd</a:t>
            </a:r>
            <a:endParaRPr lang="eu-ES" sz="3600" b="1" dirty="0">
              <a:latin typeface="Arial Black" panose="020B0A04020102020204" pitchFamily="34" charset="0"/>
            </a:endParaRPr>
          </a:p>
        </p:txBody>
      </p:sp>
      <p:sp>
        <p:nvSpPr>
          <p:cNvPr id="15" name="TestuKoadroa 14"/>
          <p:cNvSpPr txBox="1"/>
          <p:nvPr/>
        </p:nvSpPr>
        <p:spPr>
          <a:xfrm>
            <a:off x="1877550" y="3962846"/>
            <a:ext cx="140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600" b="1" dirty="0" smtClean="0">
                <a:latin typeface="Arial Black" panose="020B0A04020102020204" pitchFamily="34" charset="0"/>
              </a:rPr>
              <a:t>3rd</a:t>
            </a:r>
            <a:endParaRPr lang="eu-ES" sz="3600" b="1" dirty="0">
              <a:latin typeface="Arial Black" panose="020B0A04020102020204" pitchFamily="34" charset="0"/>
            </a:endParaRPr>
          </a:p>
        </p:txBody>
      </p:sp>
      <p:sp>
        <p:nvSpPr>
          <p:cNvPr id="16" name="TestuKoadroa 15"/>
          <p:cNvSpPr txBox="1"/>
          <p:nvPr/>
        </p:nvSpPr>
        <p:spPr>
          <a:xfrm>
            <a:off x="5456262" y="4069656"/>
            <a:ext cx="140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600" b="1" dirty="0" smtClean="0">
                <a:latin typeface="Arial Black" panose="020B0A04020102020204" pitchFamily="34" charset="0"/>
              </a:rPr>
              <a:t>4th</a:t>
            </a:r>
            <a:endParaRPr lang="eu-ES" sz="3600" b="1" dirty="0">
              <a:latin typeface="Arial Black" panose="020B0A04020102020204" pitchFamily="34" charset="0"/>
            </a:endParaRPr>
          </a:p>
        </p:txBody>
      </p:sp>
      <p:sp>
        <p:nvSpPr>
          <p:cNvPr id="17" name="TestuKoadroa 16"/>
          <p:cNvSpPr txBox="1"/>
          <p:nvPr/>
        </p:nvSpPr>
        <p:spPr>
          <a:xfrm>
            <a:off x="8796300" y="4133343"/>
            <a:ext cx="140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600" b="1" dirty="0" smtClean="0">
                <a:latin typeface="Arial Black" panose="020B0A04020102020204" pitchFamily="34" charset="0"/>
              </a:rPr>
              <a:t>5th</a:t>
            </a:r>
            <a:endParaRPr lang="eu-ES" sz="3600" b="1" dirty="0">
              <a:latin typeface="Arial Black" panose="020B0A04020102020204" pitchFamily="34" charset="0"/>
            </a:endParaRPr>
          </a:p>
        </p:txBody>
      </p:sp>
      <p:sp>
        <p:nvSpPr>
          <p:cNvPr id="18" name="39 Flecha izquierda">
            <a:hlinkClick r:id="rId2" action="ppaction://hlinkfile"/>
          </p:cNvPr>
          <p:cNvSpPr/>
          <p:nvPr/>
        </p:nvSpPr>
        <p:spPr>
          <a:xfrm rot="10800000" flipH="1">
            <a:off x="2889807" y="5470803"/>
            <a:ext cx="778354" cy="820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278058"/>
            <a:ext cx="6096000" cy="4572000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6507" y="1367814"/>
            <a:ext cx="58566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5400" y="365965"/>
            <a:ext cx="52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i="1" dirty="0" err="1"/>
              <a:t>what</a:t>
            </a:r>
            <a:r>
              <a:rPr lang="es-ES" sz="2800" b="1" i="1" dirty="0"/>
              <a:t> </a:t>
            </a:r>
            <a:r>
              <a:rPr lang="es-ES" sz="2800" b="1" i="1" dirty="0" err="1"/>
              <a:t>we</a:t>
            </a:r>
            <a:r>
              <a:rPr lang="es-ES" sz="2800" b="1" i="1" dirty="0"/>
              <a:t> </a:t>
            </a:r>
            <a:r>
              <a:rPr lang="es-ES" sz="2800" b="1" i="1" dirty="0" err="1"/>
              <a:t>want</a:t>
            </a:r>
            <a:r>
              <a:rPr lang="es-ES" sz="2800" b="1" i="1" dirty="0"/>
              <a:t> to </a:t>
            </a:r>
            <a:r>
              <a:rPr lang="es-ES" sz="2800" b="1" i="1" dirty="0" err="1"/>
              <a:t>know</a:t>
            </a:r>
            <a:r>
              <a:rPr lang="es-ES" sz="2800" b="1" i="1" dirty="0"/>
              <a:t> </a:t>
            </a:r>
            <a:r>
              <a:rPr lang="es-ES" sz="2800" b="1" i="1" dirty="0" err="1"/>
              <a:t>about</a:t>
            </a:r>
            <a:endParaRPr lang="es-ES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268760"/>
            <a:ext cx="10297144" cy="514857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961499" y="822484"/>
            <a:ext cx="49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i="1" dirty="0" err="1" smtClean="0"/>
              <a:t>Learn</a:t>
            </a:r>
            <a:r>
              <a:rPr lang="es-ES" sz="2800" b="1" i="1" dirty="0" smtClean="0"/>
              <a:t> to </a:t>
            </a:r>
            <a:r>
              <a:rPr lang="es-ES" sz="2800" b="1" i="1" dirty="0" err="1" smtClean="0"/>
              <a:t>satisfy</a:t>
            </a:r>
            <a:r>
              <a:rPr lang="es-ES" sz="2800" b="1" i="1" dirty="0" smtClean="0"/>
              <a:t> </a:t>
            </a:r>
            <a:r>
              <a:rPr lang="es-ES" sz="2800" b="1" i="1" dirty="0" err="1" smtClean="0"/>
              <a:t>our</a:t>
            </a:r>
            <a:r>
              <a:rPr lang="es-ES" sz="2800" b="1" i="1" dirty="0" smtClean="0"/>
              <a:t> </a:t>
            </a:r>
            <a:r>
              <a:rPr lang="es-ES" sz="2800" b="1" i="1" dirty="0" err="1" smtClean="0"/>
              <a:t>curiosity</a:t>
            </a:r>
            <a:endParaRPr lang="es-ES" sz="28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428681" y="162149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GUIDELINE</a:t>
            </a:r>
            <a:endParaRPr lang="es-ES" b="1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61499" y="148299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PROJECT SCAFFOLDING</a:t>
            </a:r>
            <a:endParaRPr lang="es-ES" b="1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7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02399" y="3252048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55440" y="667953"/>
            <a:ext cx="19442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SHORTER</a:t>
            </a:r>
          </a:p>
          <a:p>
            <a:pPr algn="ctr"/>
            <a:r>
              <a:rPr lang="es-ES" dirty="0" smtClean="0"/>
              <a:t>PROBLEM SOLVING SITUATIONS</a:t>
            </a:r>
            <a:endParaRPr lang="es-ES" dirty="0"/>
          </a:p>
        </p:txBody>
      </p:sp>
      <p:sp>
        <p:nvSpPr>
          <p:cNvPr id="5" name="4 Flecha izquierda"/>
          <p:cNvSpPr/>
          <p:nvPr/>
        </p:nvSpPr>
        <p:spPr>
          <a:xfrm rot="4247119">
            <a:off x="2373952" y="2478601"/>
            <a:ext cx="1238858" cy="283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izquierda"/>
          <p:cNvSpPr/>
          <p:nvPr/>
        </p:nvSpPr>
        <p:spPr>
          <a:xfrm rot="16200000">
            <a:off x="621260" y="3076224"/>
            <a:ext cx="2449838" cy="389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7828059" y="898785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 smtClean="0"/>
              <a:t>Sharing</a:t>
            </a:r>
            <a:r>
              <a:rPr lang="es-ES" i="1" dirty="0" smtClean="0"/>
              <a:t> </a:t>
            </a:r>
            <a:r>
              <a:rPr lang="es-ES" i="1" dirty="0" err="1" smtClean="0"/>
              <a:t>previous</a:t>
            </a:r>
            <a:r>
              <a:rPr lang="es-ES" i="1" dirty="0" smtClean="0"/>
              <a:t> </a:t>
            </a:r>
            <a:r>
              <a:rPr lang="es-ES" i="1" dirty="0" err="1" smtClean="0"/>
              <a:t>knowledge</a:t>
            </a:r>
            <a:endParaRPr lang="es-ES" b="1" i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231982" y="704569"/>
            <a:ext cx="194421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BUILD NEW KNOWLEDGE FROM OWN EXPERIENCE</a:t>
            </a: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8040216" y="1498950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 smtClean="0"/>
              <a:t>Making</a:t>
            </a:r>
            <a:r>
              <a:rPr lang="es-ES" i="1" dirty="0" smtClean="0"/>
              <a:t> </a:t>
            </a:r>
            <a:r>
              <a:rPr lang="es-ES" i="1" dirty="0" err="1" smtClean="0"/>
              <a:t>hypothesis</a:t>
            </a:r>
            <a:r>
              <a:rPr lang="es-ES" i="1" dirty="0" smtClean="0"/>
              <a:t> </a:t>
            </a:r>
            <a:endParaRPr lang="es-ES" b="1" i="1" dirty="0"/>
          </a:p>
        </p:txBody>
      </p:sp>
      <p:sp>
        <p:nvSpPr>
          <p:cNvPr id="27" name="26 Rectángulo"/>
          <p:cNvSpPr/>
          <p:nvPr/>
        </p:nvSpPr>
        <p:spPr>
          <a:xfrm>
            <a:off x="7403262" y="2176724"/>
            <a:ext cx="40655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 smtClean="0"/>
              <a:t>Checking</a:t>
            </a:r>
            <a:r>
              <a:rPr lang="es-ES" i="1" dirty="0" smtClean="0"/>
              <a:t> </a:t>
            </a:r>
            <a:r>
              <a:rPr lang="es-ES" i="1" dirty="0" err="1" smtClean="0"/>
              <a:t>our</a:t>
            </a:r>
            <a:r>
              <a:rPr lang="es-ES" i="1" dirty="0" smtClean="0"/>
              <a:t> </a:t>
            </a:r>
            <a:r>
              <a:rPr lang="es-ES" i="1" dirty="0" err="1" smtClean="0"/>
              <a:t>previuos</a:t>
            </a:r>
            <a:r>
              <a:rPr lang="es-ES" i="1" dirty="0" smtClean="0"/>
              <a:t> ideas and </a:t>
            </a:r>
          </a:p>
          <a:p>
            <a:r>
              <a:rPr lang="es-ES" i="1" dirty="0" err="1" smtClean="0"/>
              <a:t>hypothesis</a:t>
            </a:r>
            <a:r>
              <a:rPr lang="es-ES" i="1" dirty="0" smtClean="0"/>
              <a:t> </a:t>
            </a:r>
            <a:r>
              <a:rPr lang="es-ES" i="1" dirty="0" err="1" smtClean="0"/>
              <a:t>through</a:t>
            </a:r>
            <a:endParaRPr lang="es-ES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i="1" dirty="0" smtClean="0"/>
              <a:t>Reading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i="1" dirty="0" smtClean="0"/>
              <a:t>Videos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i="1" dirty="0" err="1" smtClean="0"/>
              <a:t>Experimenting</a:t>
            </a:r>
            <a:endParaRPr lang="es-ES" b="1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i="1" dirty="0" err="1" smtClean="0"/>
              <a:t>Listening</a:t>
            </a:r>
            <a:r>
              <a:rPr lang="es-ES" b="1" i="1" dirty="0" smtClean="0"/>
              <a:t> to </a:t>
            </a:r>
            <a:r>
              <a:rPr lang="es-ES" b="1" i="1" dirty="0" err="1" smtClean="0"/>
              <a:t>others´experiences</a:t>
            </a:r>
            <a:r>
              <a:rPr lang="es-ES" b="1" i="1" dirty="0" smtClean="0"/>
              <a:t>..</a:t>
            </a:r>
            <a:endParaRPr lang="es-ES" b="1" i="1" dirty="0"/>
          </a:p>
        </p:txBody>
      </p:sp>
      <p:sp>
        <p:nvSpPr>
          <p:cNvPr id="29" name="28 Rectángulo"/>
          <p:cNvSpPr/>
          <p:nvPr/>
        </p:nvSpPr>
        <p:spPr>
          <a:xfrm>
            <a:off x="7176198" y="449584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 smtClean="0"/>
              <a:t>Making</a:t>
            </a:r>
            <a:r>
              <a:rPr lang="es-ES" i="1" dirty="0" smtClean="0"/>
              <a:t> use of </a:t>
            </a:r>
            <a:r>
              <a:rPr lang="es-ES" i="1" dirty="0" err="1" smtClean="0"/>
              <a:t>thinking</a:t>
            </a:r>
            <a:r>
              <a:rPr lang="es-ES" i="1" dirty="0" smtClean="0"/>
              <a:t> </a:t>
            </a:r>
            <a:r>
              <a:rPr lang="es-ES" i="1" dirty="0" err="1" smtClean="0"/>
              <a:t>skills</a:t>
            </a:r>
            <a:endParaRPr lang="es-ES" b="1" i="1" dirty="0"/>
          </a:p>
        </p:txBody>
      </p:sp>
      <p:sp>
        <p:nvSpPr>
          <p:cNvPr id="30" name="29 Rectángulo"/>
          <p:cNvSpPr/>
          <p:nvPr/>
        </p:nvSpPr>
        <p:spPr>
          <a:xfrm>
            <a:off x="3867359" y="522920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 smtClean="0"/>
              <a:t>Sharing</a:t>
            </a:r>
            <a:r>
              <a:rPr lang="es-ES" i="1" dirty="0" smtClean="0"/>
              <a:t> </a:t>
            </a:r>
            <a:r>
              <a:rPr lang="es-ES" i="1" dirty="0" err="1" smtClean="0"/>
              <a:t>strategies</a:t>
            </a:r>
            <a:endParaRPr lang="es-ES" b="1" i="1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7191105" y="1143327"/>
            <a:ext cx="6369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26" idx="1"/>
          </p:cNvCxnSpPr>
          <p:nvPr/>
        </p:nvCxnSpPr>
        <p:spPr>
          <a:xfrm>
            <a:off x="7343505" y="1489671"/>
            <a:ext cx="696711" cy="193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6539244" y="2036339"/>
            <a:ext cx="804261" cy="312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6197014" y="2239475"/>
            <a:ext cx="1146491" cy="2256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5077450" y="2176724"/>
            <a:ext cx="658510" cy="2836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Flecha izquierda"/>
          <p:cNvSpPr/>
          <p:nvPr/>
        </p:nvSpPr>
        <p:spPr>
          <a:xfrm rot="10800000">
            <a:off x="3584104" y="1152542"/>
            <a:ext cx="1645746" cy="389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1026332" y="4994279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1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4" grpId="0" animBg="1"/>
      <p:bldP spid="26" grpId="0"/>
      <p:bldP spid="27" grpId="0"/>
      <p:bldP spid="29" grpId="0"/>
      <p:bldP spid="3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59696" y="764704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261631" y="826258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367808" y="2206680"/>
            <a:ext cx="108012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MATHS</a:t>
            </a:r>
            <a:endParaRPr lang="es-ES" dirty="0"/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1448863" y="2091462"/>
            <a:ext cx="10801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scale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984985" y="2561174"/>
            <a:ext cx="16117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percentage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144000" y="2110407"/>
            <a:ext cx="12620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fractions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85018" y="2487618"/>
            <a:ext cx="220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Scale</a:t>
            </a:r>
            <a:r>
              <a:rPr lang="es-ES" b="1" dirty="0" smtClean="0"/>
              <a:t> poster of sea </a:t>
            </a:r>
            <a:r>
              <a:rPr lang="es-ES" b="1" dirty="0" err="1" smtClean="0"/>
              <a:t>depth</a:t>
            </a:r>
            <a:endParaRPr lang="es-ES" b="1" dirty="0" smtClean="0"/>
          </a:p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988207" y="2737793"/>
            <a:ext cx="171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Sea </a:t>
            </a:r>
            <a:r>
              <a:rPr lang="es-ES" b="1" dirty="0" err="1" smtClean="0"/>
              <a:t>pollution</a:t>
            </a:r>
            <a:endParaRPr lang="es-ES" b="1" dirty="0"/>
          </a:p>
        </p:txBody>
      </p:sp>
      <p:pic>
        <p:nvPicPr>
          <p:cNvPr id="13" name="Irudia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50" y="3410948"/>
            <a:ext cx="1980678" cy="273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3935760" y="3383448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“2050</a:t>
            </a:r>
            <a:r>
              <a:rPr lang="es-ES" dirty="0"/>
              <a:t>. </a:t>
            </a:r>
            <a:r>
              <a:rPr lang="es-ES" dirty="0" err="1"/>
              <a:t>urterako</a:t>
            </a:r>
            <a:r>
              <a:rPr lang="es-ES" dirty="0"/>
              <a:t> </a:t>
            </a:r>
            <a:r>
              <a:rPr lang="es-ES" dirty="0" err="1"/>
              <a:t>itsasoan</a:t>
            </a:r>
            <a:r>
              <a:rPr lang="es-ES" dirty="0"/>
              <a:t> </a:t>
            </a:r>
            <a:r>
              <a:rPr lang="es-ES" dirty="0" err="1"/>
              <a:t>arrainak</a:t>
            </a:r>
            <a:r>
              <a:rPr lang="es-ES" dirty="0"/>
              <a:t> </a:t>
            </a:r>
            <a:r>
              <a:rPr lang="es-ES" dirty="0" err="1"/>
              <a:t>baino</a:t>
            </a:r>
            <a:r>
              <a:rPr lang="es-ES" dirty="0"/>
              <a:t> </a:t>
            </a:r>
            <a:r>
              <a:rPr lang="es-ES" dirty="0" err="1"/>
              <a:t>plastiko</a:t>
            </a:r>
            <a:r>
              <a:rPr lang="es-ES" dirty="0"/>
              <a:t> </a:t>
            </a:r>
            <a:r>
              <a:rPr lang="es-ES" dirty="0" err="1"/>
              <a:t>gehiago</a:t>
            </a:r>
            <a:r>
              <a:rPr lang="es-ES" dirty="0"/>
              <a:t> </a:t>
            </a:r>
            <a:r>
              <a:rPr lang="es-ES" dirty="0" err="1"/>
              <a:t>egongo</a:t>
            </a:r>
            <a:r>
              <a:rPr lang="es-ES" dirty="0"/>
              <a:t> dela </a:t>
            </a:r>
            <a:r>
              <a:rPr lang="es-ES" dirty="0" err="1"/>
              <a:t>uste</a:t>
            </a:r>
            <a:r>
              <a:rPr lang="es-ES" dirty="0"/>
              <a:t> da, </a:t>
            </a:r>
            <a:r>
              <a:rPr lang="es-ES" dirty="0" err="1"/>
              <a:t>pisuaren</a:t>
            </a:r>
            <a:r>
              <a:rPr lang="es-ES" dirty="0"/>
              <a:t> </a:t>
            </a:r>
            <a:r>
              <a:rPr lang="es-ES" dirty="0" err="1"/>
              <a:t>arabera</a:t>
            </a:r>
            <a:r>
              <a:rPr lang="es-ES" dirty="0"/>
              <a:t>. </a:t>
            </a:r>
            <a:r>
              <a:rPr lang="es-ES" dirty="0" err="1"/>
              <a:t>Baina</a:t>
            </a:r>
            <a:r>
              <a:rPr lang="es-ES" dirty="0"/>
              <a:t> </a:t>
            </a:r>
            <a:r>
              <a:rPr lang="es-ES" dirty="0" err="1"/>
              <a:t>nondik</a:t>
            </a:r>
            <a:r>
              <a:rPr lang="es-ES" dirty="0"/>
              <a:t> </a:t>
            </a:r>
            <a:r>
              <a:rPr lang="es-ES" dirty="0" err="1"/>
              <a:t>iristen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hainbesteko</a:t>
            </a:r>
            <a:r>
              <a:rPr lang="es-ES" dirty="0"/>
              <a:t> </a:t>
            </a:r>
            <a:r>
              <a:rPr lang="es-ES" dirty="0" err="1"/>
              <a:t>zabor</a:t>
            </a:r>
            <a:r>
              <a:rPr lang="es-ES" dirty="0"/>
              <a:t> </a:t>
            </a:r>
            <a:r>
              <a:rPr lang="es-ES" dirty="0" err="1"/>
              <a:t>kantitateak</a:t>
            </a:r>
            <a:r>
              <a:rPr lang="es-ES" dirty="0"/>
              <a:t>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itsasoetara</a:t>
            </a:r>
            <a:r>
              <a:rPr lang="es-ES" dirty="0"/>
              <a:t>? </a:t>
            </a:r>
            <a:r>
              <a:rPr lang="es-ES" dirty="0" err="1"/>
              <a:t>Zeintzuk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hondakin</a:t>
            </a:r>
            <a:r>
              <a:rPr lang="es-ES" dirty="0"/>
              <a:t> </a:t>
            </a:r>
            <a:r>
              <a:rPr lang="es-ES" dirty="0" err="1"/>
              <a:t>horien</a:t>
            </a:r>
            <a:r>
              <a:rPr lang="es-ES" dirty="0"/>
              <a:t> </a:t>
            </a:r>
            <a:r>
              <a:rPr lang="es-ES" dirty="0" err="1"/>
              <a:t>iturri</a:t>
            </a:r>
            <a:r>
              <a:rPr lang="es-ES" dirty="0"/>
              <a:t> </a:t>
            </a:r>
            <a:r>
              <a:rPr lang="es-ES" dirty="0" err="1"/>
              <a:t>nagusiak</a:t>
            </a:r>
            <a:r>
              <a:rPr lang="es-ES" dirty="0"/>
              <a:t>? </a:t>
            </a:r>
            <a:r>
              <a:rPr lang="es-ES" dirty="0" err="1"/>
              <a:t>Itsas</a:t>
            </a:r>
            <a:r>
              <a:rPr lang="es-ES" dirty="0"/>
              <a:t> </a:t>
            </a:r>
            <a:r>
              <a:rPr lang="es-ES" dirty="0" err="1"/>
              <a:t>hondakinen</a:t>
            </a:r>
            <a:r>
              <a:rPr lang="es-ES" dirty="0"/>
              <a:t> </a:t>
            </a:r>
            <a:r>
              <a:rPr lang="es-ES" b="1" dirty="0"/>
              <a:t>%80 </a:t>
            </a:r>
            <a:r>
              <a:rPr lang="es-ES" b="1" dirty="0" err="1"/>
              <a:t>inguruk</a:t>
            </a:r>
            <a:r>
              <a:rPr lang="es-ES" b="1" dirty="0"/>
              <a:t> </a:t>
            </a:r>
            <a:r>
              <a:rPr lang="es-ES" b="1" dirty="0" err="1"/>
              <a:t>lehorreko</a:t>
            </a:r>
            <a:r>
              <a:rPr lang="es-ES" b="1" dirty="0"/>
              <a:t> </a:t>
            </a:r>
            <a:r>
              <a:rPr lang="es-ES" b="1" dirty="0" err="1"/>
              <a:t>jardueretan</a:t>
            </a:r>
            <a:r>
              <a:rPr lang="es-ES" b="1" dirty="0"/>
              <a:t> </a:t>
            </a:r>
            <a:r>
              <a:rPr lang="es-ES" b="1" dirty="0" err="1"/>
              <a:t>dauka</a:t>
            </a:r>
            <a:r>
              <a:rPr lang="es-ES" b="1" dirty="0"/>
              <a:t> </a:t>
            </a:r>
            <a:r>
              <a:rPr lang="es-ES" b="1" dirty="0" err="1"/>
              <a:t>jatorria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dirty="0" err="1"/>
              <a:t>ingurune</a:t>
            </a:r>
            <a:r>
              <a:rPr lang="es-ES" dirty="0"/>
              <a:t> </a:t>
            </a:r>
            <a:r>
              <a:rPr lang="es-ES" dirty="0" err="1"/>
              <a:t>industrializatuak</a:t>
            </a:r>
            <a:r>
              <a:rPr lang="es-ES" dirty="0"/>
              <a:t> eta </a:t>
            </a:r>
            <a:r>
              <a:rPr lang="es-ES" dirty="0" err="1"/>
              <a:t>biztanle</a:t>
            </a:r>
            <a:r>
              <a:rPr lang="es-ES" dirty="0"/>
              <a:t> -</a:t>
            </a:r>
            <a:r>
              <a:rPr lang="es-ES" dirty="0" err="1"/>
              <a:t>dentsitate</a:t>
            </a:r>
            <a:r>
              <a:rPr lang="es-ES" dirty="0"/>
              <a:t> </a:t>
            </a:r>
            <a:r>
              <a:rPr lang="es-ES" dirty="0" err="1"/>
              <a:t>handiko</a:t>
            </a:r>
            <a:r>
              <a:rPr lang="es-ES" dirty="0"/>
              <a:t> </a:t>
            </a:r>
            <a:r>
              <a:rPr lang="es-ES" dirty="0" err="1"/>
              <a:t>tokiak</a:t>
            </a:r>
            <a:r>
              <a:rPr lang="es-ES" dirty="0"/>
              <a:t> </a:t>
            </a:r>
            <a:r>
              <a:rPr lang="es-ES" dirty="0" err="1"/>
              <a:t>dira</a:t>
            </a:r>
            <a:r>
              <a:rPr lang="es-ES" dirty="0"/>
              <a:t> </a:t>
            </a:r>
            <a:r>
              <a:rPr lang="es-ES" dirty="0" err="1"/>
              <a:t>iturburu</a:t>
            </a:r>
            <a:r>
              <a:rPr lang="es-ES" dirty="0"/>
              <a:t> </a:t>
            </a:r>
            <a:r>
              <a:rPr lang="es-ES" dirty="0" err="1"/>
              <a:t>nagusiak</a:t>
            </a:r>
            <a:r>
              <a:rPr lang="es-ES" dirty="0"/>
              <a:t>, eta </a:t>
            </a:r>
            <a:r>
              <a:rPr lang="es-ES" dirty="0" err="1"/>
              <a:t>lurretik</a:t>
            </a:r>
            <a:r>
              <a:rPr lang="es-ES" dirty="0"/>
              <a:t> </a:t>
            </a:r>
            <a:r>
              <a:rPr lang="es-ES" dirty="0" err="1"/>
              <a:t>itsasorako</a:t>
            </a:r>
            <a:r>
              <a:rPr lang="es-ES" dirty="0"/>
              <a:t> </a:t>
            </a:r>
            <a:r>
              <a:rPr lang="es-ES" dirty="0" err="1"/>
              <a:t>sarbidea</a:t>
            </a:r>
            <a:r>
              <a:rPr lang="es-ES" dirty="0"/>
              <a:t> </a:t>
            </a:r>
            <a:r>
              <a:rPr lang="es-ES" dirty="0" err="1" smtClean="0"/>
              <a:t>erreketatik</a:t>
            </a:r>
            <a:r>
              <a:rPr lang="es-ES" dirty="0" smtClean="0"/>
              <a:t>.”</a:t>
            </a:r>
            <a:endParaRPr lang="es-ES" dirty="0"/>
          </a:p>
        </p:txBody>
      </p:sp>
      <p:cxnSp>
        <p:nvCxnSpPr>
          <p:cNvPr id="15" name="14 Conector recto de flecha"/>
          <p:cNvCxnSpPr>
            <a:stCxn id="27" idx="2"/>
          </p:cNvCxnSpPr>
          <p:nvPr/>
        </p:nvCxnSpPr>
        <p:spPr>
          <a:xfrm flipH="1">
            <a:off x="2639616" y="2142920"/>
            <a:ext cx="1287843" cy="152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835498" y="2091462"/>
            <a:ext cx="0" cy="646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34" idx="2"/>
          </p:cNvCxnSpPr>
          <p:nvPr/>
        </p:nvCxnSpPr>
        <p:spPr>
          <a:xfrm>
            <a:off x="6035022" y="1980235"/>
            <a:ext cx="2809151" cy="212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Flecha derecha">
            <a:hlinkClick r:id="rId4" action="ppaction://hlinksldjump"/>
          </p:cNvPr>
          <p:cNvSpPr/>
          <p:nvPr/>
        </p:nvSpPr>
        <p:spPr>
          <a:xfrm>
            <a:off x="10200456" y="1149423"/>
            <a:ext cx="576064" cy="57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3099367" y="149658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HOW DEEP IS THE SEA?</a:t>
            </a:r>
            <a:endParaRPr lang="es-ES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206930" y="16109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POLLUTION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911205" y="4999274"/>
            <a:ext cx="70567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</a:rPr>
              <a:t>The</a:t>
            </a:r>
            <a:r>
              <a:rPr lang="es-ES" sz="2400" b="1" dirty="0" smtClean="0">
                <a:solidFill>
                  <a:srgbClr val="FF0000"/>
                </a:solidFill>
              </a:rPr>
              <a:t> 80% of </a:t>
            </a:r>
            <a:r>
              <a:rPr lang="es-ES" sz="2400" b="1" dirty="0" err="1" smtClean="0">
                <a:solidFill>
                  <a:srgbClr val="FF0000"/>
                </a:solidFill>
              </a:rPr>
              <a:t>the</a:t>
            </a:r>
            <a:r>
              <a:rPr lang="es-ES" sz="2400" b="1" dirty="0" smtClean="0">
                <a:solidFill>
                  <a:srgbClr val="FF0000"/>
                </a:solidFill>
              </a:rPr>
              <a:t> sea </a:t>
            </a:r>
            <a:r>
              <a:rPr lang="es-ES" sz="2400" b="1" dirty="0" err="1" smtClean="0">
                <a:solidFill>
                  <a:srgbClr val="FF0000"/>
                </a:solidFill>
              </a:rPr>
              <a:t>wastes</a:t>
            </a:r>
            <a:r>
              <a:rPr lang="es-ES" sz="2400" b="1" dirty="0" smtClean="0">
                <a:solidFill>
                  <a:srgbClr val="FF0000"/>
                </a:solidFill>
              </a:rPr>
              <a:t> has </a:t>
            </a:r>
            <a:r>
              <a:rPr lang="es-ES" sz="2400" b="1" dirty="0" err="1" smtClean="0">
                <a:solidFill>
                  <a:srgbClr val="FF0000"/>
                </a:solidFill>
              </a:rPr>
              <a:t>its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origin</a:t>
            </a:r>
            <a:r>
              <a:rPr lang="es-ES" sz="2400" b="1" dirty="0" smtClean="0">
                <a:solidFill>
                  <a:srgbClr val="FF0000"/>
                </a:solidFill>
              </a:rPr>
              <a:t> in </a:t>
            </a:r>
            <a:r>
              <a:rPr lang="es-ES" sz="2400" b="1" dirty="0" err="1" smtClean="0">
                <a:solidFill>
                  <a:srgbClr val="FF0000"/>
                </a:solidFill>
              </a:rPr>
              <a:t>land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activities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0142~2\AppData\Local\Temp\IMG2021112213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32656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R0142~2\AppData\Local\Temp\Copia de IMG2021112213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63" y="332656"/>
            <a:ext cx="40299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R0142~2\AppData\Local\Temp\IMG2021112213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09" y="332656"/>
            <a:ext cx="40299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R0142~2\AppData\Local\Temp\IMG20211122130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70" y="3178663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R0142~2\AppData\Local\Temp\IMG20211124101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548680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R0142~2\AppData\Local\Temp\IMG20211124100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700808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R0142~2\AppData\Local\Temp\IMG2021112410072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467"/>
            <a:ext cx="4042565" cy="30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11424" y="400506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SHARE</a:t>
            </a:r>
            <a:br>
              <a:rPr lang="es-ES" b="1" dirty="0" smtClean="0"/>
            </a:br>
            <a:r>
              <a:rPr lang="es-ES" b="1" dirty="0" smtClean="0"/>
              <a:t>STRATEGIES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02087" y="486916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AGREE ON THE  MOST SUITABLE WAY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901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R0142~2\AppData\Local\Temp\IMG2021113011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052736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R0142~2\AppData\Local\Temp\IMG2021120113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57" y="476672"/>
            <a:ext cx="4441422" cy="59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>
            <a:hlinkClick r:id="rId4" action="ppaction://hlinksldjump"/>
          </p:cNvPr>
          <p:cNvSpPr/>
          <p:nvPr/>
        </p:nvSpPr>
        <p:spPr>
          <a:xfrm>
            <a:off x="10056440" y="558924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7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59696" y="764704"/>
            <a:ext cx="2326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THE SEA</a:t>
            </a:r>
            <a:endParaRPr lang="es-ES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261631" y="826258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CURRICULUM</a:t>
            </a:r>
          </a:p>
          <a:p>
            <a:pPr algn="ctr"/>
            <a:r>
              <a:rPr lang="es-ES" dirty="0" smtClean="0"/>
              <a:t>CONTENT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486716" y="1823393"/>
            <a:ext cx="200519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LANGUAGE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71464" y="2136999"/>
            <a:ext cx="11640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Reading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939123" y="2879545"/>
            <a:ext cx="16117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Summarizing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144000" y="2110407"/>
            <a:ext cx="12620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Making</a:t>
            </a:r>
            <a:r>
              <a:rPr lang="es-ES" dirty="0" smtClean="0"/>
              <a:t> </a:t>
            </a:r>
            <a:r>
              <a:rPr lang="es-ES" dirty="0" err="1" smtClean="0"/>
              <a:t>diagrams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783633" y="2049760"/>
            <a:ext cx="1656183" cy="142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223792" y="2301912"/>
            <a:ext cx="864096" cy="504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888088" y="2049760"/>
            <a:ext cx="1956085" cy="142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686012" y="3031945"/>
            <a:ext cx="16117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Identifying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ideas</a:t>
            </a:r>
            <a:endParaRPr lang="es-ES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980228" y="2321665"/>
            <a:ext cx="187780" cy="557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8205846" y="3274294"/>
            <a:ext cx="264268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Writing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kinds</a:t>
            </a:r>
            <a:r>
              <a:rPr lang="es-ES" dirty="0" smtClean="0"/>
              <a:t> of </a:t>
            </a:r>
            <a:r>
              <a:rPr lang="es-ES" dirty="0" err="1" smtClean="0"/>
              <a:t>text</a:t>
            </a:r>
            <a:r>
              <a:rPr lang="es-ES" dirty="0" smtClean="0"/>
              <a:t> in a real </a:t>
            </a:r>
            <a:r>
              <a:rPr lang="es-ES" dirty="0" err="1" smtClean="0"/>
              <a:t>context</a:t>
            </a:r>
            <a:r>
              <a:rPr 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Formal </a:t>
            </a:r>
            <a:r>
              <a:rPr lang="es-ES" dirty="0" err="1" smtClean="0"/>
              <a:t>letter</a:t>
            </a:r>
            <a:endParaRPr lang="es-ES" dirty="0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6491910" y="2363366"/>
            <a:ext cx="1956085" cy="700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456</TotalTime>
  <Words>510</Words>
  <Application>Microsoft Office PowerPoint</Application>
  <PresentationFormat>Panoramikoa</PresentationFormat>
  <Paragraphs>174</Paragraphs>
  <Slides>24</Slides>
  <Notes>1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7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24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Century Gothic</vt:lpstr>
      <vt:lpstr>Wingdings</vt:lpstr>
      <vt:lpstr>Wingdings 2</vt:lpstr>
      <vt:lpstr>Austin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or014237adm</dc:creator>
  <cp:lastModifiedBy>or014237adm</cp:lastModifiedBy>
  <cp:revision>36</cp:revision>
  <dcterms:created xsi:type="dcterms:W3CDTF">2022-03-06T15:53:12Z</dcterms:created>
  <dcterms:modified xsi:type="dcterms:W3CDTF">2022-03-09T18:49:48Z</dcterms:modified>
</cp:coreProperties>
</file>