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330" autoAdjust="0"/>
  </p:normalViewPr>
  <p:slideViewPr>
    <p:cSldViewPr snapToGrid="0">
      <p:cViewPr>
        <p:scale>
          <a:sx n="75" d="100"/>
          <a:sy n="75" d="100"/>
        </p:scale>
        <p:origin x="-17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830F-C9B2-4685-9292-AE62300202B7}" type="datetimeFigureOut">
              <a:rPr lang="es-ES" smtClean="0"/>
              <a:pPr/>
              <a:t>29/10/2019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CDAC-58E8-4DF8-8E1C-5D2C71E297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128 Grupo"/>
          <p:cNvGrpSpPr/>
          <p:nvPr/>
        </p:nvGrpSpPr>
        <p:grpSpPr>
          <a:xfrm>
            <a:off x="317500" y="330200"/>
            <a:ext cx="8569778" cy="6171698"/>
            <a:chOff x="9937750" y="0"/>
            <a:chExt cx="8569778" cy="6171698"/>
          </a:xfrm>
        </p:grpSpPr>
        <p:sp>
          <p:nvSpPr>
            <p:cNvPr id="34" name="33 Forma libre"/>
            <p:cNvSpPr/>
            <p:nvPr/>
          </p:nvSpPr>
          <p:spPr>
            <a:xfrm>
              <a:off x="16560801" y="618218"/>
              <a:ext cx="1384300" cy="781587"/>
            </a:xfrm>
            <a:custGeom>
              <a:avLst/>
              <a:gdLst>
                <a:gd name="connsiteX0" fmla="*/ 298450 w 1384300"/>
                <a:gd name="connsiteY0" fmla="*/ 133350 h 781587"/>
                <a:gd name="connsiteX1" fmla="*/ 298450 w 1384300"/>
                <a:gd name="connsiteY1" fmla="*/ 133350 h 781587"/>
                <a:gd name="connsiteX2" fmla="*/ 330200 w 1384300"/>
                <a:gd name="connsiteY2" fmla="*/ 139700 h 781587"/>
                <a:gd name="connsiteX3" fmla="*/ 342900 w 1384300"/>
                <a:gd name="connsiteY3" fmla="*/ 146050 h 781587"/>
                <a:gd name="connsiteX4" fmla="*/ 368300 w 1384300"/>
                <a:gd name="connsiteY4" fmla="*/ 155575 h 781587"/>
                <a:gd name="connsiteX5" fmla="*/ 377825 w 1384300"/>
                <a:gd name="connsiteY5" fmla="*/ 161925 h 781587"/>
                <a:gd name="connsiteX6" fmla="*/ 400050 w 1384300"/>
                <a:gd name="connsiteY6" fmla="*/ 168275 h 781587"/>
                <a:gd name="connsiteX7" fmla="*/ 409575 w 1384300"/>
                <a:gd name="connsiteY7" fmla="*/ 174625 h 781587"/>
                <a:gd name="connsiteX8" fmla="*/ 422275 w 1384300"/>
                <a:gd name="connsiteY8" fmla="*/ 180975 h 781587"/>
                <a:gd name="connsiteX9" fmla="*/ 431800 w 1384300"/>
                <a:gd name="connsiteY9" fmla="*/ 200025 h 781587"/>
                <a:gd name="connsiteX10" fmla="*/ 422275 w 1384300"/>
                <a:gd name="connsiteY10" fmla="*/ 260350 h 781587"/>
                <a:gd name="connsiteX11" fmla="*/ 409575 w 1384300"/>
                <a:gd name="connsiteY11" fmla="*/ 279400 h 781587"/>
                <a:gd name="connsiteX12" fmla="*/ 393700 w 1384300"/>
                <a:gd name="connsiteY12" fmla="*/ 295275 h 781587"/>
                <a:gd name="connsiteX13" fmla="*/ 384175 w 1384300"/>
                <a:gd name="connsiteY13" fmla="*/ 314325 h 781587"/>
                <a:gd name="connsiteX14" fmla="*/ 374650 w 1384300"/>
                <a:gd name="connsiteY14" fmla="*/ 323850 h 781587"/>
                <a:gd name="connsiteX15" fmla="*/ 365125 w 1384300"/>
                <a:gd name="connsiteY15" fmla="*/ 346075 h 781587"/>
                <a:gd name="connsiteX16" fmla="*/ 352425 w 1384300"/>
                <a:gd name="connsiteY16" fmla="*/ 365125 h 781587"/>
                <a:gd name="connsiteX17" fmla="*/ 384175 w 1384300"/>
                <a:gd name="connsiteY17" fmla="*/ 358775 h 781587"/>
                <a:gd name="connsiteX18" fmla="*/ 393700 w 1384300"/>
                <a:gd name="connsiteY18" fmla="*/ 355600 h 781587"/>
                <a:gd name="connsiteX19" fmla="*/ 403225 w 1384300"/>
                <a:gd name="connsiteY19" fmla="*/ 349250 h 781587"/>
                <a:gd name="connsiteX20" fmla="*/ 422275 w 1384300"/>
                <a:gd name="connsiteY20" fmla="*/ 342900 h 781587"/>
                <a:gd name="connsiteX21" fmla="*/ 431800 w 1384300"/>
                <a:gd name="connsiteY21" fmla="*/ 339725 h 781587"/>
                <a:gd name="connsiteX22" fmla="*/ 450850 w 1384300"/>
                <a:gd name="connsiteY22" fmla="*/ 336550 h 781587"/>
                <a:gd name="connsiteX23" fmla="*/ 460375 w 1384300"/>
                <a:gd name="connsiteY23" fmla="*/ 333375 h 781587"/>
                <a:gd name="connsiteX24" fmla="*/ 485775 w 1384300"/>
                <a:gd name="connsiteY24" fmla="*/ 330200 h 781587"/>
                <a:gd name="connsiteX25" fmla="*/ 495300 w 1384300"/>
                <a:gd name="connsiteY25" fmla="*/ 327025 h 781587"/>
                <a:gd name="connsiteX26" fmla="*/ 508000 w 1384300"/>
                <a:gd name="connsiteY26" fmla="*/ 323850 h 781587"/>
                <a:gd name="connsiteX27" fmla="*/ 536575 w 1384300"/>
                <a:gd name="connsiteY27" fmla="*/ 314325 h 781587"/>
                <a:gd name="connsiteX28" fmla="*/ 552450 w 1384300"/>
                <a:gd name="connsiteY28" fmla="*/ 301625 h 781587"/>
                <a:gd name="connsiteX29" fmla="*/ 568325 w 1384300"/>
                <a:gd name="connsiteY29" fmla="*/ 298450 h 781587"/>
                <a:gd name="connsiteX30" fmla="*/ 587375 w 1384300"/>
                <a:gd name="connsiteY30" fmla="*/ 292100 h 781587"/>
                <a:gd name="connsiteX31" fmla="*/ 603250 w 1384300"/>
                <a:gd name="connsiteY31" fmla="*/ 288925 h 781587"/>
                <a:gd name="connsiteX32" fmla="*/ 622300 w 1384300"/>
                <a:gd name="connsiteY32" fmla="*/ 282575 h 781587"/>
                <a:gd name="connsiteX33" fmla="*/ 631825 w 1384300"/>
                <a:gd name="connsiteY33" fmla="*/ 279400 h 781587"/>
                <a:gd name="connsiteX34" fmla="*/ 644525 w 1384300"/>
                <a:gd name="connsiteY34" fmla="*/ 276225 h 781587"/>
                <a:gd name="connsiteX35" fmla="*/ 654050 w 1384300"/>
                <a:gd name="connsiteY35" fmla="*/ 273050 h 781587"/>
                <a:gd name="connsiteX36" fmla="*/ 682625 w 1384300"/>
                <a:gd name="connsiteY36" fmla="*/ 269875 h 781587"/>
                <a:gd name="connsiteX37" fmla="*/ 714375 w 1384300"/>
                <a:gd name="connsiteY37" fmla="*/ 260350 h 781587"/>
                <a:gd name="connsiteX38" fmla="*/ 723900 w 1384300"/>
                <a:gd name="connsiteY38" fmla="*/ 257175 h 781587"/>
                <a:gd name="connsiteX39" fmla="*/ 736600 w 1384300"/>
                <a:gd name="connsiteY39" fmla="*/ 254000 h 781587"/>
                <a:gd name="connsiteX40" fmla="*/ 749300 w 1384300"/>
                <a:gd name="connsiteY40" fmla="*/ 247650 h 781587"/>
                <a:gd name="connsiteX41" fmla="*/ 758825 w 1384300"/>
                <a:gd name="connsiteY41" fmla="*/ 244475 h 781587"/>
                <a:gd name="connsiteX42" fmla="*/ 768350 w 1384300"/>
                <a:gd name="connsiteY42" fmla="*/ 238125 h 781587"/>
                <a:gd name="connsiteX43" fmla="*/ 790575 w 1384300"/>
                <a:gd name="connsiteY43" fmla="*/ 231775 h 781587"/>
                <a:gd name="connsiteX44" fmla="*/ 800100 w 1384300"/>
                <a:gd name="connsiteY44" fmla="*/ 225425 h 781587"/>
                <a:gd name="connsiteX45" fmla="*/ 819150 w 1384300"/>
                <a:gd name="connsiteY45" fmla="*/ 219075 h 781587"/>
                <a:gd name="connsiteX46" fmla="*/ 828675 w 1384300"/>
                <a:gd name="connsiteY46" fmla="*/ 215900 h 781587"/>
                <a:gd name="connsiteX47" fmla="*/ 838200 w 1384300"/>
                <a:gd name="connsiteY47" fmla="*/ 212725 h 781587"/>
                <a:gd name="connsiteX48" fmla="*/ 869950 w 1384300"/>
                <a:gd name="connsiteY48" fmla="*/ 206375 h 781587"/>
                <a:gd name="connsiteX49" fmla="*/ 844550 w 1384300"/>
                <a:gd name="connsiteY49" fmla="*/ 203200 h 781587"/>
                <a:gd name="connsiteX50" fmla="*/ 815975 w 1384300"/>
                <a:gd name="connsiteY50" fmla="*/ 196850 h 781587"/>
                <a:gd name="connsiteX51" fmla="*/ 787400 w 1384300"/>
                <a:gd name="connsiteY51" fmla="*/ 187325 h 781587"/>
                <a:gd name="connsiteX52" fmla="*/ 777875 w 1384300"/>
                <a:gd name="connsiteY52" fmla="*/ 184150 h 781587"/>
                <a:gd name="connsiteX53" fmla="*/ 695325 w 1384300"/>
                <a:gd name="connsiteY53" fmla="*/ 177800 h 781587"/>
                <a:gd name="connsiteX54" fmla="*/ 676275 w 1384300"/>
                <a:gd name="connsiteY54" fmla="*/ 161925 h 781587"/>
                <a:gd name="connsiteX55" fmla="*/ 685800 w 1384300"/>
                <a:gd name="connsiteY55" fmla="*/ 120650 h 781587"/>
                <a:gd name="connsiteX56" fmla="*/ 695325 w 1384300"/>
                <a:gd name="connsiteY56" fmla="*/ 114300 h 781587"/>
                <a:gd name="connsiteX57" fmla="*/ 708025 w 1384300"/>
                <a:gd name="connsiteY57" fmla="*/ 98425 h 781587"/>
                <a:gd name="connsiteX58" fmla="*/ 711200 w 1384300"/>
                <a:gd name="connsiteY58" fmla="*/ 88900 h 781587"/>
                <a:gd name="connsiteX59" fmla="*/ 720725 w 1384300"/>
                <a:gd name="connsiteY59" fmla="*/ 79375 h 781587"/>
                <a:gd name="connsiteX60" fmla="*/ 733425 w 1384300"/>
                <a:gd name="connsiteY60" fmla="*/ 60325 h 781587"/>
                <a:gd name="connsiteX61" fmla="*/ 739775 w 1384300"/>
                <a:gd name="connsiteY61" fmla="*/ 50800 h 781587"/>
                <a:gd name="connsiteX62" fmla="*/ 749300 w 1384300"/>
                <a:gd name="connsiteY62" fmla="*/ 41275 h 781587"/>
                <a:gd name="connsiteX63" fmla="*/ 768350 w 1384300"/>
                <a:gd name="connsiteY63" fmla="*/ 28575 h 781587"/>
                <a:gd name="connsiteX64" fmla="*/ 774700 w 1384300"/>
                <a:gd name="connsiteY64" fmla="*/ 19050 h 781587"/>
                <a:gd name="connsiteX65" fmla="*/ 787400 w 1384300"/>
                <a:gd name="connsiteY65" fmla="*/ 12700 h 781587"/>
                <a:gd name="connsiteX66" fmla="*/ 796925 w 1384300"/>
                <a:gd name="connsiteY66" fmla="*/ 6350 h 781587"/>
                <a:gd name="connsiteX67" fmla="*/ 828675 w 1384300"/>
                <a:gd name="connsiteY67" fmla="*/ 0 h 781587"/>
                <a:gd name="connsiteX68" fmla="*/ 879475 w 1384300"/>
                <a:gd name="connsiteY68" fmla="*/ 3175 h 781587"/>
                <a:gd name="connsiteX69" fmla="*/ 904875 w 1384300"/>
                <a:gd name="connsiteY69" fmla="*/ 9525 h 781587"/>
                <a:gd name="connsiteX70" fmla="*/ 981075 w 1384300"/>
                <a:gd name="connsiteY70" fmla="*/ 12700 h 781587"/>
                <a:gd name="connsiteX71" fmla="*/ 990600 w 1384300"/>
                <a:gd name="connsiteY71" fmla="*/ 15875 h 781587"/>
                <a:gd name="connsiteX72" fmla="*/ 1000125 w 1384300"/>
                <a:gd name="connsiteY72" fmla="*/ 22225 h 781587"/>
                <a:gd name="connsiteX73" fmla="*/ 1016000 w 1384300"/>
                <a:gd name="connsiteY73" fmla="*/ 25400 h 781587"/>
                <a:gd name="connsiteX74" fmla="*/ 1047750 w 1384300"/>
                <a:gd name="connsiteY74" fmla="*/ 31750 h 781587"/>
                <a:gd name="connsiteX75" fmla="*/ 1063625 w 1384300"/>
                <a:gd name="connsiteY75" fmla="*/ 34925 h 781587"/>
                <a:gd name="connsiteX76" fmla="*/ 1076325 w 1384300"/>
                <a:gd name="connsiteY76" fmla="*/ 38100 h 781587"/>
                <a:gd name="connsiteX77" fmla="*/ 1260475 w 1384300"/>
                <a:gd name="connsiteY77" fmla="*/ 44450 h 781587"/>
                <a:gd name="connsiteX78" fmla="*/ 1273175 w 1384300"/>
                <a:gd name="connsiteY78" fmla="*/ 47625 h 781587"/>
                <a:gd name="connsiteX79" fmla="*/ 1292225 w 1384300"/>
                <a:gd name="connsiteY79" fmla="*/ 53975 h 781587"/>
                <a:gd name="connsiteX80" fmla="*/ 1317625 w 1384300"/>
                <a:gd name="connsiteY80" fmla="*/ 60325 h 781587"/>
                <a:gd name="connsiteX81" fmla="*/ 1336675 w 1384300"/>
                <a:gd name="connsiteY81" fmla="*/ 66675 h 781587"/>
                <a:gd name="connsiteX82" fmla="*/ 1355725 w 1384300"/>
                <a:gd name="connsiteY82" fmla="*/ 76200 h 781587"/>
                <a:gd name="connsiteX83" fmla="*/ 1362075 w 1384300"/>
                <a:gd name="connsiteY83" fmla="*/ 85725 h 781587"/>
                <a:gd name="connsiteX84" fmla="*/ 1371600 w 1384300"/>
                <a:gd name="connsiteY84" fmla="*/ 92075 h 781587"/>
                <a:gd name="connsiteX85" fmla="*/ 1374775 w 1384300"/>
                <a:gd name="connsiteY85" fmla="*/ 101600 h 781587"/>
                <a:gd name="connsiteX86" fmla="*/ 1384300 w 1384300"/>
                <a:gd name="connsiteY86" fmla="*/ 111125 h 781587"/>
                <a:gd name="connsiteX87" fmla="*/ 1381125 w 1384300"/>
                <a:gd name="connsiteY87" fmla="*/ 149225 h 781587"/>
                <a:gd name="connsiteX88" fmla="*/ 1377950 w 1384300"/>
                <a:gd name="connsiteY88" fmla="*/ 158750 h 781587"/>
                <a:gd name="connsiteX89" fmla="*/ 1371600 w 1384300"/>
                <a:gd name="connsiteY89" fmla="*/ 193675 h 781587"/>
                <a:gd name="connsiteX90" fmla="*/ 1368425 w 1384300"/>
                <a:gd name="connsiteY90" fmla="*/ 203200 h 781587"/>
                <a:gd name="connsiteX91" fmla="*/ 1355725 w 1384300"/>
                <a:gd name="connsiteY91" fmla="*/ 222250 h 781587"/>
                <a:gd name="connsiteX92" fmla="*/ 1349375 w 1384300"/>
                <a:gd name="connsiteY92" fmla="*/ 231775 h 781587"/>
                <a:gd name="connsiteX93" fmla="*/ 1333500 w 1384300"/>
                <a:gd name="connsiteY93" fmla="*/ 266700 h 781587"/>
                <a:gd name="connsiteX94" fmla="*/ 1323975 w 1384300"/>
                <a:gd name="connsiteY94" fmla="*/ 276225 h 781587"/>
                <a:gd name="connsiteX95" fmla="*/ 1311275 w 1384300"/>
                <a:gd name="connsiteY95" fmla="*/ 307975 h 781587"/>
                <a:gd name="connsiteX96" fmla="*/ 1304925 w 1384300"/>
                <a:gd name="connsiteY96" fmla="*/ 317500 h 781587"/>
                <a:gd name="connsiteX97" fmla="*/ 1292225 w 1384300"/>
                <a:gd name="connsiteY97" fmla="*/ 346075 h 781587"/>
                <a:gd name="connsiteX98" fmla="*/ 1282700 w 1384300"/>
                <a:gd name="connsiteY98" fmla="*/ 352425 h 781587"/>
                <a:gd name="connsiteX99" fmla="*/ 1270000 w 1384300"/>
                <a:gd name="connsiteY99" fmla="*/ 374650 h 781587"/>
                <a:gd name="connsiteX100" fmla="*/ 1250950 w 1384300"/>
                <a:gd name="connsiteY100" fmla="*/ 387350 h 781587"/>
                <a:gd name="connsiteX101" fmla="*/ 1241425 w 1384300"/>
                <a:gd name="connsiteY101" fmla="*/ 396875 h 781587"/>
                <a:gd name="connsiteX102" fmla="*/ 1228725 w 1384300"/>
                <a:gd name="connsiteY102" fmla="*/ 406400 h 781587"/>
                <a:gd name="connsiteX103" fmla="*/ 1222375 w 1384300"/>
                <a:gd name="connsiteY103" fmla="*/ 415925 h 781587"/>
                <a:gd name="connsiteX104" fmla="*/ 1212850 w 1384300"/>
                <a:gd name="connsiteY104" fmla="*/ 422275 h 781587"/>
                <a:gd name="connsiteX105" fmla="*/ 1203325 w 1384300"/>
                <a:gd name="connsiteY105" fmla="*/ 431800 h 781587"/>
                <a:gd name="connsiteX106" fmla="*/ 1193800 w 1384300"/>
                <a:gd name="connsiteY106" fmla="*/ 438150 h 781587"/>
                <a:gd name="connsiteX107" fmla="*/ 1184275 w 1384300"/>
                <a:gd name="connsiteY107" fmla="*/ 447675 h 781587"/>
                <a:gd name="connsiteX108" fmla="*/ 1174750 w 1384300"/>
                <a:gd name="connsiteY108" fmla="*/ 450850 h 781587"/>
                <a:gd name="connsiteX109" fmla="*/ 1155700 w 1384300"/>
                <a:gd name="connsiteY109" fmla="*/ 469900 h 781587"/>
                <a:gd name="connsiteX110" fmla="*/ 1146175 w 1384300"/>
                <a:gd name="connsiteY110" fmla="*/ 479425 h 781587"/>
                <a:gd name="connsiteX111" fmla="*/ 1136650 w 1384300"/>
                <a:gd name="connsiteY111" fmla="*/ 485775 h 781587"/>
                <a:gd name="connsiteX112" fmla="*/ 1127125 w 1384300"/>
                <a:gd name="connsiteY112" fmla="*/ 495300 h 781587"/>
                <a:gd name="connsiteX113" fmla="*/ 1117600 w 1384300"/>
                <a:gd name="connsiteY113" fmla="*/ 498475 h 781587"/>
                <a:gd name="connsiteX114" fmla="*/ 1095375 w 1384300"/>
                <a:gd name="connsiteY114" fmla="*/ 514350 h 781587"/>
                <a:gd name="connsiteX115" fmla="*/ 1082675 w 1384300"/>
                <a:gd name="connsiteY115" fmla="*/ 520700 h 781587"/>
                <a:gd name="connsiteX116" fmla="*/ 1073150 w 1384300"/>
                <a:gd name="connsiteY116" fmla="*/ 527050 h 781587"/>
                <a:gd name="connsiteX117" fmla="*/ 1047750 w 1384300"/>
                <a:gd name="connsiteY117" fmla="*/ 539750 h 781587"/>
                <a:gd name="connsiteX118" fmla="*/ 1028700 w 1384300"/>
                <a:gd name="connsiteY118" fmla="*/ 552450 h 781587"/>
                <a:gd name="connsiteX119" fmla="*/ 1006475 w 1384300"/>
                <a:gd name="connsiteY119" fmla="*/ 571500 h 781587"/>
                <a:gd name="connsiteX120" fmla="*/ 993775 w 1384300"/>
                <a:gd name="connsiteY120" fmla="*/ 574675 h 781587"/>
                <a:gd name="connsiteX121" fmla="*/ 984250 w 1384300"/>
                <a:gd name="connsiteY121" fmla="*/ 577850 h 781587"/>
                <a:gd name="connsiteX122" fmla="*/ 974725 w 1384300"/>
                <a:gd name="connsiteY122" fmla="*/ 584200 h 781587"/>
                <a:gd name="connsiteX123" fmla="*/ 962025 w 1384300"/>
                <a:gd name="connsiteY123" fmla="*/ 590550 h 781587"/>
                <a:gd name="connsiteX124" fmla="*/ 952500 w 1384300"/>
                <a:gd name="connsiteY124" fmla="*/ 596900 h 781587"/>
                <a:gd name="connsiteX125" fmla="*/ 939800 w 1384300"/>
                <a:gd name="connsiteY125" fmla="*/ 603250 h 781587"/>
                <a:gd name="connsiteX126" fmla="*/ 930275 w 1384300"/>
                <a:gd name="connsiteY126" fmla="*/ 609600 h 781587"/>
                <a:gd name="connsiteX127" fmla="*/ 911225 w 1384300"/>
                <a:gd name="connsiteY127" fmla="*/ 615950 h 781587"/>
                <a:gd name="connsiteX128" fmla="*/ 901700 w 1384300"/>
                <a:gd name="connsiteY128" fmla="*/ 622300 h 781587"/>
                <a:gd name="connsiteX129" fmla="*/ 882650 w 1384300"/>
                <a:gd name="connsiteY129" fmla="*/ 625475 h 781587"/>
                <a:gd name="connsiteX130" fmla="*/ 863600 w 1384300"/>
                <a:gd name="connsiteY130" fmla="*/ 631825 h 781587"/>
                <a:gd name="connsiteX131" fmla="*/ 854075 w 1384300"/>
                <a:gd name="connsiteY131" fmla="*/ 628650 h 781587"/>
                <a:gd name="connsiteX132" fmla="*/ 844550 w 1384300"/>
                <a:gd name="connsiteY132" fmla="*/ 606425 h 781587"/>
                <a:gd name="connsiteX133" fmla="*/ 831850 w 1384300"/>
                <a:gd name="connsiteY133" fmla="*/ 565150 h 781587"/>
                <a:gd name="connsiteX134" fmla="*/ 828675 w 1384300"/>
                <a:gd name="connsiteY134" fmla="*/ 542925 h 781587"/>
                <a:gd name="connsiteX135" fmla="*/ 822325 w 1384300"/>
                <a:gd name="connsiteY135" fmla="*/ 514350 h 781587"/>
                <a:gd name="connsiteX136" fmla="*/ 809625 w 1384300"/>
                <a:gd name="connsiteY136" fmla="*/ 495300 h 781587"/>
                <a:gd name="connsiteX137" fmla="*/ 806450 w 1384300"/>
                <a:gd name="connsiteY137" fmla="*/ 479425 h 781587"/>
                <a:gd name="connsiteX138" fmla="*/ 803275 w 1384300"/>
                <a:gd name="connsiteY138" fmla="*/ 466725 h 781587"/>
                <a:gd name="connsiteX139" fmla="*/ 825500 w 1384300"/>
                <a:gd name="connsiteY139" fmla="*/ 454025 h 781587"/>
                <a:gd name="connsiteX140" fmla="*/ 835025 w 1384300"/>
                <a:gd name="connsiteY140" fmla="*/ 450850 h 781587"/>
                <a:gd name="connsiteX141" fmla="*/ 866775 w 1384300"/>
                <a:gd name="connsiteY141" fmla="*/ 441325 h 781587"/>
                <a:gd name="connsiteX142" fmla="*/ 876300 w 1384300"/>
                <a:gd name="connsiteY142" fmla="*/ 438150 h 781587"/>
                <a:gd name="connsiteX143" fmla="*/ 885825 w 1384300"/>
                <a:gd name="connsiteY143" fmla="*/ 431800 h 781587"/>
                <a:gd name="connsiteX144" fmla="*/ 904875 w 1384300"/>
                <a:gd name="connsiteY144" fmla="*/ 425450 h 781587"/>
                <a:gd name="connsiteX145" fmla="*/ 923925 w 1384300"/>
                <a:gd name="connsiteY145" fmla="*/ 415925 h 781587"/>
                <a:gd name="connsiteX146" fmla="*/ 942975 w 1384300"/>
                <a:gd name="connsiteY146" fmla="*/ 406400 h 781587"/>
                <a:gd name="connsiteX147" fmla="*/ 949325 w 1384300"/>
                <a:gd name="connsiteY147" fmla="*/ 396875 h 781587"/>
                <a:gd name="connsiteX148" fmla="*/ 949325 w 1384300"/>
                <a:gd name="connsiteY148" fmla="*/ 384175 h 781587"/>
                <a:gd name="connsiteX149" fmla="*/ 901700 w 1384300"/>
                <a:gd name="connsiteY149" fmla="*/ 387350 h 781587"/>
                <a:gd name="connsiteX150" fmla="*/ 882650 w 1384300"/>
                <a:gd name="connsiteY150" fmla="*/ 393700 h 781587"/>
                <a:gd name="connsiteX151" fmla="*/ 876300 w 1384300"/>
                <a:gd name="connsiteY151" fmla="*/ 403225 h 781587"/>
                <a:gd name="connsiteX152" fmla="*/ 866775 w 1384300"/>
                <a:gd name="connsiteY152" fmla="*/ 406400 h 781587"/>
                <a:gd name="connsiteX153" fmla="*/ 857250 w 1384300"/>
                <a:gd name="connsiteY153" fmla="*/ 412750 h 781587"/>
                <a:gd name="connsiteX154" fmla="*/ 838200 w 1384300"/>
                <a:gd name="connsiteY154" fmla="*/ 419100 h 781587"/>
                <a:gd name="connsiteX155" fmla="*/ 828675 w 1384300"/>
                <a:gd name="connsiteY155" fmla="*/ 422275 h 781587"/>
                <a:gd name="connsiteX156" fmla="*/ 815975 w 1384300"/>
                <a:gd name="connsiteY156" fmla="*/ 428625 h 781587"/>
                <a:gd name="connsiteX157" fmla="*/ 790575 w 1384300"/>
                <a:gd name="connsiteY157" fmla="*/ 434975 h 781587"/>
                <a:gd name="connsiteX158" fmla="*/ 781050 w 1384300"/>
                <a:gd name="connsiteY158" fmla="*/ 441325 h 781587"/>
                <a:gd name="connsiteX159" fmla="*/ 768350 w 1384300"/>
                <a:gd name="connsiteY159" fmla="*/ 444500 h 781587"/>
                <a:gd name="connsiteX160" fmla="*/ 749300 w 1384300"/>
                <a:gd name="connsiteY160" fmla="*/ 450850 h 781587"/>
                <a:gd name="connsiteX161" fmla="*/ 733425 w 1384300"/>
                <a:gd name="connsiteY161" fmla="*/ 454025 h 781587"/>
                <a:gd name="connsiteX162" fmla="*/ 723900 w 1384300"/>
                <a:gd name="connsiteY162" fmla="*/ 457200 h 781587"/>
                <a:gd name="connsiteX163" fmla="*/ 711200 w 1384300"/>
                <a:gd name="connsiteY163" fmla="*/ 460375 h 781587"/>
                <a:gd name="connsiteX164" fmla="*/ 692150 w 1384300"/>
                <a:gd name="connsiteY164" fmla="*/ 466725 h 781587"/>
                <a:gd name="connsiteX165" fmla="*/ 669925 w 1384300"/>
                <a:gd name="connsiteY165" fmla="*/ 473075 h 781587"/>
                <a:gd name="connsiteX166" fmla="*/ 641350 w 1384300"/>
                <a:gd name="connsiteY166" fmla="*/ 479425 h 781587"/>
                <a:gd name="connsiteX167" fmla="*/ 615950 w 1384300"/>
                <a:gd name="connsiteY167" fmla="*/ 485775 h 781587"/>
                <a:gd name="connsiteX168" fmla="*/ 581025 w 1384300"/>
                <a:gd name="connsiteY168" fmla="*/ 498475 h 781587"/>
                <a:gd name="connsiteX169" fmla="*/ 558800 w 1384300"/>
                <a:gd name="connsiteY169" fmla="*/ 504825 h 781587"/>
                <a:gd name="connsiteX170" fmla="*/ 523875 w 1384300"/>
                <a:gd name="connsiteY170" fmla="*/ 511175 h 781587"/>
                <a:gd name="connsiteX171" fmla="*/ 514350 w 1384300"/>
                <a:gd name="connsiteY171" fmla="*/ 514350 h 781587"/>
                <a:gd name="connsiteX172" fmla="*/ 501650 w 1384300"/>
                <a:gd name="connsiteY172" fmla="*/ 517525 h 781587"/>
                <a:gd name="connsiteX173" fmla="*/ 482600 w 1384300"/>
                <a:gd name="connsiteY173" fmla="*/ 523875 h 781587"/>
                <a:gd name="connsiteX174" fmla="*/ 460375 w 1384300"/>
                <a:gd name="connsiteY174" fmla="*/ 533400 h 781587"/>
                <a:gd name="connsiteX175" fmla="*/ 450850 w 1384300"/>
                <a:gd name="connsiteY175" fmla="*/ 539750 h 781587"/>
                <a:gd name="connsiteX176" fmla="*/ 454025 w 1384300"/>
                <a:gd name="connsiteY176" fmla="*/ 549275 h 781587"/>
                <a:gd name="connsiteX177" fmla="*/ 457200 w 1384300"/>
                <a:gd name="connsiteY177" fmla="*/ 561975 h 781587"/>
                <a:gd name="connsiteX178" fmla="*/ 539750 w 1384300"/>
                <a:gd name="connsiteY178" fmla="*/ 565150 h 781587"/>
                <a:gd name="connsiteX179" fmla="*/ 565150 w 1384300"/>
                <a:gd name="connsiteY179" fmla="*/ 571500 h 781587"/>
                <a:gd name="connsiteX180" fmla="*/ 577850 w 1384300"/>
                <a:gd name="connsiteY180" fmla="*/ 577850 h 781587"/>
                <a:gd name="connsiteX181" fmla="*/ 596900 w 1384300"/>
                <a:gd name="connsiteY181" fmla="*/ 590550 h 781587"/>
                <a:gd name="connsiteX182" fmla="*/ 609600 w 1384300"/>
                <a:gd name="connsiteY182" fmla="*/ 593725 h 781587"/>
                <a:gd name="connsiteX183" fmla="*/ 615950 w 1384300"/>
                <a:gd name="connsiteY183" fmla="*/ 603250 h 781587"/>
                <a:gd name="connsiteX184" fmla="*/ 622300 w 1384300"/>
                <a:gd name="connsiteY184" fmla="*/ 631825 h 781587"/>
                <a:gd name="connsiteX185" fmla="*/ 625475 w 1384300"/>
                <a:gd name="connsiteY185" fmla="*/ 641350 h 781587"/>
                <a:gd name="connsiteX186" fmla="*/ 628650 w 1384300"/>
                <a:gd name="connsiteY186" fmla="*/ 657225 h 781587"/>
                <a:gd name="connsiteX187" fmla="*/ 622300 w 1384300"/>
                <a:gd name="connsiteY187" fmla="*/ 692150 h 781587"/>
                <a:gd name="connsiteX188" fmla="*/ 619125 w 1384300"/>
                <a:gd name="connsiteY188" fmla="*/ 708025 h 781587"/>
                <a:gd name="connsiteX189" fmla="*/ 609600 w 1384300"/>
                <a:gd name="connsiteY189" fmla="*/ 717550 h 781587"/>
                <a:gd name="connsiteX190" fmla="*/ 587375 w 1384300"/>
                <a:gd name="connsiteY190" fmla="*/ 730250 h 781587"/>
                <a:gd name="connsiteX191" fmla="*/ 577850 w 1384300"/>
                <a:gd name="connsiteY191" fmla="*/ 736600 h 781587"/>
                <a:gd name="connsiteX192" fmla="*/ 552450 w 1384300"/>
                <a:gd name="connsiteY192" fmla="*/ 739775 h 781587"/>
                <a:gd name="connsiteX193" fmla="*/ 533400 w 1384300"/>
                <a:gd name="connsiteY193" fmla="*/ 746125 h 781587"/>
                <a:gd name="connsiteX194" fmla="*/ 517525 w 1384300"/>
                <a:gd name="connsiteY194" fmla="*/ 749300 h 781587"/>
                <a:gd name="connsiteX195" fmla="*/ 498475 w 1384300"/>
                <a:gd name="connsiteY195" fmla="*/ 755650 h 781587"/>
                <a:gd name="connsiteX196" fmla="*/ 488950 w 1384300"/>
                <a:gd name="connsiteY196" fmla="*/ 758825 h 781587"/>
                <a:gd name="connsiteX197" fmla="*/ 476250 w 1384300"/>
                <a:gd name="connsiteY197" fmla="*/ 762000 h 781587"/>
                <a:gd name="connsiteX198" fmla="*/ 466725 w 1384300"/>
                <a:gd name="connsiteY198" fmla="*/ 765175 h 781587"/>
                <a:gd name="connsiteX199" fmla="*/ 422275 w 1384300"/>
                <a:gd name="connsiteY199" fmla="*/ 777875 h 781587"/>
                <a:gd name="connsiteX200" fmla="*/ 412750 w 1384300"/>
                <a:gd name="connsiteY200" fmla="*/ 781050 h 781587"/>
                <a:gd name="connsiteX201" fmla="*/ 317500 w 1384300"/>
                <a:gd name="connsiteY201" fmla="*/ 777875 h 781587"/>
                <a:gd name="connsiteX202" fmla="*/ 304800 w 1384300"/>
                <a:gd name="connsiteY202" fmla="*/ 768350 h 781587"/>
                <a:gd name="connsiteX203" fmla="*/ 295275 w 1384300"/>
                <a:gd name="connsiteY203" fmla="*/ 765175 h 781587"/>
                <a:gd name="connsiteX204" fmla="*/ 266700 w 1384300"/>
                <a:gd name="connsiteY204" fmla="*/ 755650 h 781587"/>
                <a:gd name="connsiteX205" fmla="*/ 247650 w 1384300"/>
                <a:gd name="connsiteY205" fmla="*/ 746125 h 781587"/>
                <a:gd name="connsiteX206" fmla="*/ 225425 w 1384300"/>
                <a:gd name="connsiteY206" fmla="*/ 736600 h 781587"/>
                <a:gd name="connsiteX207" fmla="*/ 193675 w 1384300"/>
                <a:gd name="connsiteY207" fmla="*/ 717550 h 781587"/>
                <a:gd name="connsiteX208" fmla="*/ 180975 w 1384300"/>
                <a:gd name="connsiteY208" fmla="*/ 711200 h 781587"/>
                <a:gd name="connsiteX209" fmla="*/ 161925 w 1384300"/>
                <a:gd name="connsiteY209" fmla="*/ 698500 h 781587"/>
                <a:gd name="connsiteX210" fmla="*/ 142875 w 1384300"/>
                <a:gd name="connsiteY210" fmla="*/ 676275 h 781587"/>
                <a:gd name="connsiteX211" fmla="*/ 133350 w 1384300"/>
                <a:gd name="connsiteY211" fmla="*/ 673100 h 781587"/>
                <a:gd name="connsiteX212" fmla="*/ 114300 w 1384300"/>
                <a:gd name="connsiteY212" fmla="*/ 654050 h 781587"/>
                <a:gd name="connsiteX213" fmla="*/ 107950 w 1384300"/>
                <a:gd name="connsiteY213" fmla="*/ 644525 h 781587"/>
                <a:gd name="connsiteX214" fmla="*/ 98425 w 1384300"/>
                <a:gd name="connsiteY214" fmla="*/ 638175 h 781587"/>
                <a:gd name="connsiteX215" fmla="*/ 88900 w 1384300"/>
                <a:gd name="connsiteY215" fmla="*/ 628650 h 781587"/>
                <a:gd name="connsiteX216" fmla="*/ 69850 w 1384300"/>
                <a:gd name="connsiteY216" fmla="*/ 619125 h 781587"/>
                <a:gd name="connsiteX217" fmla="*/ 47625 w 1384300"/>
                <a:gd name="connsiteY217" fmla="*/ 606425 h 781587"/>
                <a:gd name="connsiteX218" fmla="*/ 38100 w 1384300"/>
                <a:gd name="connsiteY218" fmla="*/ 596900 h 781587"/>
                <a:gd name="connsiteX219" fmla="*/ 19050 w 1384300"/>
                <a:gd name="connsiteY219" fmla="*/ 584200 h 781587"/>
                <a:gd name="connsiteX220" fmla="*/ 6350 w 1384300"/>
                <a:gd name="connsiteY220" fmla="*/ 565150 h 781587"/>
                <a:gd name="connsiteX221" fmla="*/ 0 w 1384300"/>
                <a:gd name="connsiteY221" fmla="*/ 555625 h 781587"/>
                <a:gd name="connsiteX222" fmla="*/ 3175 w 1384300"/>
                <a:gd name="connsiteY222" fmla="*/ 498475 h 781587"/>
                <a:gd name="connsiteX223" fmla="*/ 9525 w 1384300"/>
                <a:gd name="connsiteY223" fmla="*/ 488950 h 781587"/>
                <a:gd name="connsiteX224" fmla="*/ 12700 w 1384300"/>
                <a:gd name="connsiteY224" fmla="*/ 479425 h 781587"/>
                <a:gd name="connsiteX225" fmla="*/ 31750 w 1384300"/>
                <a:gd name="connsiteY225" fmla="*/ 447675 h 781587"/>
                <a:gd name="connsiteX226" fmla="*/ 38100 w 1384300"/>
                <a:gd name="connsiteY226" fmla="*/ 438150 h 781587"/>
                <a:gd name="connsiteX227" fmla="*/ 47625 w 1384300"/>
                <a:gd name="connsiteY227" fmla="*/ 431800 h 781587"/>
                <a:gd name="connsiteX228" fmla="*/ 57150 w 1384300"/>
                <a:gd name="connsiteY228" fmla="*/ 412750 h 781587"/>
                <a:gd name="connsiteX229" fmla="*/ 69850 w 1384300"/>
                <a:gd name="connsiteY229" fmla="*/ 390525 h 781587"/>
                <a:gd name="connsiteX230" fmla="*/ 79375 w 1384300"/>
                <a:gd name="connsiteY230" fmla="*/ 381000 h 781587"/>
                <a:gd name="connsiteX231" fmla="*/ 92075 w 1384300"/>
                <a:gd name="connsiteY231" fmla="*/ 361950 h 781587"/>
                <a:gd name="connsiteX232" fmla="*/ 98425 w 1384300"/>
                <a:gd name="connsiteY232" fmla="*/ 352425 h 781587"/>
                <a:gd name="connsiteX233" fmla="*/ 104775 w 1384300"/>
                <a:gd name="connsiteY233" fmla="*/ 342900 h 781587"/>
                <a:gd name="connsiteX234" fmla="*/ 117475 w 1384300"/>
                <a:gd name="connsiteY234" fmla="*/ 323850 h 781587"/>
                <a:gd name="connsiteX235" fmla="*/ 123825 w 1384300"/>
                <a:gd name="connsiteY235" fmla="*/ 304800 h 781587"/>
                <a:gd name="connsiteX236" fmla="*/ 127000 w 1384300"/>
                <a:gd name="connsiteY236" fmla="*/ 295275 h 781587"/>
                <a:gd name="connsiteX237" fmla="*/ 133350 w 1384300"/>
                <a:gd name="connsiteY237" fmla="*/ 282575 h 781587"/>
                <a:gd name="connsiteX238" fmla="*/ 139700 w 1384300"/>
                <a:gd name="connsiteY238" fmla="*/ 273050 h 781587"/>
                <a:gd name="connsiteX239" fmla="*/ 142875 w 1384300"/>
                <a:gd name="connsiteY239" fmla="*/ 263525 h 781587"/>
                <a:gd name="connsiteX240" fmla="*/ 155575 w 1384300"/>
                <a:gd name="connsiteY240" fmla="*/ 244475 h 781587"/>
                <a:gd name="connsiteX241" fmla="*/ 161925 w 1384300"/>
                <a:gd name="connsiteY241" fmla="*/ 234950 h 781587"/>
                <a:gd name="connsiteX242" fmla="*/ 171450 w 1384300"/>
                <a:gd name="connsiteY242" fmla="*/ 228600 h 781587"/>
                <a:gd name="connsiteX243" fmla="*/ 184150 w 1384300"/>
                <a:gd name="connsiteY243" fmla="*/ 209550 h 781587"/>
                <a:gd name="connsiteX244" fmla="*/ 190500 w 1384300"/>
                <a:gd name="connsiteY244" fmla="*/ 200025 h 781587"/>
                <a:gd name="connsiteX245" fmla="*/ 200025 w 1384300"/>
                <a:gd name="connsiteY245" fmla="*/ 193675 h 781587"/>
                <a:gd name="connsiteX246" fmla="*/ 215900 w 1384300"/>
                <a:gd name="connsiteY246" fmla="*/ 177800 h 781587"/>
                <a:gd name="connsiteX247" fmla="*/ 225425 w 1384300"/>
                <a:gd name="connsiteY247" fmla="*/ 168275 h 781587"/>
                <a:gd name="connsiteX248" fmla="*/ 244475 w 1384300"/>
                <a:gd name="connsiteY248" fmla="*/ 155575 h 781587"/>
                <a:gd name="connsiteX249" fmla="*/ 254000 w 1384300"/>
                <a:gd name="connsiteY249" fmla="*/ 149225 h 781587"/>
                <a:gd name="connsiteX250" fmla="*/ 263525 w 1384300"/>
                <a:gd name="connsiteY250" fmla="*/ 146050 h 781587"/>
                <a:gd name="connsiteX251" fmla="*/ 298450 w 1384300"/>
                <a:gd name="connsiteY251" fmla="*/ 133350 h 7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</a:cxnLst>
              <a:rect l="l" t="t" r="r" b="b"/>
              <a:pathLst>
                <a:path w="1384300" h="781587">
                  <a:moveTo>
                    <a:pt x="298450" y="133350"/>
                  </a:moveTo>
                  <a:lnTo>
                    <a:pt x="298450" y="133350"/>
                  </a:lnTo>
                  <a:cubicBezTo>
                    <a:pt x="309033" y="135467"/>
                    <a:pt x="319822" y="136735"/>
                    <a:pt x="330200" y="139700"/>
                  </a:cubicBezTo>
                  <a:cubicBezTo>
                    <a:pt x="334751" y="141000"/>
                    <a:pt x="338550" y="144186"/>
                    <a:pt x="342900" y="146050"/>
                  </a:cubicBezTo>
                  <a:cubicBezTo>
                    <a:pt x="362135" y="154294"/>
                    <a:pt x="341989" y="142419"/>
                    <a:pt x="368300" y="155575"/>
                  </a:cubicBezTo>
                  <a:cubicBezTo>
                    <a:pt x="371713" y="157282"/>
                    <a:pt x="374318" y="160422"/>
                    <a:pt x="377825" y="161925"/>
                  </a:cubicBezTo>
                  <a:cubicBezTo>
                    <a:pt x="392067" y="168029"/>
                    <a:pt x="387693" y="162096"/>
                    <a:pt x="400050" y="168275"/>
                  </a:cubicBezTo>
                  <a:cubicBezTo>
                    <a:pt x="403463" y="169982"/>
                    <a:pt x="406262" y="172732"/>
                    <a:pt x="409575" y="174625"/>
                  </a:cubicBezTo>
                  <a:cubicBezTo>
                    <a:pt x="413684" y="176973"/>
                    <a:pt x="418042" y="178858"/>
                    <a:pt x="422275" y="180975"/>
                  </a:cubicBezTo>
                  <a:cubicBezTo>
                    <a:pt x="425486" y="185791"/>
                    <a:pt x="431800" y="193452"/>
                    <a:pt x="431800" y="200025"/>
                  </a:cubicBezTo>
                  <a:cubicBezTo>
                    <a:pt x="431800" y="209311"/>
                    <a:pt x="431199" y="246963"/>
                    <a:pt x="422275" y="260350"/>
                  </a:cubicBezTo>
                  <a:lnTo>
                    <a:pt x="409575" y="279400"/>
                  </a:lnTo>
                  <a:cubicBezTo>
                    <a:pt x="401108" y="292100"/>
                    <a:pt x="406400" y="286808"/>
                    <a:pt x="393700" y="295275"/>
                  </a:cubicBezTo>
                  <a:cubicBezTo>
                    <a:pt x="390518" y="304821"/>
                    <a:pt x="391014" y="306119"/>
                    <a:pt x="384175" y="314325"/>
                  </a:cubicBezTo>
                  <a:cubicBezTo>
                    <a:pt x="381300" y="317774"/>
                    <a:pt x="377260" y="320196"/>
                    <a:pt x="374650" y="323850"/>
                  </a:cubicBezTo>
                  <a:cubicBezTo>
                    <a:pt x="358753" y="346106"/>
                    <a:pt x="375489" y="327420"/>
                    <a:pt x="365125" y="346075"/>
                  </a:cubicBezTo>
                  <a:cubicBezTo>
                    <a:pt x="361419" y="352746"/>
                    <a:pt x="344897" y="366380"/>
                    <a:pt x="352425" y="365125"/>
                  </a:cubicBezTo>
                  <a:cubicBezTo>
                    <a:pt x="367394" y="362630"/>
                    <a:pt x="370913" y="362564"/>
                    <a:pt x="384175" y="358775"/>
                  </a:cubicBezTo>
                  <a:cubicBezTo>
                    <a:pt x="387393" y="357856"/>
                    <a:pt x="390707" y="357097"/>
                    <a:pt x="393700" y="355600"/>
                  </a:cubicBezTo>
                  <a:cubicBezTo>
                    <a:pt x="397113" y="353893"/>
                    <a:pt x="399738" y="350800"/>
                    <a:pt x="403225" y="349250"/>
                  </a:cubicBezTo>
                  <a:cubicBezTo>
                    <a:pt x="409342" y="346532"/>
                    <a:pt x="415925" y="345017"/>
                    <a:pt x="422275" y="342900"/>
                  </a:cubicBezTo>
                  <a:cubicBezTo>
                    <a:pt x="425450" y="341842"/>
                    <a:pt x="428499" y="340275"/>
                    <a:pt x="431800" y="339725"/>
                  </a:cubicBezTo>
                  <a:cubicBezTo>
                    <a:pt x="438150" y="338667"/>
                    <a:pt x="444566" y="337947"/>
                    <a:pt x="450850" y="336550"/>
                  </a:cubicBezTo>
                  <a:cubicBezTo>
                    <a:pt x="454117" y="335824"/>
                    <a:pt x="457082" y="333974"/>
                    <a:pt x="460375" y="333375"/>
                  </a:cubicBezTo>
                  <a:cubicBezTo>
                    <a:pt x="468770" y="331849"/>
                    <a:pt x="477308" y="331258"/>
                    <a:pt x="485775" y="330200"/>
                  </a:cubicBezTo>
                  <a:cubicBezTo>
                    <a:pt x="488950" y="329142"/>
                    <a:pt x="492082" y="327944"/>
                    <a:pt x="495300" y="327025"/>
                  </a:cubicBezTo>
                  <a:cubicBezTo>
                    <a:pt x="499496" y="325826"/>
                    <a:pt x="503829" y="325133"/>
                    <a:pt x="508000" y="323850"/>
                  </a:cubicBezTo>
                  <a:cubicBezTo>
                    <a:pt x="517596" y="320897"/>
                    <a:pt x="527050" y="317500"/>
                    <a:pt x="536575" y="314325"/>
                  </a:cubicBezTo>
                  <a:cubicBezTo>
                    <a:pt x="541867" y="310092"/>
                    <a:pt x="546389" y="304656"/>
                    <a:pt x="552450" y="301625"/>
                  </a:cubicBezTo>
                  <a:cubicBezTo>
                    <a:pt x="557277" y="299212"/>
                    <a:pt x="563119" y="299870"/>
                    <a:pt x="568325" y="298450"/>
                  </a:cubicBezTo>
                  <a:cubicBezTo>
                    <a:pt x="574783" y="296689"/>
                    <a:pt x="580811" y="293413"/>
                    <a:pt x="587375" y="292100"/>
                  </a:cubicBezTo>
                  <a:cubicBezTo>
                    <a:pt x="592667" y="291042"/>
                    <a:pt x="598044" y="290345"/>
                    <a:pt x="603250" y="288925"/>
                  </a:cubicBezTo>
                  <a:cubicBezTo>
                    <a:pt x="609708" y="287164"/>
                    <a:pt x="615950" y="284692"/>
                    <a:pt x="622300" y="282575"/>
                  </a:cubicBezTo>
                  <a:cubicBezTo>
                    <a:pt x="625475" y="281517"/>
                    <a:pt x="628578" y="280212"/>
                    <a:pt x="631825" y="279400"/>
                  </a:cubicBezTo>
                  <a:cubicBezTo>
                    <a:pt x="636058" y="278342"/>
                    <a:pt x="640329" y="277424"/>
                    <a:pt x="644525" y="276225"/>
                  </a:cubicBezTo>
                  <a:cubicBezTo>
                    <a:pt x="647743" y="275306"/>
                    <a:pt x="650749" y="273600"/>
                    <a:pt x="654050" y="273050"/>
                  </a:cubicBezTo>
                  <a:cubicBezTo>
                    <a:pt x="663503" y="271474"/>
                    <a:pt x="673100" y="270933"/>
                    <a:pt x="682625" y="269875"/>
                  </a:cubicBezTo>
                  <a:cubicBezTo>
                    <a:pt x="727896" y="254785"/>
                    <a:pt x="680786" y="269947"/>
                    <a:pt x="714375" y="260350"/>
                  </a:cubicBezTo>
                  <a:cubicBezTo>
                    <a:pt x="717593" y="259431"/>
                    <a:pt x="720682" y="258094"/>
                    <a:pt x="723900" y="257175"/>
                  </a:cubicBezTo>
                  <a:cubicBezTo>
                    <a:pt x="728096" y="255976"/>
                    <a:pt x="732514" y="255532"/>
                    <a:pt x="736600" y="254000"/>
                  </a:cubicBezTo>
                  <a:cubicBezTo>
                    <a:pt x="741032" y="252338"/>
                    <a:pt x="744950" y="249514"/>
                    <a:pt x="749300" y="247650"/>
                  </a:cubicBezTo>
                  <a:cubicBezTo>
                    <a:pt x="752376" y="246332"/>
                    <a:pt x="755832" y="245972"/>
                    <a:pt x="758825" y="244475"/>
                  </a:cubicBezTo>
                  <a:cubicBezTo>
                    <a:pt x="762238" y="242768"/>
                    <a:pt x="764843" y="239628"/>
                    <a:pt x="768350" y="238125"/>
                  </a:cubicBezTo>
                  <a:cubicBezTo>
                    <a:pt x="782592" y="232021"/>
                    <a:pt x="778218" y="237954"/>
                    <a:pt x="790575" y="231775"/>
                  </a:cubicBezTo>
                  <a:cubicBezTo>
                    <a:pt x="793988" y="230068"/>
                    <a:pt x="796613" y="226975"/>
                    <a:pt x="800100" y="225425"/>
                  </a:cubicBezTo>
                  <a:cubicBezTo>
                    <a:pt x="806217" y="222707"/>
                    <a:pt x="812800" y="221192"/>
                    <a:pt x="819150" y="219075"/>
                  </a:cubicBezTo>
                  <a:lnTo>
                    <a:pt x="828675" y="215900"/>
                  </a:lnTo>
                  <a:cubicBezTo>
                    <a:pt x="831850" y="214842"/>
                    <a:pt x="834918" y="213381"/>
                    <a:pt x="838200" y="212725"/>
                  </a:cubicBezTo>
                  <a:lnTo>
                    <a:pt x="869950" y="206375"/>
                  </a:lnTo>
                  <a:cubicBezTo>
                    <a:pt x="861483" y="205317"/>
                    <a:pt x="852983" y="204497"/>
                    <a:pt x="844550" y="203200"/>
                  </a:cubicBezTo>
                  <a:cubicBezTo>
                    <a:pt x="838349" y="202246"/>
                    <a:pt x="822628" y="198846"/>
                    <a:pt x="815975" y="196850"/>
                  </a:cubicBezTo>
                  <a:cubicBezTo>
                    <a:pt x="806358" y="193965"/>
                    <a:pt x="796925" y="190500"/>
                    <a:pt x="787400" y="187325"/>
                  </a:cubicBezTo>
                  <a:cubicBezTo>
                    <a:pt x="784225" y="186267"/>
                    <a:pt x="781176" y="184700"/>
                    <a:pt x="777875" y="184150"/>
                  </a:cubicBezTo>
                  <a:cubicBezTo>
                    <a:pt x="737920" y="177491"/>
                    <a:pt x="765255" y="181296"/>
                    <a:pt x="695325" y="177800"/>
                  </a:cubicBezTo>
                  <a:cubicBezTo>
                    <a:pt x="691858" y="175489"/>
                    <a:pt x="676973" y="166465"/>
                    <a:pt x="676275" y="161925"/>
                  </a:cubicBezTo>
                  <a:cubicBezTo>
                    <a:pt x="674286" y="148994"/>
                    <a:pt x="675539" y="130911"/>
                    <a:pt x="685800" y="120650"/>
                  </a:cubicBezTo>
                  <a:cubicBezTo>
                    <a:pt x="688498" y="117952"/>
                    <a:pt x="692150" y="116417"/>
                    <a:pt x="695325" y="114300"/>
                  </a:cubicBezTo>
                  <a:cubicBezTo>
                    <a:pt x="703305" y="90359"/>
                    <a:pt x="691612" y="118941"/>
                    <a:pt x="708025" y="98425"/>
                  </a:cubicBezTo>
                  <a:cubicBezTo>
                    <a:pt x="710116" y="95812"/>
                    <a:pt x="709344" y="91685"/>
                    <a:pt x="711200" y="88900"/>
                  </a:cubicBezTo>
                  <a:cubicBezTo>
                    <a:pt x="713691" y="85164"/>
                    <a:pt x="717968" y="82919"/>
                    <a:pt x="720725" y="79375"/>
                  </a:cubicBezTo>
                  <a:cubicBezTo>
                    <a:pt x="725410" y="73351"/>
                    <a:pt x="729192" y="66675"/>
                    <a:pt x="733425" y="60325"/>
                  </a:cubicBezTo>
                  <a:cubicBezTo>
                    <a:pt x="735542" y="57150"/>
                    <a:pt x="737077" y="53498"/>
                    <a:pt x="739775" y="50800"/>
                  </a:cubicBezTo>
                  <a:cubicBezTo>
                    <a:pt x="742950" y="47625"/>
                    <a:pt x="745756" y="44032"/>
                    <a:pt x="749300" y="41275"/>
                  </a:cubicBezTo>
                  <a:cubicBezTo>
                    <a:pt x="755324" y="36590"/>
                    <a:pt x="768350" y="28575"/>
                    <a:pt x="768350" y="28575"/>
                  </a:cubicBezTo>
                  <a:cubicBezTo>
                    <a:pt x="770467" y="25400"/>
                    <a:pt x="771769" y="21493"/>
                    <a:pt x="774700" y="19050"/>
                  </a:cubicBezTo>
                  <a:cubicBezTo>
                    <a:pt x="778336" y="16020"/>
                    <a:pt x="783291" y="15048"/>
                    <a:pt x="787400" y="12700"/>
                  </a:cubicBezTo>
                  <a:cubicBezTo>
                    <a:pt x="790713" y="10807"/>
                    <a:pt x="793512" y="8057"/>
                    <a:pt x="796925" y="6350"/>
                  </a:cubicBezTo>
                  <a:cubicBezTo>
                    <a:pt x="805791" y="1917"/>
                    <a:pt x="820485" y="1170"/>
                    <a:pt x="828675" y="0"/>
                  </a:cubicBezTo>
                  <a:cubicBezTo>
                    <a:pt x="845608" y="1058"/>
                    <a:pt x="862640" y="1071"/>
                    <a:pt x="879475" y="3175"/>
                  </a:cubicBezTo>
                  <a:cubicBezTo>
                    <a:pt x="888135" y="4257"/>
                    <a:pt x="896155" y="9162"/>
                    <a:pt x="904875" y="9525"/>
                  </a:cubicBezTo>
                  <a:lnTo>
                    <a:pt x="981075" y="12700"/>
                  </a:lnTo>
                  <a:cubicBezTo>
                    <a:pt x="984250" y="13758"/>
                    <a:pt x="987607" y="14378"/>
                    <a:pt x="990600" y="15875"/>
                  </a:cubicBezTo>
                  <a:cubicBezTo>
                    <a:pt x="994013" y="17582"/>
                    <a:pt x="996552" y="20885"/>
                    <a:pt x="1000125" y="22225"/>
                  </a:cubicBezTo>
                  <a:cubicBezTo>
                    <a:pt x="1005178" y="24120"/>
                    <a:pt x="1010765" y="24091"/>
                    <a:pt x="1016000" y="25400"/>
                  </a:cubicBezTo>
                  <a:cubicBezTo>
                    <a:pt x="1052512" y="34528"/>
                    <a:pt x="977742" y="20082"/>
                    <a:pt x="1047750" y="31750"/>
                  </a:cubicBezTo>
                  <a:cubicBezTo>
                    <a:pt x="1053073" y="32637"/>
                    <a:pt x="1058357" y="33754"/>
                    <a:pt x="1063625" y="34925"/>
                  </a:cubicBezTo>
                  <a:cubicBezTo>
                    <a:pt x="1067885" y="35872"/>
                    <a:pt x="1071976" y="37738"/>
                    <a:pt x="1076325" y="38100"/>
                  </a:cubicBezTo>
                  <a:cubicBezTo>
                    <a:pt x="1119392" y="41689"/>
                    <a:pt x="1233700" y="43745"/>
                    <a:pt x="1260475" y="44450"/>
                  </a:cubicBezTo>
                  <a:cubicBezTo>
                    <a:pt x="1264708" y="45508"/>
                    <a:pt x="1268995" y="46371"/>
                    <a:pt x="1273175" y="47625"/>
                  </a:cubicBezTo>
                  <a:cubicBezTo>
                    <a:pt x="1279586" y="49548"/>
                    <a:pt x="1285731" y="52352"/>
                    <a:pt x="1292225" y="53975"/>
                  </a:cubicBezTo>
                  <a:cubicBezTo>
                    <a:pt x="1300692" y="56092"/>
                    <a:pt x="1309346" y="57565"/>
                    <a:pt x="1317625" y="60325"/>
                  </a:cubicBezTo>
                  <a:cubicBezTo>
                    <a:pt x="1323975" y="62442"/>
                    <a:pt x="1331106" y="62962"/>
                    <a:pt x="1336675" y="66675"/>
                  </a:cubicBezTo>
                  <a:cubicBezTo>
                    <a:pt x="1348985" y="74881"/>
                    <a:pt x="1342580" y="71818"/>
                    <a:pt x="1355725" y="76200"/>
                  </a:cubicBezTo>
                  <a:cubicBezTo>
                    <a:pt x="1357842" y="79375"/>
                    <a:pt x="1359377" y="83027"/>
                    <a:pt x="1362075" y="85725"/>
                  </a:cubicBezTo>
                  <a:cubicBezTo>
                    <a:pt x="1364773" y="88423"/>
                    <a:pt x="1369216" y="89095"/>
                    <a:pt x="1371600" y="92075"/>
                  </a:cubicBezTo>
                  <a:cubicBezTo>
                    <a:pt x="1373691" y="94688"/>
                    <a:pt x="1372919" y="98815"/>
                    <a:pt x="1374775" y="101600"/>
                  </a:cubicBezTo>
                  <a:cubicBezTo>
                    <a:pt x="1377266" y="105336"/>
                    <a:pt x="1381125" y="107950"/>
                    <a:pt x="1384300" y="111125"/>
                  </a:cubicBezTo>
                  <a:cubicBezTo>
                    <a:pt x="1383242" y="123825"/>
                    <a:pt x="1382809" y="136593"/>
                    <a:pt x="1381125" y="149225"/>
                  </a:cubicBezTo>
                  <a:cubicBezTo>
                    <a:pt x="1380683" y="152542"/>
                    <a:pt x="1378606" y="155468"/>
                    <a:pt x="1377950" y="158750"/>
                  </a:cubicBezTo>
                  <a:cubicBezTo>
                    <a:pt x="1371954" y="188728"/>
                    <a:pt x="1377875" y="171713"/>
                    <a:pt x="1371600" y="193675"/>
                  </a:cubicBezTo>
                  <a:cubicBezTo>
                    <a:pt x="1370681" y="196893"/>
                    <a:pt x="1370050" y="200274"/>
                    <a:pt x="1368425" y="203200"/>
                  </a:cubicBezTo>
                  <a:cubicBezTo>
                    <a:pt x="1364719" y="209871"/>
                    <a:pt x="1359958" y="215900"/>
                    <a:pt x="1355725" y="222250"/>
                  </a:cubicBezTo>
                  <a:cubicBezTo>
                    <a:pt x="1353608" y="225425"/>
                    <a:pt x="1350582" y="228155"/>
                    <a:pt x="1349375" y="231775"/>
                  </a:cubicBezTo>
                  <a:cubicBezTo>
                    <a:pt x="1345716" y="242751"/>
                    <a:pt x="1340598" y="259602"/>
                    <a:pt x="1333500" y="266700"/>
                  </a:cubicBezTo>
                  <a:lnTo>
                    <a:pt x="1323975" y="276225"/>
                  </a:lnTo>
                  <a:cubicBezTo>
                    <a:pt x="1318771" y="291837"/>
                    <a:pt x="1318750" y="294894"/>
                    <a:pt x="1311275" y="307975"/>
                  </a:cubicBezTo>
                  <a:cubicBezTo>
                    <a:pt x="1309382" y="311288"/>
                    <a:pt x="1306475" y="314013"/>
                    <a:pt x="1304925" y="317500"/>
                  </a:cubicBezTo>
                  <a:cubicBezTo>
                    <a:pt x="1299895" y="328818"/>
                    <a:pt x="1300848" y="337452"/>
                    <a:pt x="1292225" y="346075"/>
                  </a:cubicBezTo>
                  <a:cubicBezTo>
                    <a:pt x="1289527" y="348773"/>
                    <a:pt x="1285875" y="350308"/>
                    <a:pt x="1282700" y="352425"/>
                  </a:cubicBezTo>
                  <a:cubicBezTo>
                    <a:pt x="1280828" y="356168"/>
                    <a:pt x="1273989" y="371160"/>
                    <a:pt x="1270000" y="374650"/>
                  </a:cubicBezTo>
                  <a:cubicBezTo>
                    <a:pt x="1264257" y="379676"/>
                    <a:pt x="1256346" y="381954"/>
                    <a:pt x="1250950" y="387350"/>
                  </a:cubicBezTo>
                  <a:cubicBezTo>
                    <a:pt x="1247775" y="390525"/>
                    <a:pt x="1244834" y="393953"/>
                    <a:pt x="1241425" y="396875"/>
                  </a:cubicBezTo>
                  <a:cubicBezTo>
                    <a:pt x="1237407" y="400319"/>
                    <a:pt x="1232467" y="402658"/>
                    <a:pt x="1228725" y="406400"/>
                  </a:cubicBezTo>
                  <a:cubicBezTo>
                    <a:pt x="1226027" y="409098"/>
                    <a:pt x="1225073" y="413227"/>
                    <a:pt x="1222375" y="415925"/>
                  </a:cubicBezTo>
                  <a:cubicBezTo>
                    <a:pt x="1219677" y="418623"/>
                    <a:pt x="1215781" y="419832"/>
                    <a:pt x="1212850" y="422275"/>
                  </a:cubicBezTo>
                  <a:cubicBezTo>
                    <a:pt x="1209401" y="425150"/>
                    <a:pt x="1206774" y="428925"/>
                    <a:pt x="1203325" y="431800"/>
                  </a:cubicBezTo>
                  <a:cubicBezTo>
                    <a:pt x="1200394" y="434243"/>
                    <a:pt x="1196731" y="435707"/>
                    <a:pt x="1193800" y="438150"/>
                  </a:cubicBezTo>
                  <a:cubicBezTo>
                    <a:pt x="1190351" y="441025"/>
                    <a:pt x="1188011" y="445184"/>
                    <a:pt x="1184275" y="447675"/>
                  </a:cubicBezTo>
                  <a:cubicBezTo>
                    <a:pt x="1181490" y="449531"/>
                    <a:pt x="1177925" y="449792"/>
                    <a:pt x="1174750" y="450850"/>
                  </a:cubicBezTo>
                  <a:lnTo>
                    <a:pt x="1155700" y="469900"/>
                  </a:lnTo>
                  <a:cubicBezTo>
                    <a:pt x="1152525" y="473075"/>
                    <a:pt x="1149911" y="476934"/>
                    <a:pt x="1146175" y="479425"/>
                  </a:cubicBezTo>
                  <a:cubicBezTo>
                    <a:pt x="1143000" y="481542"/>
                    <a:pt x="1139581" y="483332"/>
                    <a:pt x="1136650" y="485775"/>
                  </a:cubicBezTo>
                  <a:cubicBezTo>
                    <a:pt x="1133201" y="488650"/>
                    <a:pt x="1130861" y="492809"/>
                    <a:pt x="1127125" y="495300"/>
                  </a:cubicBezTo>
                  <a:cubicBezTo>
                    <a:pt x="1124340" y="497156"/>
                    <a:pt x="1120593" y="496978"/>
                    <a:pt x="1117600" y="498475"/>
                  </a:cubicBezTo>
                  <a:cubicBezTo>
                    <a:pt x="1110883" y="501833"/>
                    <a:pt x="1101128" y="510755"/>
                    <a:pt x="1095375" y="514350"/>
                  </a:cubicBezTo>
                  <a:cubicBezTo>
                    <a:pt x="1091361" y="516858"/>
                    <a:pt x="1086784" y="518352"/>
                    <a:pt x="1082675" y="520700"/>
                  </a:cubicBezTo>
                  <a:cubicBezTo>
                    <a:pt x="1079362" y="522593"/>
                    <a:pt x="1076500" y="525223"/>
                    <a:pt x="1073150" y="527050"/>
                  </a:cubicBezTo>
                  <a:cubicBezTo>
                    <a:pt x="1064840" y="531583"/>
                    <a:pt x="1055626" y="534499"/>
                    <a:pt x="1047750" y="539750"/>
                  </a:cubicBezTo>
                  <a:cubicBezTo>
                    <a:pt x="1041400" y="543983"/>
                    <a:pt x="1034096" y="547054"/>
                    <a:pt x="1028700" y="552450"/>
                  </a:cubicBezTo>
                  <a:cubicBezTo>
                    <a:pt x="1022345" y="558805"/>
                    <a:pt x="1014621" y="567427"/>
                    <a:pt x="1006475" y="571500"/>
                  </a:cubicBezTo>
                  <a:cubicBezTo>
                    <a:pt x="1002572" y="573451"/>
                    <a:pt x="997971" y="573476"/>
                    <a:pt x="993775" y="574675"/>
                  </a:cubicBezTo>
                  <a:cubicBezTo>
                    <a:pt x="990557" y="575594"/>
                    <a:pt x="987243" y="576353"/>
                    <a:pt x="984250" y="577850"/>
                  </a:cubicBezTo>
                  <a:cubicBezTo>
                    <a:pt x="980837" y="579557"/>
                    <a:pt x="978038" y="582307"/>
                    <a:pt x="974725" y="584200"/>
                  </a:cubicBezTo>
                  <a:cubicBezTo>
                    <a:pt x="970616" y="586548"/>
                    <a:pt x="966134" y="588202"/>
                    <a:pt x="962025" y="590550"/>
                  </a:cubicBezTo>
                  <a:cubicBezTo>
                    <a:pt x="958712" y="592443"/>
                    <a:pt x="955813" y="595007"/>
                    <a:pt x="952500" y="596900"/>
                  </a:cubicBezTo>
                  <a:cubicBezTo>
                    <a:pt x="948391" y="599248"/>
                    <a:pt x="943909" y="600902"/>
                    <a:pt x="939800" y="603250"/>
                  </a:cubicBezTo>
                  <a:cubicBezTo>
                    <a:pt x="936487" y="605143"/>
                    <a:pt x="933762" y="608050"/>
                    <a:pt x="930275" y="609600"/>
                  </a:cubicBezTo>
                  <a:cubicBezTo>
                    <a:pt x="924158" y="612318"/>
                    <a:pt x="916794" y="612237"/>
                    <a:pt x="911225" y="615950"/>
                  </a:cubicBezTo>
                  <a:cubicBezTo>
                    <a:pt x="908050" y="618067"/>
                    <a:pt x="905320" y="621093"/>
                    <a:pt x="901700" y="622300"/>
                  </a:cubicBezTo>
                  <a:cubicBezTo>
                    <a:pt x="895593" y="624336"/>
                    <a:pt x="888895" y="623914"/>
                    <a:pt x="882650" y="625475"/>
                  </a:cubicBezTo>
                  <a:cubicBezTo>
                    <a:pt x="876156" y="627098"/>
                    <a:pt x="863600" y="631825"/>
                    <a:pt x="863600" y="631825"/>
                  </a:cubicBezTo>
                  <a:cubicBezTo>
                    <a:pt x="860425" y="630767"/>
                    <a:pt x="856688" y="630741"/>
                    <a:pt x="854075" y="628650"/>
                  </a:cubicBezTo>
                  <a:cubicBezTo>
                    <a:pt x="846784" y="622817"/>
                    <a:pt x="846958" y="614453"/>
                    <a:pt x="844550" y="606425"/>
                  </a:cubicBezTo>
                  <a:cubicBezTo>
                    <a:pt x="840439" y="592721"/>
                    <a:pt x="834427" y="579324"/>
                    <a:pt x="831850" y="565150"/>
                  </a:cubicBezTo>
                  <a:cubicBezTo>
                    <a:pt x="830511" y="557787"/>
                    <a:pt x="829813" y="550322"/>
                    <a:pt x="828675" y="542925"/>
                  </a:cubicBezTo>
                  <a:cubicBezTo>
                    <a:pt x="827905" y="537921"/>
                    <a:pt x="825999" y="520964"/>
                    <a:pt x="822325" y="514350"/>
                  </a:cubicBezTo>
                  <a:cubicBezTo>
                    <a:pt x="818619" y="507679"/>
                    <a:pt x="809625" y="495300"/>
                    <a:pt x="809625" y="495300"/>
                  </a:cubicBezTo>
                  <a:cubicBezTo>
                    <a:pt x="808567" y="490008"/>
                    <a:pt x="807621" y="484693"/>
                    <a:pt x="806450" y="479425"/>
                  </a:cubicBezTo>
                  <a:cubicBezTo>
                    <a:pt x="805503" y="475165"/>
                    <a:pt x="802076" y="470921"/>
                    <a:pt x="803275" y="466725"/>
                  </a:cubicBezTo>
                  <a:cubicBezTo>
                    <a:pt x="806272" y="456234"/>
                    <a:pt x="817786" y="456229"/>
                    <a:pt x="825500" y="454025"/>
                  </a:cubicBezTo>
                  <a:cubicBezTo>
                    <a:pt x="828718" y="453106"/>
                    <a:pt x="831807" y="451769"/>
                    <a:pt x="835025" y="450850"/>
                  </a:cubicBezTo>
                  <a:cubicBezTo>
                    <a:pt x="868614" y="441253"/>
                    <a:pt x="821504" y="456415"/>
                    <a:pt x="866775" y="441325"/>
                  </a:cubicBezTo>
                  <a:cubicBezTo>
                    <a:pt x="869950" y="440267"/>
                    <a:pt x="873515" y="440006"/>
                    <a:pt x="876300" y="438150"/>
                  </a:cubicBezTo>
                  <a:cubicBezTo>
                    <a:pt x="879475" y="436033"/>
                    <a:pt x="882338" y="433350"/>
                    <a:pt x="885825" y="431800"/>
                  </a:cubicBezTo>
                  <a:cubicBezTo>
                    <a:pt x="891942" y="429082"/>
                    <a:pt x="899306" y="429163"/>
                    <a:pt x="904875" y="425450"/>
                  </a:cubicBezTo>
                  <a:cubicBezTo>
                    <a:pt x="932172" y="407252"/>
                    <a:pt x="897635" y="429070"/>
                    <a:pt x="923925" y="415925"/>
                  </a:cubicBezTo>
                  <a:cubicBezTo>
                    <a:pt x="948544" y="403615"/>
                    <a:pt x="919034" y="414380"/>
                    <a:pt x="942975" y="406400"/>
                  </a:cubicBezTo>
                  <a:cubicBezTo>
                    <a:pt x="945092" y="403225"/>
                    <a:pt x="946627" y="399573"/>
                    <a:pt x="949325" y="396875"/>
                  </a:cubicBezTo>
                  <a:cubicBezTo>
                    <a:pt x="959485" y="386715"/>
                    <a:pt x="964565" y="394335"/>
                    <a:pt x="949325" y="384175"/>
                  </a:cubicBezTo>
                  <a:cubicBezTo>
                    <a:pt x="933450" y="385233"/>
                    <a:pt x="917450" y="385100"/>
                    <a:pt x="901700" y="387350"/>
                  </a:cubicBezTo>
                  <a:cubicBezTo>
                    <a:pt x="895074" y="388297"/>
                    <a:pt x="882650" y="393700"/>
                    <a:pt x="882650" y="393700"/>
                  </a:cubicBezTo>
                  <a:cubicBezTo>
                    <a:pt x="880533" y="396875"/>
                    <a:pt x="879280" y="400841"/>
                    <a:pt x="876300" y="403225"/>
                  </a:cubicBezTo>
                  <a:cubicBezTo>
                    <a:pt x="873687" y="405316"/>
                    <a:pt x="869768" y="404903"/>
                    <a:pt x="866775" y="406400"/>
                  </a:cubicBezTo>
                  <a:cubicBezTo>
                    <a:pt x="863362" y="408107"/>
                    <a:pt x="860737" y="411200"/>
                    <a:pt x="857250" y="412750"/>
                  </a:cubicBezTo>
                  <a:cubicBezTo>
                    <a:pt x="851133" y="415468"/>
                    <a:pt x="844550" y="416983"/>
                    <a:pt x="838200" y="419100"/>
                  </a:cubicBezTo>
                  <a:cubicBezTo>
                    <a:pt x="835025" y="420158"/>
                    <a:pt x="831668" y="420778"/>
                    <a:pt x="828675" y="422275"/>
                  </a:cubicBezTo>
                  <a:cubicBezTo>
                    <a:pt x="824442" y="424392"/>
                    <a:pt x="820465" y="427128"/>
                    <a:pt x="815975" y="428625"/>
                  </a:cubicBezTo>
                  <a:cubicBezTo>
                    <a:pt x="807696" y="431385"/>
                    <a:pt x="790575" y="434975"/>
                    <a:pt x="790575" y="434975"/>
                  </a:cubicBezTo>
                  <a:cubicBezTo>
                    <a:pt x="787400" y="437092"/>
                    <a:pt x="784557" y="439822"/>
                    <a:pt x="781050" y="441325"/>
                  </a:cubicBezTo>
                  <a:cubicBezTo>
                    <a:pt x="777039" y="443044"/>
                    <a:pt x="772530" y="443246"/>
                    <a:pt x="768350" y="444500"/>
                  </a:cubicBezTo>
                  <a:cubicBezTo>
                    <a:pt x="761939" y="446423"/>
                    <a:pt x="755864" y="449537"/>
                    <a:pt x="749300" y="450850"/>
                  </a:cubicBezTo>
                  <a:cubicBezTo>
                    <a:pt x="744008" y="451908"/>
                    <a:pt x="738660" y="452716"/>
                    <a:pt x="733425" y="454025"/>
                  </a:cubicBezTo>
                  <a:cubicBezTo>
                    <a:pt x="730178" y="454837"/>
                    <a:pt x="727118" y="456281"/>
                    <a:pt x="723900" y="457200"/>
                  </a:cubicBezTo>
                  <a:cubicBezTo>
                    <a:pt x="719704" y="458399"/>
                    <a:pt x="715380" y="459121"/>
                    <a:pt x="711200" y="460375"/>
                  </a:cubicBezTo>
                  <a:cubicBezTo>
                    <a:pt x="704789" y="462298"/>
                    <a:pt x="698644" y="465102"/>
                    <a:pt x="692150" y="466725"/>
                  </a:cubicBezTo>
                  <a:cubicBezTo>
                    <a:pt x="652448" y="476651"/>
                    <a:pt x="701809" y="463965"/>
                    <a:pt x="669925" y="473075"/>
                  </a:cubicBezTo>
                  <a:cubicBezTo>
                    <a:pt x="654522" y="477476"/>
                    <a:pt x="658373" y="475497"/>
                    <a:pt x="641350" y="479425"/>
                  </a:cubicBezTo>
                  <a:cubicBezTo>
                    <a:pt x="632846" y="481387"/>
                    <a:pt x="615950" y="485775"/>
                    <a:pt x="615950" y="485775"/>
                  </a:cubicBezTo>
                  <a:cubicBezTo>
                    <a:pt x="595982" y="499087"/>
                    <a:pt x="617402" y="486349"/>
                    <a:pt x="581025" y="498475"/>
                  </a:cubicBezTo>
                  <a:cubicBezTo>
                    <a:pt x="571947" y="501501"/>
                    <a:pt x="568767" y="502832"/>
                    <a:pt x="558800" y="504825"/>
                  </a:cubicBezTo>
                  <a:cubicBezTo>
                    <a:pt x="544646" y="507656"/>
                    <a:pt x="537496" y="507770"/>
                    <a:pt x="523875" y="511175"/>
                  </a:cubicBezTo>
                  <a:cubicBezTo>
                    <a:pt x="520628" y="511987"/>
                    <a:pt x="517568" y="513431"/>
                    <a:pt x="514350" y="514350"/>
                  </a:cubicBezTo>
                  <a:cubicBezTo>
                    <a:pt x="510154" y="515549"/>
                    <a:pt x="505830" y="516271"/>
                    <a:pt x="501650" y="517525"/>
                  </a:cubicBezTo>
                  <a:cubicBezTo>
                    <a:pt x="495239" y="519448"/>
                    <a:pt x="488169" y="520162"/>
                    <a:pt x="482600" y="523875"/>
                  </a:cubicBezTo>
                  <a:cubicBezTo>
                    <a:pt x="469444" y="532646"/>
                    <a:pt x="476777" y="529300"/>
                    <a:pt x="460375" y="533400"/>
                  </a:cubicBezTo>
                  <a:cubicBezTo>
                    <a:pt x="457200" y="535517"/>
                    <a:pt x="452267" y="536207"/>
                    <a:pt x="450850" y="539750"/>
                  </a:cubicBezTo>
                  <a:cubicBezTo>
                    <a:pt x="449607" y="542857"/>
                    <a:pt x="453106" y="546057"/>
                    <a:pt x="454025" y="549275"/>
                  </a:cubicBezTo>
                  <a:cubicBezTo>
                    <a:pt x="455224" y="553471"/>
                    <a:pt x="452909" y="561180"/>
                    <a:pt x="457200" y="561975"/>
                  </a:cubicBezTo>
                  <a:cubicBezTo>
                    <a:pt x="484277" y="566989"/>
                    <a:pt x="512233" y="564092"/>
                    <a:pt x="539750" y="565150"/>
                  </a:cubicBezTo>
                  <a:cubicBezTo>
                    <a:pt x="548217" y="567267"/>
                    <a:pt x="557344" y="567597"/>
                    <a:pt x="565150" y="571500"/>
                  </a:cubicBezTo>
                  <a:cubicBezTo>
                    <a:pt x="569383" y="573617"/>
                    <a:pt x="573791" y="575415"/>
                    <a:pt x="577850" y="577850"/>
                  </a:cubicBezTo>
                  <a:cubicBezTo>
                    <a:pt x="584394" y="581777"/>
                    <a:pt x="589496" y="588699"/>
                    <a:pt x="596900" y="590550"/>
                  </a:cubicBezTo>
                  <a:lnTo>
                    <a:pt x="609600" y="593725"/>
                  </a:lnTo>
                  <a:cubicBezTo>
                    <a:pt x="611717" y="596900"/>
                    <a:pt x="614243" y="599837"/>
                    <a:pt x="615950" y="603250"/>
                  </a:cubicBezTo>
                  <a:cubicBezTo>
                    <a:pt x="620238" y="611827"/>
                    <a:pt x="620349" y="623045"/>
                    <a:pt x="622300" y="631825"/>
                  </a:cubicBezTo>
                  <a:cubicBezTo>
                    <a:pt x="623026" y="635092"/>
                    <a:pt x="624663" y="638103"/>
                    <a:pt x="625475" y="641350"/>
                  </a:cubicBezTo>
                  <a:cubicBezTo>
                    <a:pt x="626784" y="646585"/>
                    <a:pt x="627592" y="651933"/>
                    <a:pt x="628650" y="657225"/>
                  </a:cubicBezTo>
                  <a:cubicBezTo>
                    <a:pt x="621316" y="715894"/>
                    <a:pt x="629642" y="662784"/>
                    <a:pt x="622300" y="692150"/>
                  </a:cubicBezTo>
                  <a:cubicBezTo>
                    <a:pt x="620991" y="697385"/>
                    <a:pt x="621538" y="703198"/>
                    <a:pt x="619125" y="708025"/>
                  </a:cubicBezTo>
                  <a:cubicBezTo>
                    <a:pt x="617117" y="712041"/>
                    <a:pt x="613049" y="714675"/>
                    <a:pt x="609600" y="717550"/>
                  </a:cubicBezTo>
                  <a:cubicBezTo>
                    <a:pt x="601161" y="724582"/>
                    <a:pt x="597256" y="724604"/>
                    <a:pt x="587375" y="730250"/>
                  </a:cubicBezTo>
                  <a:cubicBezTo>
                    <a:pt x="584062" y="732143"/>
                    <a:pt x="581531" y="735596"/>
                    <a:pt x="577850" y="736600"/>
                  </a:cubicBezTo>
                  <a:cubicBezTo>
                    <a:pt x="569618" y="738845"/>
                    <a:pt x="560917" y="738717"/>
                    <a:pt x="552450" y="739775"/>
                  </a:cubicBezTo>
                  <a:cubicBezTo>
                    <a:pt x="546100" y="741892"/>
                    <a:pt x="539964" y="744812"/>
                    <a:pt x="533400" y="746125"/>
                  </a:cubicBezTo>
                  <a:cubicBezTo>
                    <a:pt x="528108" y="747183"/>
                    <a:pt x="522731" y="747880"/>
                    <a:pt x="517525" y="749300"/>
                  </a:cubicBezTo>
                  <a:cubicBezTo>
                    <a:pt x="511067" y="751061"/>
                    <a:pt x="504825" y="753533"/>
                    <a:pt x="498475" y="755650"/>
                  </a:cubicBezTo>
                  <a:cubicBezTo>
                    <a:pt x="495300" y="756708"/>
                    <a:pt x="492197" y="758013"/>
                    <a:pt x="488950" y="758825"/>
                  </a:cubicBezTo>
                  <a:cubicBezTo>
                    <a:pt x="484717" y="759883"/>
                    <a:pt x="480446" y="760801"/>
                    <a:pt x="476250" y="762000"/>
                  </a:cubicBezTo>
                  <a:cubicBezTo>
                    <a:pt x="473032" y="762919"/>
                    <a:pt x="469954" y="764294"/>
                    <a:pt x="466725" y="765175"/>
                  </a:cubicBezTo>
                  <a:cubicBezTo>
                    <a:pt x="422871" y="777135"/>
                    <a:pt x="458777" y="765708"/>
                    <a:pt x="422275" y="777875"/>
                  </a:cubicBezTo>
                  <a:lnTo>
                    <a:pt x="412750" y="781050"/>
                  </a:lnTo>
                  <a:cubicBezTo>
                    <a:pt x="381000" y="779992"/>
                    <a:pt x="349050" y="781587"/>
                    <a:pt x="317500" y="777875"/>
                  </a:cubicBezTo>
                  <a:cubicBezTo>
                    <a:pt x="312245" y="777257"/>
                    <a:pt x="309394" y="770975"/>
                    <a:pt x="304800" y="768350"/>
                  </a:cubicBezTo>
                  <a:cubicBezTo>
                    <a:pt x="301894" y="766690"/>
                    <a:pt x="298409" y="766350"/>
                    <a:pt x="295275" y="765175"/>
                  </a:cubicBezTo>
                  <a:cubicBezTo>
                    <a:pt x="271363" y="756208"/>
                    <a:pt x="287980" y="760970"/>
                    <a:pt x="266700" y="755650"/>
                  </a:cubicBezTo>
                  <a:cubicBezTo>
                    <a:pt x="239403" y="737452"/>
                    <a:pt x="273940" y="759270"/>
                    <a:pt x="247650" y="746125"/>
                  </a:cubicBezTo>
                  <a:cubicBezTo>
                    <a:pt x="225724" y="735162"/>
                    <a:pt x="251856" y="743208"/>
                    <a:pt x="225425" y="736600"/>
                  </a:cubicBezTo>
                  <a:cubicBezTo>
                    <a:pt x="214842" y="730250"/>
                    <a:pt x="204714" y="723070"/>
                    <a:pt x="193675" y="717550"/>
                  </a:cubicBezTo>
                  <a:cubicBezTo>
                    <a:pt x="189442" y="715433"/>
                    <a:pt x="185034" y="713635"/>
                    <a:pt x="180975" y="711200"/>
                  </a:cubicBezTo>
                  <a:cubicBezTo>
                    <a:pt x="174431" y="707273"/>
                    <a:pt x="166504" y="704605"/>
                    <a:pt x="161925" y="698500"/>
                  </a:cubicBezTo>
                  <a:cubicBezTo>
                    <a:pt x="157523" y="692631"/>
                    <a:pt x="149508" y="680697"/>
                    <a:pt x="142875" y="676275"/>
                  </a:cubicBezTo>
                  <a:cubicBezTo>
                    <a:pt x="140090" y="674419"/>
                    <a:pt x="136525" y="674158"/>
                    <a:pt x="133350" y="673100"/>
                  </a:cubicBezTo>
                  <a:cubicBezTo>
                    <a:pt x="127000" y="666750"/>
                    <a:pt x="119281" y="661522"/>
                    <a:pt x="114300" y="654050"/>
                  </a:cubicBezTo>
                  <a:cubicBezTo>
                    <a:pt x="112183" y="650875"/>
                    <a:pt x="110648" y="647223"/>
                    <a:pt x="107950" y="644525"/>
                  </a:cubicBezTo>
                  <a:cubicBezTo>
                    <a:pt x="105252" y="641827"/>
                    <a:pt x="101356" y="640618"/>
                    <a:pt x="98425" y="638175"/>
                  </a:cubicBezTo>
                  <a:cubicBezTo>
                    <a:pt x="94976" y="635300"/>
                    <a:pt x="92349" y="631525"/>
                    <a:pt x="88900" y="628650"/>
                  </a:cubicBezTo>
                  <a:cubicBezTo>
                    <a:pt x="80694" y="621811"/>
                    <a:pt x="79396" y="622307"/>
                    <a:pt x="69850" y="619125"/>
                  </a:cubicBezTo>
                  <a:cubicBezTo>
                    <a:pt x="44077" y="593352"/>
                    <a:pt x="77473" y="623481"/>
                    <a:pt x="47625" y="606425"/>
                  </a:cubicBezTo>
                  <a:cubicBezTo>
                    <a:pt x="43726" y="604197"/>
                    <a:pt x="41644" y="599657"/>
                    <a:pt x="38100" y="596900"/>
                  </a:cubicBezTo>
                  <a:cubicBezTo>
                    <a:pt x="32076" y="592215"/>
                    <a:pt x="19050" y="584200"/>
                    <a:pt x="19050" y="584200"/>
                  </a:cubicBezTo>
                  <a:lnTo>
                    <a:pt x="6350" y="565150"/>
                  </a:lnTo>
                  <a:lnTo>
                    <a:pt x="0" y="555625"/>
                  </a:lnTo>
                  <a:cubicBezTo>
                    <a:pt x="1058" y="536575"/>
                    <a:pt x="477" y="517363"/>
                    <a:pt x="3175" y="498475"/>
                  </a:cubicBezTo>
                  <a:cubicBezTo>
                    <a:pt x="3715" y="494697"/>
                    <a:pt x="7818" y="492363"/>
                    <a:pt x="9525" y="488950"/>
                  </a:cubicBezTo>
                  <a:cubicBezTo>
                    <a:pt x="11022" y="485957"/>
                    <a:pt x="11382" y="482501"/>
                    <a:pt x="12700" y="479425"/>
                  </a:cubicBezTo>
                  <a:cubicBezTo>
                    <a:pt x="18558" y="465757"/>
                    <a:pt x="22722" y="461218"/>
                    <a:pt x="31750" y="447675"/>
                  </a:cubicBezTo>
                  <a:cubicBezTo>
                    <a:pt x="33867" y="444500"/>
                    <a:pt x="34925" y="440267"/>
                    <a:pt x="38100" y="438150"/>
                  </a:cubicBezTo>
                  <a:lnTo>
                    <a:pt x="47625" y="431800"/>
                  </a:lnTo>
                  <a:cubicBezTo>
                    <a:pt x="53446" y="414336"/>
                    <a:pt x="47302" y="429984"/>
                    <a:pt x="57150" y="412750"/>
                  </a:cubicBezTo>
                  <a:cubicBezTo>
                    <a:pt x="62796" y="402869"/>
                    <a:pt x="62818" y="398964"/>
                    <a:pt x="69850" y="390525"/>
                  </a:cubicBezTo>
                  <a:cubicBezTo>
                    <a:pt x="72725" y="387076"/>
                    <a:pt x="76618" y="384544"/>
                    <a:pt x="79375" y="381000"/>
                  </a:cubicBezTo>
                  <a:cubicBezTo>
                    <a:pt x="84060" y="374976"/>
                    <a:pt x="87842" y="368300"/>
                    <a:pt x="92075" y="361950"/>
                  </a:cubicBezTo>
                  <a:lnTo>
                    <a:pt x="98425" y="352425"/>
                  </a:lnTo>
                  <a:cubicBezTo>
                    <a:pt x="100542" y="349250"/>
                    <a:pt x="103568" y="346520"/>
                    <a:pt x="104775" y="342900"/>
                  </a:cubicBezTo>
                  <a:cubicBezTo>
                    <a:pt x="109370" y="329115"/>
                    <a:pt x="105583" y="335742"/>
                    <a:pt x="117475" y="323850"/>
                  </a:cubicBezTo>
                  <a:lnTo>
                    <a:pt x="123825" y="304800"/>
                  </a:lnTo>
                  <a:cubicBezTo>
                    <a:pt x="124883" y="301625"/>
                    <a:pt x="125503" y="298268"/>
                    <a:pt x="127000" y="295275"/>
                  </a:cubicBezTo>
                  <a:cubicBezTo>
                    <a:pt x="129117" y="291042"/>
                    <a:pt x="131002" y="286684"/>
                    <a:pt x="133350" y="282575"/>
                  </a:cubicBezTo>
                  <a:cubicBezTo>
                    <a:pt x="135243" y="279262"/>
                    <a:pt x="137993" y="276463"/>
                    <a:pt x="139700" y="273050"/>
                  </a:cubicBezTo>
                  <a:cubicBezTo>
                    <a:pt x="141197" y="270057"/>
                    <a:pt x="141250" y="266451"/>
                    <a:pt x="142875" y="263525"/>
                  </a:cubicBezTo>
                  <a:cubicBezTo>
                    <a:pt x="146581" y="256854"/>
                    <a:pt x="151342" y="250825"/>
                    <a:pt x="155575" y="244475"/>
                  </a:cubicBezTo>
                  <a:cubicBezTo>
                    <a:pt x="157692" y="241300"/>
                    <a:pt x="158750" y="237067"/>
                    <a:pt x="161925" y="234950"/>
                  </a:cubicBezTo>
                  <a:lnTo>
                    <a:pt x="171450" y="228600"/>
                  </a:lnTo>
                  <a:lnTo>
                    <a:pt x="184150" y="209550"/>
                  </a:lnTo>
                  <a:cubicBezTo>
                    <a:pt x="186267" y="206375"/>
                    <a:pt x="187325" y="202142"/>
                    <a:pt x="190500" y="200025"/>
                  </a:cubicBezTo>
                  <a:lnTo>
                    <a:pt x="200025" y="193675"/>
                  </a:lnTo>
                  <a:cubicBezTo>
                    <a:pt x="211667" y="176212"/>
                    <a:pt x="200025" y="191029"/>
                    <a:pt x="215900" y="177800"/>
                  </a:cubicBezTo>
                  <a:cubicBezTo>
                    <a:pt x="219349" y="174925"/>
                    <a:pt x="221881" y="171032"/>
                    <a:pt x="225425" y="168275"/>
                  </a:cubicBezTo>
                  <a:cubicBezTo>
                    <a:pt x="231449" y="163590"/>
                    <a:pt x="238125" y="159808"/>
                    <a:pt x="244475" y="155575"/>
                  </a:cubicBezTo>
                  <a:cubicBezTo>
                    <a:pt x="247650" y="153458"/>
                    <a:pt x="250380" y="150432"/>
                    <a:pt x="254000" y="149225"/>
                  </a:cubicBezTo>
                  <a:cubicBezTo>
                    <a:pt x="257175" y="148167"/>
                    <a:pt x="260532" y="147547"/>
                    <a:pt x="263525" y="146050"/>
                  </a:cubicBezTo>
                  <a:cubicBezTo>
                    <a:pt x="270705" y="142460"/>
                    <a:pt x="292629" y="135467"/>
                    <a:pt x="298450" y="13335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8" name="97 Grupo"/>
            <p:cNvGrpSpPr/>
            <p:nvPr/>
          </p:nvGrpSpPr>
          <p:grpSpPr>
            <a:xfrm>
              <a:off x="9937750" y="1463675"/>
              <a:ext cx="1390650" cy="2783476"/>
              <a:chOff x="-1720850" y="1752600"/>
              <a:chExt cx="1390650" cy="2783476"/>
            </a:xfrm>
          </p:grpSpPr>
          <p:sp>
            <p:nvSpPr>
              <p:cNvPr id="96" name="95 Forma libre"/>
              <p:cNvSpPr/>
              <p:nvPr/>
            </p:nvSpPr>
            <p:spPr>
              <a:xfrm>
                <a:off x="-1720850" y="2609850"/>
                <a:ext cx="1390650" cy="1926226"/>
              </a:xfrm>
              <a:custGeom>
                <a:avLst/>
                <a:gdLst>
                  <a:gd name="connsiteX0" fmla="*/ 25400 w 1390650"/>
                  <a:gd name="connsiteY0" fmla="*/ 565150 h 1926226"/>
                  <a:gd name="connsiteX1" fmla="*/ 25400 w 1390650"/>
                  <a:gd name="connsiteY1" fmla="*/ 565150 h 1926226"/>
                  <a:gd name="connsiteX2" fmla="*/ 6350 w 1390650"/>
                  <a:gd name="connsiteY2" fmla="*/ 615950 h 1926226"/>
                  <a:gd name="connsiteX3" fmla="*/ 0 w 1390650"/>
                  <a:gd name="connsiteY3" fmla="*/ 635000 h 1926226"/>
                  <a:gd name="connsiteX4" fmla="*/ 25400 w 1390650"/>
                  <a:gd name="connsiteY4" fmla="*/ 666750 h 1926226"/>
                  <a:gd name="connsiteX5" fmla="*/ 63500 w 1390650"/>
                  <a:gd name="connsiteY5" fmla="*/ 704850 h 1926226"/>
                  <a:gd name="connsiteX6" fmla="*/ 88900 w 1390650"/>
                  <a:gd name="connsiteY6" fmla="*/ 742950 h 1926226"/>
                  <a:gd name="connsiteX7" fmla="*/ 114300 w 1390650"/>
                  <a:gd name="connsiteY7" fmla="*/ 787400 h 1926226"/>
                  <a:gd name="connsiteX8" fmla="*/ 127000 w 1390650"/>
                  <a:gd name="connsiteY8" fmla="*/ 825500 h 1926226"/>
                  <a:gd name="connsiteX9" fmla="*/ 152400 w 1390650"/>
                  <a:gd name="connsiteY9" fmla="*/ 863600 h 1926226"/>
                  <a:gd name="connsiteX10" fmla="*/ 190500 w 1390650"/>
                  <a:gd name="connsiteY10" fmla="*/ 876300 h 1926226"/>
                  <a:gd name="connsiteX11" fmla="*/ 254000 w 1390650"/>
                  <a:gd name="connsiteY11" fmla="*/ 844550 h 1926226"/>
                  <a:gd name="connsiteX12" fmla="*/ 285750 w 1390650"/>
                  <a:gd name="connsiteY12" fmla="*/ 812800 h 1926226"/>
                  <a:gd name="connsiteX13" fmla="*/ 304800 w 1390650"/>
                  <a:gd name="connsiteY13" fmla="*/ 800100 h 1926226"/>
                  <a:gd name="connsiteX14" fmla="*/ 317500 w 1390650"/>
                  <a:gd name="connsiteY14" fmla="*/ 781050 h 1926226"/>
                  <a:gd name="connsiteX15" fmla="*/ 355600 w 1390650"/>
                  <a:gd name="connsiteY15" fmla="*/ 762000 h 1926226"/>
                  <a:gd name="connsiteX16" fmla="*/ 374650 w 1390650"/>
                  <a:gd name="connsiteY16" fmla="*/ 768350 h 1926226"/>
                  <a:gd name="connsiteX17" fmla="*/ 381000 w 1390650"/>
                  <a:gd name="connsiteY17" fmla="*/ 793750 h 1926226"/>
                  <a:gd name="connsiteX18" fmla="*/ 387350 w 1390650"/>
                  <a:gd name="connsiteY18" fmla="*/ 812800 h 1926226"/>
                  <a:gd name="connsiteX19" fmla="*/ 393700 w 1390650"/>
                  <a:gd name="connsiteY19" fmla="*/ 920750 h 1926226"/>
                  <a:gd name="connsiteX20" fmla="*/ 419100 w 1390650"/>
                  <a:gd name="connsiteY20" fmla="*/ 977900 h 1926226"/>
                  <a:gd name="connsiteX21" fmla="*/ 431800 w 1390650"/>
                  <a:gd name="connsiteY21" fmla="*/ 1016000 h 1926226"/>
                  <a:gd name="connsiteX22" fmla="*/ 438150 w 1390650"/>
                  <a:gd name="connsiteY22" fmla="*/ 1035050 h 1926226"/>
                  <a:gd name="connsiteX23" fmla="*/ 444500 w 1390650"/>
                  <a:gd name="connsiteY23" fmla="*/ 1066800 h 1926226"/>
                  <a:gd name="connsiteX24" fmla="*/ 450850 w 1390650"/>
                  <a:gd name="connsiteY24" fmla="*/ 1123950 h 1926226"/>
                  <a:gd name="connsiteX25" fmla="*/ 457200 w 1390650"/>
                  <a:gd name="connsiteY25" fmla="*/ 1143000 h 1926226"/>
                  <a:gd name="connsiteX26" fmla="*/ 463550 w 1390650"/>
                  <a:gd name="connsiteY26" fmla="*/ 1168400 h 1926226"/>
                  <a:gd name="connsiteX27" fmla="*/ 482600 w 1390650"/>
                  <a:gd name="connsiteY27" fmla="*/ 1206500 h 1926226"/>
                  <a:gd name="connsiteX28" fmla="*/ 495300 w 1390650"/>
                  <a:gd name="connsiteY28" fmla="*/ 1244600 h 1926226"/>
                  <a:gd name="connsiteX29" fmla="*/ 508000 w 1390650"/>
                  <a:gd name="connsiteY29" fmla="*/ 1301750 h 1926226"/>
                  <a:gd name="connsiteX30" fmla="*/ 514350 w 1390650"/>
                  <a:gd name="connsiteY30" fmla="*/ 1333500 h 1926226"/>
                  <a:gd name="connsiteX31" fmla="*/ 527050 w 1390650"/>
                  <a:gd name="connsiteY31" fmla="*/ 1371600 h 1926226"/>
                  <a:gd name="connsiteX32" fmla="*/ 539750 w 1390650"/>
                  <a:gd name="connsiteY32" fmla="*/ 1390650 h 1926226"/>
                  <a:gd name="connsiteX33" fmla="*/ 552450 w 1390650"/>
                  <a:gd name="connsiteY33" fmla="*/ 1428750 h 1926226"/>
                  <a:gd name="connsiteX34" fmla="*/ 558800 w 1390650"/>
                  <a:gd name="connsiteY34" fmla="*/ 1447800 h 1926226"/>
                  <a:gd name="connsiteX35" fmla="*/ 571500 w 1390650"/>
                  <a:gd name="connsiteY35" fmla="*/ 1466850 h 1926226"/>
                  <a:gd name="connsiteX36" fmla="*/ 577850 w 1390650"/>
                  <a:gd name="connsiteY36" fmla="*/ 1492250 h 1926226"/>
                  <a:gd name="connsiteX37" fmla="*/ 603250 w 1390650"/>
                  <a:gd name="connsiteY37" fmla="*/ 1530350 h 1926226"/>
                  <a:gd name="connsiteX38" fmla="*/ 615950 w 1390650"/>
                  <a:gd name="connsiteY38" fmla="*/ 1549400 h 1926226"/>
                  <a:gd name="connsiteX39" fmla="*/ 635000 w 1390650"/>
                  <a:gd name="connsiteY39" fmla="*/ 1568450 h 1926226"/>
                  <a:gd name="connsiteX40" fmla="*/ 647700 w 1390650"/>
                  <a:gd name="connsiteY40" fmla="*/ 1587500 h 1926226"/>
                  <a:gd name="connsiteX41" fmla="*/ 666750 w 1390650"/>
                  <a:gd name="connsiteY41" fmla="*/ 1606550 h 1926226"/>
                  <a:gd name="connsiteX42" fmla="*/ 679450 w 1390650"/>
                  <a:gd name="connsiteY42" fmla="*/ 1625600 h 1926226"/>
                  <a:gd name="connsiteX43" fmla="*/ 698500 w 1390650"/>
                  <a:gd name="connsiteY43" fmla="*/ 1644650 h 1926226"/>
                  <a:gd name="connsiteX44" fmla="*/ 711200 w 1390650"/>
                  <a:gd name="connsiteY44" fmla="*/ 1663700 h 1926226"/>
                  <a:gd name="connsiteX45" fmla="*/ 730250 w 1390650"/>
                  <a:gd name="connsiteY45" fmla="*/ 1676400 h 1926226"/>
                  <a:gd name="connsiteX46" fmla="*/ 755650 w 1390650"/>
                  <a:gd name="connsiteY46" fmla="*/ 1720850 h 1926226"/>
                  <a:gd name="connsiteX47" fmla="*/ 781050 w 1390650"/>
                  <a:gd name="connsiteY47" fmla="*/ 1758950 h 1926226"/>
                  <a:gd name="connsiteX48" fmla="*/ 800100 w 1390650"/>
                  <a:gd name="connsiteY48" fmla="*/ 1771650 h 1926226"/>
                  <a:gd name="connsiteX49" fmla="*/ 850900 w 1390650"/>
                  <a:gd name="connsiteY49" fmla="*/ 1816100 h 1926226"/>
                  <a:gd name="connsiteX50" fmla="*/ 889000 w 1390650"/>
                  <a:gd name="connsiteY50" fmla="*/ 1841500 h 1926226"/>
                  <a:gd name="connsiteX51" fmla="*/ 908050 w 1390650"/>
                  <a:gd name="connsiteY51" fmla="*/ 1854200 h 1926226"/>
                  <a:gd name="connsiteX52" fmla="*/ 927100 w 1390650"/>
                  <a:gd name="connsiteY52" fmla="*/ 1860550 h 1926226"/>
                  <a:gd name="connsiteX53" fmla="*/ 952500 w 1390650"/>
                  <a:gd name="connsiteY53" fmla="*/ 1873250 h 1926226"/>
                  <a:gd name="connsiteX54" fmla="*/ 1003300 w 1390650"/>
                  <a:gd name="connsiteY54" fmla="*/ 1879600 h 1926226"/>
                  <a:gd name="connsiteX55" fmla="*/ 1041400 w 1390650"/>
                  <a:gd name="connsiteY55" fmla="*/ 1892300 h 1926226"/>
                  <a:gd name="connsiteX56" fmla="*/ 1066800 w 1390650"/>
                  <a:gd name="connsiteY56" fmla="*/ 1898650 h 1926226"/>
                  <a:gd name="connsiteX57" fmla="*/ 1104900 w 1390650"/>
                  <a:gd name="connsiteY57" fmla="*/ 1911350 h 1926226"/>
                  <a:gd name="connsiteX58" fmla="*/ 1244600 w 1390650"/>
                  <a:gd name="connsiteY58" fmla="*/ 1924050 h 1926226"/>
                  <a:gd name="connsiteX59" fmla="*/ 1308100 w 1390650"/>
                  <a:gd name="connsiteY59" fmla="*/ 1917700 h 1926226"/>
                  <a:gd name="connsiteX60" fmla="*/ 1346200 w 1390650"/>
                  <a:gd name="connsiteY60" fmla="*/ 1879600 h 1926226"/>
                  <a:gd name="connsiteX61" fmla="*/ 1352550 w 1390650"/>
                  <a:gd name="connsiteY61" fmla="*/ 1860550 h 1926226"/>
                  <a:gd name="connsiteX62" fmla="*/ 1365250 w 1390650"/>
                  <a:gd name="connsiteY62" fmla="*/ 1835150 h 1926226"/>
                  <a:gd name="connsiteX63" fmla="*/ 1377950 w 1390650"/>
                  <a:gd name="connsiteY63" fmla="*/ 1670050 h 1926226"/>
                  <a:gd name="connsiteX64" fmla="*/ 1390650 w 1390650"/>
                  <a:gd name="connsiteY64" fmla="*/ 1644650 h 1926226"/>
                  <a:gd name="connsiteX65" fmla="*/ 1384300 w 1390650"/>
                  <a:gd name="connsiteY65" fmla="*/ 1574800 h 1926226"/>
                  <a:gd name="connsiteX66" fmla="*/ 1371600 w 1390650"/>
                  <a:gd name="connsiteY66" fmla="*/ 1555750 h 1926226"/>
                  <a:gd name="connsiteX67" fmla="*/ 1314450 w 1390650"/>
                  <a:gd name="connsiteY67" fmla="*/ 1511300 h 1926226"/>
                  <a:gd name="connsiteX68" fmla="*/ 1289050 w 1390650"/>
                  <a:gd name="connsiteY68" fmla="*/ 1504950 h 1926226"/>
                  <a:gd name="connsiteX69" fmla="*/ 1225550 w 1390650"/>
                  <a:gd name="connsiteY69" fmla="*/ 1466850 h 1926226"/>
                  <a:gd name="connsiteX70" fmla="*/ 1206500 w 1390650"/>
                  <a:gd name="connsiteY70" fmla="*/ 1460500 h 1926226"/>
                  <a:gd name="connsiteX71" fmla="*/ 1168400 w 1390650"/>
                  <a:gd name="connsiteY71" fmla="*/ 1428750 h 1926226"/>
                  <a:gd name="connsiteX72" fmla="*/ 1104900 w 1390650"/>
                  <a:gd name="connsiteY72" fmla="*/ 1371600 h 1926226"/>
                  <a:gd name="connsiteX73" fmla="*/ 1085850 w 1390650"/>
                  <a:gd name="connsiteY73" fmla="*/ 1352550 h 1926226"/>
                  <a:gd name="connsiteX74" fmla="*/ 1047750 w 1390650"/>
                  <a:gd name="connsiteY74" fmla="*/ 1308100 h 1926226"/>
                  <a:gd name="connsiteX75" fmla="*/ 1009650 w 1390650"/>
                  <a:gd name="connsiteY75" fmla="*/ 1257300 h 1926226"/>
                  <a:gd name="connsiteX76" fmla="*/ 984250 w 1390650"/>
                  <a:gd name="connsiteY76" fmla="*/ 1225550 h 1926226"/>
                  <a:gd name="connsiteX77" fmla="*/ 965200 w 1390650"/>
                  <a:gd name="connsiteY77" fmla="*/ 1212850 h 1926226"/>
                  <a:gd name="connsiteX78" fmla="*/ 939800 w 1390650"/>
                  <a:gd name="connsiteY78" fmla="*/ 1174750 h 1926226"/>
                  <a:gd name="connsiteX79" fmla="*/ 933450 w 1390650"/>
                  <a:gd name="connsiteY79" fmla="*/ 1155700 h 1926226"/>
                  <a:gd name="connsiteX80" fmla="*/ 914400 w 1390650"/>
                  <a:gd name="connsiteY80" fmla="*/ 1130300 h 1926226"/>
                  <a:gd name="connsiteX81" fmla="*/ 901700 w 1390650"/>
                  <a:gd name="connsiteY81" fmla="*/ 1098550 h 1926226"/>
                  <a:gd name="connsiteX82" fmla="*/ 895350 w 1390650"/>
                  <a:gd name="connsiteY82" fmla="*/ 1079500 h 1926226"/>
                  <a:gd name="connsiteX83" fmla="*/ 876300 w 1390650"/>
                  <a:gd name="connsiteY83" fmla="*/ 1054100 h 1926226"/>
                  <a:gd name="connsiteX84" fmla="*/ 857250 w 1390650"/>
                  <a:gd name="connsiteY84" fmla="*/ 1016000 h 1926226"/>
                  <a:gd name="connsiteX85" fmla="*/ 844550 w 1390650"/>
                  <a:gd name="connsiteY85" fmla="*/ 977900 h 1926226"/>
                  <a:gd name="connsiteX86" fmla="*/ 838200 w 1390650"/>
                  <a:gd name="connsiteY86" fmla="*/ 946150 h 1926226"/>
                  <a:gd name="connsiteX87" fmla="*/ 831850 w 1390650"/>
                  <a:gd name="connsiteY87" fmla="*/ 927100 h 1926226"/>
                  <a:gd name="connsiteX88" fmla="*/ 825500 w 1390650"/>
                  <a:gd name="connsiteY88" fmla="*/ 895350 h 1926226"/>
                  <a:gd name="connsiteX89" fmla="*/ 800100 w 1390650"/>
                  <a:gd name="connsiteY89" fmla="*/ 844550 h 1926226"/>
                  <a:gd name="connsiteX90" fmla="*/ 787400 w 1390650"/>
                  <a:gd name="connsiteY90" fmla="*/ 800100 h 1926226"/>
                  <a:gd name="connsiteX91" fmla="*/ 768350 w 1390650"/>
                  <a:gd name="connsiteY91" fmla="*/ 736600 h 1926226"/>
                  <a:gd name="connsiteX92" fmla="*/ 755650 w 1390650"/>
                  <a:gd name="connsiteY92" fmla="*/ 711200 h 1926226"/>
                  <a:gd name="connsiteX93" fmla="*/ 730250 w 1390650"/>
                  <a:gd name="connsiteY93" fmla="*/ 666750 h 1926226"/>
                  <a:gd name="connsiteX94" fmla="*/ 711200 w 1390650"/>
                  <a:gd name="connsiteY94" fmla="*/ 596900 h 1926226"/>
                  <a:gd name="connsiteX95" fmla="*/ 704850 w 1390650"/>
                  <a:gd name="connsiteY95" fmla="*/ 222250 h 1926226"/>
                  <a:gd name="connsiteX96" fmla="*/ 698500 w 1390650"/>
                  <a:gd name="connsiteY96" fmla="*/ 203200 h 1926226"/>
                  <a:gd name="connsiteX97" fmla="*/ 692150 w 1390650"/>
                  <a:gd name="connsiteY97" fmla="*/ 133350 h 1926226"/>
                  <a:gd name="connsiteX98" fmla="*/ 685800 w 1390650"/>
                  <a:gd name="connsiteY98" fmla="*/ 114300 h 1926226"/>
                  <a:gd name="connsiteX99" fmla="*/ 673100 w 1390650"/>
                  <a:gd name="connsiteY99" fmla="*/ 63500 h 1926226"/>
                  <a:gd name="connsiteX100" fmla="*/ 647700 w 1390650"/>
                  <a:gd name="connsiteY100" fmla="*/ 25400 h 1926226"/>
                  <a:gd name="connsiteX101" fmla="*/ 615950 w 1390650"/>
                  <a:gd name="connsiteY101" fmla="*/ 0 h 1926226"/>
                  <a:gd name="connsiteX102" fmla="*/ 565150 w 1390650"/>
                  <a:gd name="connsiteY102" fmla="*/ 12700 h 1926226"/>
                  <a:gd name="connsiteX103" fmla="*/ 520700 w 1390650"/>
                  <a:gd name="connsiteY103" fmla="*/ 50800 h 1926226"/>
                  <a:gd name="connsiteX104" fmla="*/ 469900 w 1390650"/>
                  <a:gd name="connsiteY104" fmla="*/ 88900 h 1926226"/>
                  <a:gd name="connsiteX105" fmla="*/ 444500 w 1390650"/>
                  <a:gd name="connsiteY105" fmla="*/ 107950 h 1926226"/>
                  <a:gd name="connsiteX106" fmla="*/ 431800 w 1390650"/>
                  <a:gd name="connsiteY106" fmla="*/ 127000 h 1926226"/>
                  <a:gd name="connsiteX107" fmla="*/ 412750 w 1390650"/>
                  <a:gd name="connsiteY107" fmla="*/ 139700 h 1926226"/>
                  <a:gd name="connsiteX108" fmla="*/ 387350 w 1390650"/>
                  <a:gd name="connsiteY108" fmla="*/ 165100 h 1926226"/>
                  <a:gd name="connsiteX109" fmla="*/ 342900 w 1390650"/>
                  <a:gd name="connsiteY109" fmla="*/ 196850 h 1926226"/>
                  <a:gd name="connsiteX110" fmla="*/ 311150 w 1390650"/>
                  <a:gd name="connsiteY110" fmla="*/ 234950 h 1926226"/>
                  <a:gd name="connsiteX111" fmla="*/ 292100 w 1390650"/>
                  <a:gd name="connsiteY111" fmla="*/ 254000 h 1926226"/>
                  <a:gd name="connsiteX112" fmla="*/ 273050 w 1390650"/>
                  <a:gd name="connsiteY112" fmla="*/ 292100 h 1926226"/>
                  <a:gd name="connsiteX113" fmla="*/ 260350 w 1390650"/>
                  <a:gd name="connsiteY113" fmla="*/ 317500 h 1926226"/>
                  <a:gd name="connsiteX114" fmla="*/ 241300 w 1390650"/>
                  <a:gd name="connsiteY114" fmla="*/ 336550 h 1926226"/>
                  <a:gd name="connsiteX115" fmla="*/ 228600 w 1390650"/>
                  <a:gd name="connsiteY115" fmla="*/ 355600 h 1926226"/>
                  <a:gd name="connsiteX116" fmla="*/ 165100 w 1390650"/>
                  <a:gd name="connsiteY116" fmla="*/ 412750 h 1926226"/>
                  <a:gd name="connsiteX117" fmla="*/ 152400 w 1390650"/>
                  <a:gd name="connsiteY117" fmla="*/ 431800 h 1926226"/>
                  <a:gd name="connsiteX118" fmla="*/ 139700 w 1390650"/>
                  <a:gd name="connsiteY118" fmla="*/ 457200 h 1926226"/>
                  <a:gd name="connsiteX119" fmla="*/ 120650 w 1390650"/>
                  <a:gd name="connsiteY119" fmla="*/ 463550 h 1926226"/>
                  <a:gd name="connsiteX120" fmla="*/ 82550 w 1390650"/>
                  <a:gd name="connsiteY120" fmla="*/ 488950 h 1926226"/>
                  <a:gd name="connsiteX121" fmla="*/ 44450 w 1390650"/>
                  <a:gd name="connsiteY121" fmla="*/ 508000 h 1926226"/>
                  <a:gd name="connsiteX122" fmla="*/ 12700 w 1390650"/>
                  <a:gd name="connsiteY122" fmla="*/ 565150 h 1926226"/>
                  <a:gd name="connsiteX123" fmla="*/ 25400 w 1390650"/>
                  <a:gd name="connsiteY123" fmla="*/ 565150 h 192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</a:cxnLst>
                <a:rect l="l" t="t" r="r" b="b"/>
                <a:pathLst>
                  <a:path w="1390650" h="1926226">
                    <a:moveTo>
                      <a:pt x="25400" y="565150"/>
                    </a:moveTo>
                    <a:lnTo>
                      <a:pt x="25400" y="565150"/>
                    </a:lnTo>
                    <a:cubicBezTo>
                      <a:pt x="19050" y="582083"/>
                      <a:pt x="12530" y="598954"/>
                      <a:pt x="6350" y="615950"/>
                    </a:cubicBezTo>
                    <a:cubicBezTo>
                      <a:pt x="4063" y="622240"/>
                      <a:pt x="0" y="628307"/>
                      <a:pt x="0" y="635000"/>
                    </a:cubicBezTo>
                    <a:cubicBezTo>
                      <a:pt x="0" y="658299"/>
                      <a:pt x="10772" y="653748"/>
                      <a:pt x="25400" y="666750"/>
                    </a:cubicBezTo>
                    <a:cubicBezTo>
                      <a:pt x="38824" y="678682"/>
                      <a:pt x="53537" y="689906"/>
                      <a:pt x="63500" y="704850"/>
                    </a:cubicBezTo>
                    <a:lnTo>
                      <a:pt x="88900" y="742950"/>
                    </a:lnTo>
                    <a:cubicBezTo>
                      <a:pt x="100355" y="760133"/>
                      <a:pt x="106243" y="767259"/>
                      <a:pt x="114300" y="787400"/>
                    </a:cubicBezTo>
                    <a:cubicBezTo>
                      <a:pt x="119272" y="799829"/>
                      <a:pt x="122767" y="812800"/>
                      <a:pt x="127000" y="825500"/>
                    </a:cubicBezTo>
                    <a:cubicBezTo>
                      <a:pt x="132967" y="843400"/>
                      <a:pt x="132941" y="852790"/>
                      <a:pt x="152400" y="863600"/>
                    </a:cubicBezTo>
                    <a:cubicBezTo>
                      <a:pt x="164102" y="870101"/>
                      <a:pt x="190500" y="876300"/>
                      <a:pt x="190500" y="876300"/>
                    </a:cubicBezTo>
                    <a:cubicBezTo>
                      <a:pt x="235862" y="846059"/>
                      <a:pt x="213792" y="854602"/>
                      <a:pt x="254000" y="844550"/>
                    </a:cubicBezTo>
                    <a:cubicBezTo>
                      <a:pt x="304800" y="810683"/>
                      <a:pt x="243417" y="855133"/>
                      <a:pt x="285750" y="812800"/>
                    </a:cubicBezTo>
                    <a:cubicBezTo>
                      <a:pt x="291146" y="807404"/>
                      <a:pt x="298450" y="804333"/>
                      <a:pt x="304800" y="800100"/>
                    </a:cubicBezTo>
                    <a:cubicBezTo>
                      <a:pt x="309033" y="793750"/>
                      <a:pt x="312104" y="786446"/>
                      <a:pt x="317500" y="781050"/>
                    </a:cubicBezTo>
                    <a:cubicBezTo>
                      <a:pt x="329810" y="768740"/>
                      <a:pt x="340106" y="767165"/>
                      <a:pt x="355600" y="762000"/>
                    </a:cubicBezTo>
                    <a:cubicBezTo>
                      <a:pt x="361950" y="764117"/>
                      <a:pt x="370469" y="763123"/>
                      <a:pt x="374650" y="768350"/>
                    </a:cubicBezTo>
                    <a:cubicBezTo>
                      <a:pt x="380102" y="775165"/>
                      <a:pt x="378602" y="785359"/>
                      <a:pt x="381000" y="793750"/>
                    </a:cubicBezTo>
                    <a:cubicBezTo>
                      <a:pt x="382839" y="800186"/>
                      <a:pt x="385233" y="806450"/>
                      <a:pt x="387350" y="812800"/>
                    </a:cubicBezTo>
                    <a:cubicBezTo>
                      <a:pt x="389467" y="848783"/>
                      <a:pt x="389038" y="885007"/>
                      <a:pt x="393700" y="920750"/>
                    </a:cubicBezTo>
                    <a:cubicBezTo>
                      <a:pt x="400681" y="974269"/>
                      <a:pt x="403611" y="943049"/>
                      <a:pt x="419100" y="977900"/>
                    </a:cubicBezTo>
                    <a:cubicBezTo>
                      <a:pt x="424537" y="990133"/>
                      <a:pt x="427567" y="1003300"/>
                      <a:pt x="431800" y="1016000"/>
                    </a:cubicBezTo>
                    <a:cubicBezTo>
                      <a:pt x="433917" y="1022350"/>
                      <a:pt x="436837" y="1028486"/>
                      <a:pt x="438150" y="1035050"/>
                    </a:cubicBezTo>
                    <a:cubicBezTo>
                      <a:pt x="440267" y="1045633"/>
                      <a:pt x="442974" y="1056116"/>
                      <a:pt x="444500" y="1066800"/>
                    </a:cubicBezTo>
                    <a:cubicBezTo>
                      <a:pt x="447211" y="1085775"/>
                      <a:pt x="447699" y="1105044"/>
                      <a:pt x="450850" y="1123950"/>
                    </a:cubicBezTo>
                    <a:cubicBezTo>
                      <a:pt x="451950" y="1130552"/>
                      <a:pt x="455361" y="1136564"/>
                      <a:pt x="457200" y="1143000"/>
                    </a:cubicBezTo>
                    <a:cubicBezTo>
                      <a:pt x="459598" y="1151391"/>
                      <a:pt x="461152" y="1160009"/>
                      <a:pt x="463550" y="1168400"/>
                    </a:cubicBezTo>
                    <a:cubicBezTo>
                      <a:pt x="477445" y="1217033"/>
                      <a:pt x="460336" y="1156406"/>
                      <a:pt x="482600" y="1206500"/>
                    </a:cubicBezTo>
                    <a:cubicBezTo>
                      <a:pt x="488037" y="1218733"/>
                      <a:pt x="493099" y="1231395"/>
                      <a:pt x="495300" y="1244600"/>
                    </a:cubicBezTo>
                    <a:cubicBezTo>
                      <a:pt x="512773" y="1349441"/>
                      <a:pt x="492368" y="1239221"/>
                      <a:pt x="508000" y="1301750"/>
                    </a:cubicBezTo>
                    <a:cubicBezTo>
                      <a:pt x="510618" y="1312221"/>
                      <a:pt x="511510" y="1323087"/>
                      <a:pt x="514350" y="1333500"/>
                    </a:cubicBezTo>
                    <a:cubicBezTo>
                      <a:pt x="517872" y="1346415"/>
                      <a:pt x="519624" y="1360461"/>
                      <a:pt x="527050" y="1371600"/>
                    </a:cubicBezTo>
                    <a:cubicBezTo>
                      <a:pt x="531283" y="1377950"/>
                      <a:pt x="536650" y="1383676"/>
                      <a:pt x="539750" y="1390650"/>
                    </a:cubicBezTo>
                    <a:cubicBezTo>
                      <a:pt x="545187" y="1402883"/>
                      <a:pt x="548217" y="1416050"/>
                      <a:pt x="552450" y="1428750"/>
                    </a:cubicBezTo>
                    <a:cubicBezTo>
                      <a:pt x="554567" y="1435100"/>
                      <a:pt x="555087" y="1442231"/>
                      <a:pt x="558800" y="1447800"/>
                    </a:cubicBezTo>
                    <a:lnTo>
                      <a:pt x="571500" y="1466850"/>
                    </a:lnTo>
                    <a:cubicBezTo>
                      <a:pt x="573617" y="1475317"/>
                      <a:pt x="573947" y="1484444"/>
                      <a:pt x="577850" y="1492250"/>
                    </a:cubicBezTo>
                    <a:cubicBezTo>
                      <a:pt x="584676" y="1505902"/>
                      <a:pt x="594783" y="1517650"/>
                      <a:pt x="603250" y="1530350"/>
                    </a:cubicBezTo>
                    <a:cubicBezTo>
                      <a:pt x="607483" y="1536700"/>
                      <a:pt x="610554" y="1544004"/>
                      <a:pt x="615950" y="1549400"/>
                    </a:cubicBezTo>
                    <a:cubicBezTo>
                      <a:pt x="622300" y="1555750"/>
                      <a:pt x="629251" y="1561551"/>
                      <a:pt x="635000" y="1568450"/>
                    </a:cubicBezTo>
                    <a:cubicBezTo>
                      <a:pt x="639886" y="1574313"/>
                      <a:pt x="642814" y="1581637"/>
                      <a:pt x="647700" y="1587500"/>
                    </a:cubicBezTo>
                    <a:cubicBezTo>
                      <a:pt x="653449" y="1594399"/>
                      <a:pt x="661001" y="1599651"/>
                      <a:pt x="666750" y="1606550"/>
                    </a:cubicBezTo>
                    <a:cubicBezTo>
                      <a:pt x="671636" y="1612413"/>
                      <a:pt x="674564" y="1619737"/>
                      <a:pt x="679450" y="1625600"/>
                    </a:cubicBezTo>
                    <a:cubicBezTo>
                      <a:pt x="685199" y="1632499"/>
                      <a:pt x="692751" y="1637751"/>
                      <a:pt x="698500" y="1644650"/>
                    </a:cubicBezTo>
                    <a:cubicBezTo>
                      <a:pt x="703386" y="1650513"/>
                      <a:pt x="705804" y="1658304"/>
                      <a:pt x="711200" y="1663700"/>
                    </a:cubicBezTo>
                    <a:cubicBezTo>
                      <a:pt x="716596" y="1669096"/>
                      <a:pt x="723900" y="1672167"/>
                      <a:pt x="730250" y="1676400"/>
                    </a:cubicBezTo>
                    <a:cubicBezTo>
                      <a:pt x="774182" y="1742298"/>
                      <a:pt x="707311" y="1640285"/>
                      <a:pt x="755650" y="1720850"/>
                    </a:cubicBezTo>
                    <a:cubicBezTo>
                      <a:pt x="763503" y="1733938"/>
                      <a:pt x="768350" y="1750483"/>
                      <a:pt x="781050" y="1758950"/>
                    </a:cubicBezTo>
                    <a:lnTo>
                      <a:pt x="800100" y="1771650"/>
                    </a:lnTo>
                    <a:cubicBezTo>
                      <a:pt x="821267" y="1803400"/>
                      <a:pt x="806450" y="1786467"/>
                      <a:pt x="850900" y="1816100"/>
                    </a:cubicBezTo>
                    <a:lnTo>
                      <a:pt x="889000" y="1841500"/>
                    </a:lnTo>
                    <a:cubicBezTo>
                      <a:pt x="895350" y="1845733"/>
                      <a:pt x="900810" y="1851787"/>
                      <a:pt x="908050" y="1854200"/>
                    </a:cubicBezTo>
                    <a:cubicBezTo>
                      <a:pt x="914400" y="1856317"/>
                      <a:pt x="920948" y="1857913"/>
                      <a:pt x="927100" y="1860550"/>
                    </a:cubicBezTo>
                    <a:cubicBezTo>
                      <a:pt x="935801" y="1864279"/>
                      <a:pt x="943317" y="1870954"/>
                      <a:pt x="952500" y="1873250"/>
                    </a:cubicBezTo>
                    <a:cubicBezTo>
                      <a:pt x="969056" y="1877389"/>
                      <a:pt x="986367" y="1877483"/>
                      <a:pt x="1003300" y="1879600"/>
                    </a:cubicBezTo>
                    <a:cubicBezTo>
                      <a:pt x="1016000" y="1883833"/>
                      <a:pt x="1028413" y="1889053"/>
                      <a:pt x="1041400" y="1892300"/>
                    </a:cubicBezTo>
                    <a:cubicBezTo>
                      <a:pt x="1049867" y="1894417"/>
                      <a:pt x="1058441" y="1896142"/>
                      <a:pt x="1066800" y="1898650"/>
                    </a:cubicBezTo>
                    <a:cubicBezTo>
                      <a:pt x="1079622" y="1902497"/>
                      <a:pt x="1091648" y="1909457"/>
                      <a:pt x="1104900" y="1911350"/>
                    </a:cubicBezTo>
                    <a:cubicBezTo>
                      <a:pt x="1151189" y="1917963"/>
                      <a:pt x="1244600" y="1924050"/>
                      <a:pt x="1244600" y="1924050"/>
                    </a:cubicBezTo>
                    <a:cubicBezTo>
                      <a:pt x="1265767" y="1921933"/>
                      <a:pt x="1288611" y="1926226"/>
                      <a:pt x="1308100" y="1917700"/>
                    </a:cubicBezTo>
                    <a:cubicBezTo>
                      <a:pt x="1324555" y="1910501"/>
                      <a:pt x="1346200" y="1879600"/>
                      <a:pt x="1346200" y="1879600"/>
                    </a:cubicBezTo>
                    <a:cubicBezTo>
                      <a:pt x="1348317" y="1873250"/>
                      <a:pt x="1349913" y="1866702"/>
                      <a:pt x="1352550" y="1860550"/>
                    </a:cubicBezTo>
                    <a:cubicBezTo>
                      <a:pt x="1356279" y="1851849"/>
                      <a:pt x="1364165" y="1844554"/>
                      <a:pt x="1365250" y="1835150"/>
                    </a:cubicBezTo>
                    <a:cubicBezTo>
                      <a:pt x="1366031" y="1828377"/>
                      <a:pt x="1361411" y="1714154"/>
                      <a:pt x="1377950" y="1670050"/>
                    </a:cubicBezTo>
                    <a:cubicBezTo>
                      <a:pt x="1381274" y="1661187"/>
                      <a:pt x="1386417" y="1653117"/>
                      <a:pt x="1390650" y="1644650"/>
                    </a:cubicBezTo>
                    <a:cubicBezTo>
                      <a:pt x="1388533" y="1621367"/>
                      <a:pt x="1389199" y="1597660"/>
                      <a:pt x="1384300" y="1574800"/>
                    </a:cubicBezTo>
                    <a:cubicBezTo>
                      <a:pt x="1382701" y="1567338"/>
                      <a:pt x="1376486" y="1561613"/>
                      <a:pt x="1371600" y="1555750"/>
                    </a:cubicBezTo>
                    <a:cubicBezTo>
                      <a:pt x="1359800" y="1541589"/>
                      <a:pt x="1329356" y="1515026"/>
                      <a:pt x="1314450" y="1511300"/>
                    </a:cubicBezTo>
                    <a:lnTo>
                      <a:pt x="1289050" y="1504950"/>
                    </a:lnTo>
                    <a:cubicBezTo>
                      <a:pt x="1261965" y="1486893"/>
                      <a:pt x="1252886" y="1478566"/>
                      <a:pt x="1225550" y="1466850"/>
                    </a:cubicBezTo>
                    <a:cubicBezTo>
                      <a:pt x="1219398" y="1464213"/>
                      <a:pt x="1212487" y="1463493"/>
                      <a:pt x="1206500" y="1460500"/>
                    </a:cubicBezTo>
                    <a:cubicBezTo>
                      <a:pt x="1184045" y="1449272"/>
                      <a:pt x="1188061" y="1445602"/>
                      <a:pt x="1168400" y="1428750"/>
                    </a:cubicBezTo>
                    <a:cubicBezTo>
                      <a:pt x="1098805" y="1369097"/>
                      <a:pt x="1201100" y="1467800"/>
                      <a:pt x="1104900" y="1371600"/>
                    </a:cubicBezTo>
                    <a:cubicBezTo>
                      <a:pt x="1098550" y="1365250"/>
                      <a:pt x="1090831" y="1360022"/>
                      <a:pt x="1085850" y="1352550"/>
                    </a:cubicBezTo>
                    <a:cubicBezTo>
                      <a:pt x="1053422" y="1303908"/>
                      <a:pt x="1099077" y="1369693"/>
                      <a:pt x="1047750" y="1308100"/>
                    </a:cubicBezTo>
                    <a:cubicBezTo>
                      <a:pt x="1034199" y="1291839"/>
                      <a:pt x="1022556" y="1274077"/>
                      <a:pt x="1009650" y="1257300"/>
                    </a:cubicBezTo>
                    <a:cubicBezTo>
                      <a:pt x="1001386" y="1246557"/>
                      <a:pt x="995527" y="1233068"/>
                      <a:pt x="984250" y="1225550"/>
                    </a:cubicBezTo>
                    <a:lnTo>
                      <a:pt x="965200" y="1212850"/>
                    </a:lnTo>
                    <a:cubicBezTo>
                      <a:pt x="956733" y="1200150"/>
                      <a:pt x="947213" y="1188093"/>
                      <a:pt x="939800" y="1174750"/>
                    </a:cubicBezTo>
                    <a:cubicBezTo>
                      <a:pt x="936549" y="1168899"/>
                      <a:pt x="936771" y="1161512"/>
                      <a:pt x="933450" y="1155700"/>
                    </a:cubicBezTo>
                    <a:cubicBezTo>
                      <a:pt x="928199" y="1146511"/>
                      <a:pt x="919540" y="1139551"/>
                      <a:pt x="914400" y="1130300"/>
                    </a:cubicBezTo>
                    <a:cubicBezTo>
                      <a:pt x="908864" y="1120336"/>
                      <a:pt x="905702" y="1109223"/>
                      <a:pt x="901700" y="1098550"/>
                    </a:cubicBezTo>
                    <a:cubicBezTo>
                      <a:pt x="899350" y="1092283"/>
                      <a:pt x="898671" y="1085312"/>
                      <a:pt x="895350" y="1079500"/>
                    </a:cubicBezTo>
                    <a:cubicBezTo>
                      <a:pt x="890099" y="1070311"/>
                      <a:pt x="882650" y="1062567"/>
                      <a:pt x="876300" y="1054100"/>
                    </a:cubicBezTo>
                    <a:cubicBezTo>
                      <a:pt x="853142" y="984625"/>
                      <a:pt x="890076" y="1089858"/>
                      <a:pt x="857250" y="1016000"/>
                    </a:cubicBezTo>
                    <a:cubicBezTo>
                      <a:pt x="851813" y="1003767"/>
                      <a:pt x="848072" y="990815"/>
                      <a:pt x="844550" y="977900"/>
                    </a:cubicBezTo>
                    <a:cubicBezTo>
                      <a:pt x="841710" y="967487"/>
                      <a:pt x="840818" y="956621"/>
                      <a:pt x="838200" y="946150"/>
                    </a:cubicBezTo>
                    <a:cubicBezTo>
                      <a:pt x="836577" y="939656"/>
                      <a:pt x="833473" y="933594"/>
                      <a:pt x="831850" y="927100"/>
                    </a:cubicBezTo>
                    <a:cubicBezTo>
                      <a:pt x="829232" y="916629"/>
                      <a:pt x="828601" y="905688"/>
                      <a:pt x="825500" y="895350"/>
                    </a:cubicBezTo>
                    <a:cubicBezTo>
                      <a:pt x="817027" y="867106"/>
                      <a:pt x="814395" y="865993"/>
                      <a:pt x="800100" y="844550"/>
                    </a:cubicBezTo>
                    <a:cubicBezTo>
                      <a:pt x="780249" y="765145"/>
                      <a:pt x="805620" y="863869"/>
                      <a:pt x="787400" y="800100"/>
                    </a:cubicBezTo>
                    <a:cubicBezTo>
                      <a:pt x="781323" y="778831"/>
                      <a:pt x="778410" y="756720"/>
                      <a:pt x="768350" y="736600"/>
                    </a:cubicBezTo>
                    <a:cubicBezTo>
                      <a:pt x="764117" y="728133"/>
                      <a:pt x="758974" y="720063"/>
                      <a:pt x="755650" y="711200"/>
                    </a:cubicBezTo>
                    <a:cubicBezTo>
                      <a:pt x="740300" y="670265"/>
                      <a:pt x="762491" y="698991"/>
                      <a:pt x="730250" y="666750"/>
                    </a:cubicBezTo>
                    <a:cubicBezTo>
                      <a:pt x="715927" y="609456"/>
                      <a:pt x="723070" y="632509"/>
                      <a:pt x="711200" y="596900"/>
                    </a:cubicBezTo>
                    <a:cubicBezTo>
                      <a:pt x="709083" y="472017"/>
                      <a:pt x="708877" y="347086"/>
                      <a:pt x="704850" y="222250"/>
                    </a:cubicBezTo>
                    <a:cubicBezTo>
                      <a:pt x="704634" y="215560"/>
                      <a:pt x="699447" y="209826"/>
                      <a:pt x="698500" y="203200"/>
                    </a:cubicBezTo>
                    <a:cubicBezTo>
                      <a:pt x="695194" y="180056"/>
                      <a:pt x="695456" y="156494"/>
                      <a:pt x="692150" y="133350"/>
                    </a:cubicBezTo>
                    <a:cubicBezTo>
                      <a:pt x="691203" y="126724"/>
                      <a:pt x="687423" y="120794"/>
                      <a:pt x="685800" y="114300"/>
                    </a:cubicBezTo>
                    <a:cubicBezTo>
                      <a:pt x="683241" y="104064"/>
                      <a:pt x="679698" y="75376"/>
                      <a:pt x="673100" y="63500"/>
                    </a:cubicBezTo>
                    <a:cubicBezTo>
                      <a:pt x="665687" y="50157"/>
                      <a:pt x="656167" y="38100"/>
                      <a:pt x="647700" y="25400"/>
                    </a:cubicBezTo>
                    <a:cubicBezTo>
                      <a:pt x="631287" y="781"/>
                      <a:pt x="642240" y="8763"/>
                      <a:pt x="615950" y="0"/>
                    </a:cubicBezTo>
                    <a:cubicBezTo>
                      <a:pt x="607910" y="1608"/>
                      <a:pt x="575664" y="6692"/>
                      <a:pt x="565150" y="12700"/>
                    </a:cubicBezTo>
                    <a:cubicBezTo>
                      <a:pt x="533105" y="31011"/>
                      <a:pt x="546776" y="29465"/>
                      <a:pt x="520700" y="50800"/>
                    </a:cubicBezTo>
                    <a:cubicBezTo>
                      <a:pt x="504318" y="64204"/>
                      <a:pt x="486833" y="76200"/>
                      <a:pt x="469900" y="88900"/>
                    </a:cubicBezTo>
                    <a:cubicBezTo>
                      <a:pt x="461433" y="95250"/>
                      <a:pt x="450371" y="99144"/>
                      <a:pt x="444500" y="107950"/>
                    </a:cubicBezTo>
                    <a:cubicBezTo>
                      <a:pt x="440267" y="114300"/>
                      <a:pt x="437196" y="121604"/>
                      <a:pt x="431800" y="127000"/>
                    </a:cubicBezTo>
                    <a:cubicBezTo>
                      <a:pt x="426404" y="132396"/>
                      <a:pt x="418544" y="134733"/>
                      <a:pt x="412750" y="139700"/>
                    </a:cubicBezTo>
                    <a:cubicBezTo>
                      <a:pt x="403659" y="147492"/>
                      <a:pt x="396361" y="157215"/>
                      <a:pt x="387350" y="165100"/>
                    </a:cubicBezTo>
                    <a:cubicBezTo>
                      <a:pt x="295844" y="245168"/>
                      <a:pt x="414023" y="137581"/>
                      <a:pt x="342900" y="196850"/>
                    </a:cubicBezTo>
                    <a:cubicBezTo>
                      <a:pt x="312543" y="222148"/>
                      <a:pt x="333855" y="207705"/>
                      <a:pt x="311150" y="234950"/>
                    </a:cubicBezTo>
                    <a:cubicBezTo>
                      <a:pt x="305401" y="241849"/>
                      <a:pt x="298450" y="247650"/>
                      <a:pt x="292100" y="254000"/>
                    </a:cubicBezTo>
                    <a:cubicBezTo>
                      <a:pt x="280458" y="288927"/>
                      <a:pt x="292745" y="257633"/>
                      <a:pt x="273050" y="292100"/>
                    </a:cubicBezTo>
                    <a:cubicBezTo>
                      <a:pt x="268354" y="300319"/>
                      <a:pt x="265852" y="309797"/>
                      <a:pt x="260350" y="317500"/>
                    </a:cubicBezTo>
                    <a:cubicBezTo>
                      <a:pt x="255130" y="324808"/>
                      <a:pt x="247049" y="329651"/>
                      <a:pt x="241300" y="336550"/>
                    </a:cubicBezTo>
                    <a:cubicBezTo>
                      <a:pt x="236414" y="342413"/>
                      <a:pt x="233705" y="349927"/>
                      <a:pt x="228600" y="355600"/>
                    </a:cubicBezTo>
                    <a:cubicBezTo>
                      <a:pt x="191215" y="397139"/>
                      <a:pt x="197046" y="391453"/>
                      <a:pt x="165100" y="412750"/>
                    </a:cubicBezTo>
                    <a:cubicBezTo>
                      <a:pt x="160867" y="419100"/>
                      <a:pt x="156186" y="425174"/>
                      <a:pt x="152400" y="431800"/>
                    </a:cubicBezTo>
                    <a:cubicBezTo>
                      <a:pt x="147704" y="440019"/>
                      <a:pt x="146393" y="450507"/>
                      <a:pt x="139700" y="457200"/>
                    </a:cubicBezTo>
                    <a:cubicBezTo>
                      <a:pt x="134967" y="461933"/>
                      <a:pt x="126501" y="460299"/>
                      <a:pt x="120650" y="463550"/>
                    </a:cubicBezTo>
                    <a:cubicBezTo>
                      <a:pt x="107307" y="470963"/>
                      <a:pt x="97030" y="484123"/>
                      <a:pt x="82550" y="488950"/>
                    </a:cubicBezTo>
                    <a:cubicBezTo>
                      <a:pt x="56260" y="497713"/>
                      <a:pt x="69069" y="491587"/>
                      <a:pt x="44450" y="508000"/>
                    </a:cubicBezTo>
                    <a:cubicBezTo>
                      <a:pt x="15337" y="551669"/>
                      <a:pt x="23877" y="531620"/>
                      <a:pt x="12700" y="565150"/>
                    </a:cubicBezTo>
                    <a:cubicBezTo>
                      <a:pt x="19719" y="586208"/>
                      <a:pt x="23283" y="565150"/>
                      <a:pt x="25400" y="56515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5" name="94 Forma libre"/>
              <p:cNvSpPr/>
              <p:nvPr/>
            </p:nvSpPr>
            <p:spPr>
              <a:xfrm>
                <a:off x="-895350" y="2532176"/>
                <a:ext cx="418992" cy="529580"/>
              </a:xfrm>
              <a:custGeom>
                <a:avLst/>
                <a:gdLst>
                  <a:gd name="connsiteX0" fmla="*/ 25400 w 418992"/>
                  <a:gd name="connsiteY0" fmla="*/ 64974 h 529580"/>
                  <a:gd name="connsiteX1" fmla="*/ 25400 w 418992"/>
                  <a:gd name="connsiteY1" fmla="*/ 64974 h 529580"/>
                  <a:gd name="connsiteX2" fmla="*/ 12700 w 418992"/>
                  <a:gd name="connsiteY2" fmla="*/ 128474 h 529580"/>
                  <a:gd name="connsiteX3" fmla="*/ 25400 w 418992"/>
                  <a:gd name="connsiteY3" fmla="*/ 236424 h 529580"/>
                  <a:gd name="connsiteX4" fmla="*/ 31750 w 418992"/>
                  <a:gd name="connsiteY4" fmla="*/ 376124 h 529580"/>
                  <a:gd name="connsiteX5" fmla="*/ 38100 w 418992"/>
                  <a:gd name="connsiteY5" fmla="*/ 401524 h 529580"/>
                  <a:gd name="connsiteX6" fmla="*/ 57150 w 418992"/>
                  <a:gd name="connsiteY6" fmla="*/ 407874 h 529580"/>
                  <a:gd name="connsiteX7" fmla="*/ 95250 w 418992"/>
                  <a:gd name="connsiteY7" fmla="*/ 414224 h 529580"/>
                  <a:gd name="connsiteX8" fmla="*/ 114300 w 418992"/>
                  <a:gd name="connsiteY8" fmla="*/ 420574 h 529580"/>
                  <a:gd name="connsiteX9" fmla="*/ 139700 w 418992"/>
                  <a:gd name="connsiteY9" fmla="*/ 426924 h 529580"/>
                  <a:gd name="connsiteX10" fmla="*/ 171450 w 418992"/>
                  <a:gd name="connsiteY10" fmla="*/ 465024 h 529580"/>
                  <a:gd name="connsiteX11" fmla="*/ 209550 w 418992"/>
                  <a:gd name="connsiteY11" fmla="*/ 477724 h 529580"/>
                  <a:gd name="connsiteX12" fmla="*/ 228600 w 418992"/>
                  <a:gd name="connsiteY12" fmla="*/ 484074 h 529580"/>
                  <a:gd name="connsiteX13" fmla="*/ 285750 w 418992"/>
                  <a:gd name="connsiteY13" fmla="*/ 509474 h 529580"/>
                  <a:gd name="connsiteX14" fmla="*/ 323850 w 418992"/>
                  <a:gd name="connsiteY14" fmla="*/ 522174 h 529580"/>
                  <a:gd name="connsiteX15" fmla="*/ 342900 w 418992"/>
                  <a:gd name="connsiteY15" fmla="*/ 528524 h 529580"/>
                  <a:gd name="connsiteX16" fmla="*/ 393700 w 418992"/>
                  <a:gd name="connsiteY16" fmla="*/ 503124 h 529580"/>
                  <a:gd name="connsiteX17" fmla="*/ 381000 w 418992"/>
                  <a:gd name="connsiteY17" fmla="*/ 484074 h 529580"/>
                  <a:gd name="connsiteX18" fmla="*/ 368300 w 418992"/>
                  <a:gd name="connsiteY18" fmla="*/ 445974 h 529580"/>
                  <a:gd name="connsiteX19" fmla="*/ 374650 w 418992"/>
                  <a:gd name="connsiteY19" fmla="*/ 426924 h 529580"/>
                  <a:gd name="connsiteX20" fmla="*/ 400050 w 418992"/>
                  <a:gd name="connsiteY20" fmla="*/ 388824 h 529580"/>
                  <a:gd name="connsiteX21" fmla="*/ 406400 w 418992"/>
                  <a:gd name="connsiteY21" fmla="*/ 350724 h 529580"/>
                  <a:gd name="connsiteX22" fmla="*/ 412750 w 418992"/>
                  <a:gd name="connsiteY22" fmla="*/ 325324 h 529580"/>
                  <a:gd name="connsiteX23" fmla="*/ 393700 w 418992"/>
                  <a:gd name="connsiteY23" fmla="*/ 217374 h 529580"/>
                  <a:gd name="connsiteX24" fmla="*/ 361950 w 418992"/>
                  <a:gd name="connsiteY24" fmla="*/ 179274 h 529580"/>
                  <a:gd name="connsiteX25" fmla="*/ 336550 w 418992"/>
                  <a:gd name="connsiteY25" fmla="*/ 141174 h 529580"/>
                  <a:gd name="connsiteX26" fmla="*/ 323850 w 418992"/>
                  <a:gd name="connsiteY26" fmla="*/ 122124 h 529580"/>
                  <a:gd name="connsiteX27" fmla="*/ 304800 w 418992"/>
                  <a:gd name="connsiteY27" fmla="*/ 103074 h 529580"/>
                  <a:gd name="connsiteX28" fmla="*/ 273050 w 418992"/>
                  <a:gd name="connsiteY28" fmla="*/ 58624 h 529580"/>
                  <a:gd name="connsiteX29" fmla="*/ 254000 w 418992"/>
                  <a:gd name="connsiteY29" fmla="*/ 45924 h 529580"/>
                  <a:gd name="connsiteX30" fmla="*/ 241300 w 418992"/>
                  <a:gd name="connsiteY30" fmla="*/ 26874 h 529580"/>
                  <a:gd name="connsiteX31" fmla="*/ 203200 w 418992"/>
                  <a:gd name="connsiteY31" fmla="*/ 14174 h 529580"/>
                  <a:gd name="connsiteX32" fmla="*/ 177800 w 418992"/>
                  <a:gd name="connsiteY32" fmla="*/ 7824 h 529580"/>
                  <a:gd name="connsiteX33" fmla="*/ 158750 w 418992"/>
                  <a:gd name="connsiteY33" fmla="*/ 1474 h 529580"/>
                  <a:gd name="connsiteX34" fmla="*/ 114300 w 418992"/>
                  <a:gd name="connsiteY34" fmla="*/ 1474 h 529580"/>
                  <a:gd name="connsiteX35" fmla="*/ 0 w 418992"/>
                  <a:gd name="connsiteY35" fmla="*/ 14174 h 529580"/>
                  <a:gd name="connsiteX36" fmla="*/ 25400 w 418992"/>
                  <a:gd name="connsiteY36" fmla="*/ 90374 h 529580"/>
                  <a:gd name="connsiteX37" fmla="*/ 25400 w 418992"/>
                  <a:gd name="connsiteY37" fmla="*/ 64974 h 529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18992" h="529580">
                    <a:moveTo>
                      <a:pt x="25400" y="64974"/>
                    </a:moveTo>
                    <a:lnTo>
                      <a:pt x="25400" y="64974"/>
                    </a:lnTo>
                    <a:cubicBezTo>
                      <a:pt x="21167" y="86141"/>
                      <a:pt x="13599" y="106907"/>
                      <a:pt x="12700" y="128474"/>
                    </a:cubicBezTo>
                    <a:cubicBezTo>
                      <a:pt x="9919" y="195226"/>
                      <a:pt x="11820" y="195684"/>
                      <a:pt x="25400" y="236424"/>
                    </a:cubicBezTo>
                    <a:cubicBezTo>
                      <a:pt x="27517" y="282991"/>
                      <a:pt x="28175" y="329647"/>
                      <a:pt x="31750" y="376124"/>
                    </a:cubicBezTo>
                    <a:cubicBezTo>
                      <a:pt x="32419" y="384826"/>
                      <a:pt x="32648" y="394709"/>
                      <a:pt x="38100" y="401524"/>
                    </a:cubicBezTo>
                    <a:cubicBezTo>
                      <a:pt x="42281" y="406751"/>
                      <a:pt x="50616" y="406422"/>
                      <a:pt x="57150" y="407874"/>
                    </a:cubicBezTo>
                    <a:cubicBezTo>
                      <a:pt x="69719" y="410667"/>
                      <a:pt x="82681" y="411431"/>
                      <a:pt x="95250" y="414224"/>
                    </a:cubicBezTo>
                    <a:cubicBezTo>
                      <a:pt x="101784" y="415676"/>
                      <a:pt x="107864" y="418735"/>
                      <a:pt x="114300" y="420574"/>
                    </a:cubicBezTo>
                    <a:cubicBezTo>
                      <a:pt x="122691" y="422972"/>
                      <a:pt x="131233" y="424807"/>
                      <a:pt x="139700" y="426924"/>
                    </a:cubicBezTo>
                    <a:cubicBezTo>
                      <a:pt x="147605" y="438781"/>
                      <a:pt x="158508" y="457834"/>
                      <a:pt x="171450" y="465024"/>
                    </a:cubicBezTo>
                    <a:cubicBezTo>
                      <a:pt x="183152" y="471525"/>
                      <a:pt x="196850" y="473491"/>
                      <a:pt x="209550" y="477724"/>
                    </a:cubicBezTo>
                    <a:cubicBezTo>
                      <a:pt x="215900" y="479841"/>
                      <a:pt x="223031" y="480361"/>
                      <a:pt x="228600" y="484074"/>
                    </a:cubicBezTo>
                    <a:cubicBezTo>
                      <a:pt x="258789" y="504200"/>
                      <a:pt x="240410" y="494361"/>
                      <a:pt x="285750" y="509474"/>
                    </a:cubicBezTo>
                    <a:lnTo>
                      <a:pt x="323850" y="522174"/>
                    </a:lnTo>
                    <a:lnTo>
                      <a:pt x="342900" y="528524"/>
                    </a:lnTo>
                    <a:cubicBezTo>
                      <a:pt x="355054" y="526498"/>
                      <a:pt x="393700" y="529580"/>
                      <a:pt x="393700" y="503124"/>
                    </a:cubicBezTo>
                    <a:cubicBezTo>
                      <a:pt x="393700" y="495492"/>
                      <a:pt x="384100" y="491048"/>
                      <a:pt x="381000" y="484074"/>
                    </a:cubicBezTo>
                    <a:cubicBezTo>
                      <a:pt x="375563" y="471841"/>
                      <a:pt x="368300" y="445974"/>
                      <a:pt x="368300" y="445974"/>
                    </a:cubicBezTo>
                    <a:cubicBezTo>
                      <a:pt x="370417" y="439624"/>
                      <a:pt x="371399" y="432775"/>
                      <a:pt x="374650" y="426924"/>
                    </a:cubicBezTo>
                    <a:cubicBezTo>
                      <a:pt x="382063" y="413581"/>
                      <a:pt x="400050" y="388824"/>
                      <a:pt x="400050" y="388824"/>
                    </a:cubicBezTo>
                    <a:cubicBezTo>
                      <a:pt x="402167" y="376124"/>
                      <a:pt x="403875" y="363349"/>
                      <a:pt x="406400" y="350724"/>
                    </a:cubicBezTo>
                    <a:cubicBezTo>
                      <a:pt x="408112" y="342166"/>
                      <a:pt x="412750" y="334051"/>
                      <a:pt x="412750" y="325324"/>
                    </a:cubicBezTo>
                    <a:cubicBezTo>
                      <a:pt x="412750" y="306122"/>
                      <a:pt x="409463" y="241019"/>
                      <a:pt x="393700" y="217374"/>
                    </a:cubicBezTo>
                    <a:cubicBezTo>
                      <a:pt x="348318" y="149301"/>
                      <a:pt x="418992" y="252613"/>
                      <a:pt x="361950" y="179274"/>
                    </a:cubicBezTo>
                    <a:cubicBezTo>
                      <a:pt x="352579" y="167226"/>
                      <a:pt x="345017" y="153874"/>
                      <a:pt x="336550" y="141174"/>
                    </a:cubicBezTo>
                    <a:cubicBezTo>
                      <a:pt x="332317" y="134824"/>
                      <a:pt x="329246" y="127520"/>
                      <a:pt x="323850" y="122124"/>
                    </a:cubicBezTo>
                    <a:cubicBezTo>
                      <a:pt x="317500" y="115774"/>
                      <a:pt x="310549" y="109973"/>
                      <a:pt x="304800" y="103074"/>
                    </a:cubicBezTo>
                    <a:cubicBezTo>
                      <a:pt x="286772" y="81441"/>
                      <a:pt x="295926" y="81500"/>
                      <a:pt x="273050" y="58624"/>
                    </a:cubicBezTo>
                    <a:cubicBezTo>
                      <a:pt x="267654" y="53228"/>
                      <a:pt x="260350" y="50157"/>
                      <a:pt x="254000" y="45924"/>
                    </a:cubicBezTo>
                    <a:cubicBezTo>
                      <a:pt x="249767" y="39574"/>
                      <a:pt x="247772" y="30919"/>
                      <a:pt x="241300" y="26874"/>
                    </a:cubicBezTo>
                    <a:cubicBezTo>
                      <a:pt x="229948" y="19779"/>
                      <a:pt x="216187" y="17421"/>
                      <a:pt x="203200" y="14174"/>
                    </a:cubicBezTo>
                    <a:cubicBezTo>
                      <a:pt x="194733" y="12057"/>
                      <a:pt x="186191" y="10222"/>
                      <a:pt x="177800" y="7824"/>
                    </a:cubicBezTo>
                    <a:cubicBezTo>
                      <a:pt x="171364" y="5985"/>
                      <a:pt x="165410" y="2140"/>
                      <a:pt x="158750" y="1474"/>
                    </a:cubicBezTo>
                    <a:cubicBezTo>
                      <a:pt x="144007" y="0"/>
                      <a:pt x="129117" y="1474"/>
                      <a:pt x="114300" y="1474"/>
                    </a:cubicBezTo>
                    <a:lnTo>
                      <a:pt x="0" y="14174"/>
                    </a:lnTo>
                    <a:cubicBezTo>
                      <a:pt x="11190" y="64527"/>
                      <a:pt x="3113" y="60658"/>
                      <a:pt x="25400" y="90374"/>
                    </a:cubicBezTo>
                    <a:cubicBezTo>
                      <a:pt x="27196" y="92769"/>
                      <a:pt x="25400" y="69207"/>
                      <a:pt x="25400" y="64974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4" name="93 Forma libre"/>
              <p:cNvSpPr/>
              <p:nvPr/>
            </p:nvSpPr>
            <p:spPr>
              <a:xfrm>
                <a:off x="-1720850" y="1752600"/>
                <a:ext cx="1361529" cy="2546350"/>
              </a:xfrm>
              <a:custGeom>
                <a:avLst/>
                <a:gdLst>
                  <a:gd name="connsiteX0" fmla="*/ 450850 w 1361529"/>
                  <a:gd name="connsiteY0" fmla="*/ 0 h 2546350"/>
                  <a:gd name="connsiteX1" fmla="*/ 450850 w 1361529"/>
                  <a:gd name="connsiteY1" fmla="*/ 0 h 2546350"/>
                  <a:gd name="connsiteX2" fmla="*/ 400050 w 1361529"/>
                  <a:gd name="connsiteY2" fmla="*/ 19050 h 2546350"/>
                  <a:gd name="connsiteX3" fmla="*/ 368300 w 1361529"/>
                  <a:gd name="connsiteY3" fmla="*/ 76200 h 2546350"/>
                  <a:gd name="connsiteX4" fmla="*/ 349250 w 1361529"/>
                  <a:gd name="connsiteY4" fmla="*/ 177800 h 2546350"/>
                  <a:gd name="connsiteX5" fmla="*/ 336550 w 1361529"/>
                  <a:gd name="connsiteY5" fmla="*/ 234950 h 2546350"/>
                  <a:gd name="connsiteX6" fmla="*/ 330200 w 1361529"/>
                  <a:gd name="connsiteY6" fmla="*/ 254000 h 2546350"/>
                  <a:gd name="connsiteX7" fmla="*/ 317500 w 1361529"/>
                  <a:gd name="connsiteY7" fmla="*/ 355600 h 2546350"/>
                  <a:gd name="connsiteX8" fmla="*/ 311150 w 1361529"/>
                  <a:gd name="connsiteY8" fmla="*/ 374650 h 2546350"/>
                  <a:gd name="connsiteX9" fmla="*/ 304800 w 1361529"/>
                  <a:gd name="connsiteY9" fmla="*/ 400050 h 2546350"/>
                  <a:gd name="connsiteX10" fmla="*/ 298450 w 1361529"/>
                  <a:gd name="connsiteY10" fmla="*/ 431800 h 2546350"/>
                  <a:gd name="connsiteX11" fmla="*/ 285750 w 1361529"/>
                  <a:gd name="connsiteY11" fmla="*/ 469900 h 2546350"/>
                  <a:gd name="connsiteX12" fmla="*/ 279400 w 1361529"/>
                  <a:gd name="connsiteY12" fmla="*/ 501650 h 2546350"/>
                  <a:gd name="connsiteX13" fmla="*/ 273050 w 1361529"/>
                  <a:gd name="connsiteY13" fmla="*/ 520700 h 2546350"/>
                  <a:gd name="connsiteX14" fmla="*/ 266700 w 1361529"/>
                  <a:gd name="connsiteY14" fmla="*/ 552450 h 2546350"/>
                  <a:gd name="connsiteX15" fmla="*/ 254000 w 1361529"/>
                  <a:gd name="connsiteY15" fmla="*/ 571500 h 2546350"/>
                  <a:gd name="connsiteX16" fmla="*/ 241300 w 1361529"/>
                  <a:gd name="connsiteY16" fmla="*/ 609600 h 2546350"/>
                  <a:gd name="connsiteX17" fmla="*/ 228600 w 1361529"/>
                  <a:gd name="connsiteY17" fmla="*/ 647700 h 2546350"/>
                  <a:gd name="connsiteX18" fmla="*/ 222250 w 1361529"/>
                  <a:gd name="connsiteY18" fmla="*/ 666750 h 2546350"/>
                  <a:gd name="connsiteX19" fmla="*/ 209550 w 1361529"/>
                  <a:gd name="connsiteY19" fmla="*/ 692150 h 2546350"/>
                  <a:gd name="connsiteX20" fmla="*/ 196850 w 1361529"/>
                  <a:gd name="connsiteY20" fmla="*/ 742950 h 2546350"/>
                  <a:gd name="connsiteX21" fmla="*/ 190500 w 1361529"/>
                  <a:gd name="connsiteY21" fmla="*/ 768350 h 2546350"/>
                  <a:gd name="connsiteX22" fmla="*/ 184150 w 1361529"/>
                  <a:gd name="connsiteY22" fmla="*/ 787400 h 2546350"/>
                  <a:gd name="connsiteX23" fmla="*/ 177800 w 1361529"/>
                  <a:gd name="connsiteY23" fmla="*/ 819150 h 2546350"/>
                  <a:gd name="connsiteX24" fmla="*/ 165100 w 1361529"/>
                  <a:gd name="connsiteY24" fmla="*/ 857250 h 2546350"/>
                  <a:gd name="connsiteX25" fmla="*/ 158750 w 1361529"/>
                  <a:gd name="connsiteY25" fmla="*/ 901700 h 2546350"/>
                  <a:gd name="connsiteX26" fmla="*/ 146050 w 1361529"/>
                  <a:gd name="connsiteY26" fmla="*/ 920750 h 2546350"/>
                  <a:gd name="connsiteX27" fmla="*/ 139700 w 1361529"/>
                  <a:gd name="connsiteY27" fmla="*/ 946150 h 2546350"/>
                  <a:gd name="connsiteX28" fmla="*/ 120650 w 1361529"/>
                  <a:gd name="connsiteY28" fmla="*/ 1003300 h 2546350"/>
                  <a:gd name="connsiteX29" fmla="*/ 114300 w 1361529"/>
                  <a:gd name="connsiteY29" fmla="*/ 1022350 h 2546350"/>
                  <a:gd name="connsiteX30" fmla="*/ 101600 w 1361529"/>
                  <a:gd name="connsiteY30" fmla="*/ 1079500 h 2546350"/>
                  <a:gd name="connsiteX31" fmla="*/ 95250 w 1361529"/>
                  <a:gd name="connsiteY31" fmla="*/ 1098550 h 2546350"/>
                  <a:gd name="connsiteX32" fmla="*/ 82550 w 1361529"/>
                  <a:gd name="connsiteY32" fmla="*/ 1149350 h 2546350"/>
                  <a:gd name="connsiteX33" fmla="*/ 76200 w 1361529"/>
                  <a:gd name="connsiteY33" fmla="*/ 1168400 h 2546350"/>
                  <a:gd name="connsiteX34" fmla="*/ 63500 w 1361529"/>
                  <a:gd name="connsiteY34" fmla="*/ 1187450 h 2546350"/>
                  <a:gd name="connsiteX35" fmla="*/ 57150 w 1361529"/>
                  <a:gd name="connsiteY35" fmla="*/ 1212850 h 2546350"/>
                  <a:gd name="connsiteX36" fmla="*/ 0 w 1361529"/>
                  <a:gd name="connsiteY36" fmla="*/ 1416050 h 2546350"/>
                  <a:gd name="connsiteX37" fmla="*/ 57150 w 1361529"/>
                  <a:gd name="connsiteY37" fmla="*/ 1422400 h 2546350"/>
                  <a:gd name="connsiteX38" fmla="*/ 63500 w 1361529"/>
                  <a:gd name="connsiteY38" fmla="*/ 1403350 h 2546350"/>
                  <a:gd name="connsiteX39" fmla="*/ 101600 w 1361529"/>
                  <a:gd name="connsiteY39" fmla="*/ 1377950 h 2546350"/>
                  <a:gd name="connsiteX40" fmla="*/ 133350 w 1361529"/>
                  <a:gd name="connsiteY40" fmla="*/ 1346200 h 2546350"/>
                  <a:gd name="connsiteX41" fmla="*/ 165100 w 1361529"/>
                  <a:gd name="connsiteY41" fmla="*/ 1314450 h 2546350"/>
                  <a:gd name="connsiteX42" fmla="*/ 196850 w 1361529"/>
                  <a:gd name="connsiteY42" fmla="*/ 1289050 h 2546350"/>
                  <a:gd name="connsiteX43" fmla="*/ 209550 w 1361529"/>
                  <a:gd name="connsiteY43" fmla="*/ 1270000 h 2546350"/>
                  <a:gd name="connsiteX44" fmla="*/ 228600 w 1361529"/>
                  <a:gd name="connsiteY44" fmla="*/ 1257300 h 2546350"/>
                  <a:gd name="connsiteX45" fmla="*/ 247650 w 1361529"/>
                  <a:gd name="connsiteY45" fmla="*/ 1238250 h 2546350"/>
                  <a:gd name="connsiteX46" fmla="*/ 285750 w 1361529"/>
                  <a:gd name="connsiteY46" fmla="*/ 1212850 h 2546350"/>
                  <a:gd name="connsiteX47" fmla="*/ 342900 w 1361529"/>
                  <a:gd name="connsiteY47" fmla="*/ 1162050 h 2546350"/>
                  <a:gd name="connsiteX48" fmla="*/ 355600 w 1361529"/>
                  <a:gd name="connsiteY48" fmla="*/ 1143000 h 2546350"/>
                  <a:gd name="connsiteX49" fmla="*/ 393700 w 1361529"/>
                  <a:gd name="connsiteY49" fmla="*/ 1123950 h 2546350"/>
                  <a:gd name="connsiteX50" fmla="*/ 412750 w 1361529"/>
                  <a:gd name="connsiteY50" fmla="*/ 1104900 h 2546350"/>
                  <a:gd name="connsiteX51" fmla="*/ 431800 w 1361529"/>
                  <a:gd name="connsiteY51" fmla="*/ 1092200 h 2546350"/>
                  <a:gd name="connsiteX52" fmla="*/ 463550 w 1361529"/>
                  <a:gd name="connsiteY52" fmla="*/ 1066800 h 2546350"/>
                  <a:gd name="connsiteX53" fmla="*/ 476250 w 1361529"/>
                  <a:gd name="connsiteY53" fmla="*/ 1047750 h 2546350"/>
                  <a:gd name="connsiteX54" fmla="*/ 501650 w 1361529"/>
                  <a:gd name="connsiteY54" fmla="*/ 1035050 h 2546350"/>
                  <a:gd name="connsiteX55" fmla="*/ 527050 w 1361529"/>
                  <a:gd name="connsiteY55" fmla="*/ 1016000 h 2546350"/>
                  <a:gd name="connsiteX56" fmla="*/ 552450 w 1361529"/>
                  <a:gd name="connsiteY56" fmla="*/ 1022350 h 2546350"/>
                  <a:gd name="connsiteX57" fmla="*/ 565150 w 1361529"/>
                  <a:gd name="connsiteY57" fmla="*/ 1060450 h 2546350"/>
                  <a:gd name="connsiteX58" fmla="*/ 558800 w 1361529"/>
                  <a:gd name="connsiteY58" fmla="*/ 1143000 h 2546350"/>
                  <a:gd name="connsiteX59" fmla="*/ 546100 w 1361529"/>
                  <a:gd name="connsiteY59" fmla="*/ 1193800 h 2546350"/>
                  <a:gd name="connsiteX60" fmla="*/ 558800 w 1361529"/>
                  <a:gd name="connsiteY60" fmla="*/ 1498600 h 2546350"/>
                  <a:gd name="connsiteX61" fmla="*/ 565150 w 1361529"/>
                  <a:gd name="connsiteY61" fmla="*/ 1587500 h 2546350"/>
                  <a:gd name="connsiteX62" fmla="*/ 571500 w 1361529"/>
                  <a:gd name="connsiteY62" fmla="*/ 1619250 h 2546350"/>
                  <a:gd name="connsiteX63" fmla="*/ 584200 w 1361529"/>
                  <a:gd name="connsiteY63" fmla="*/ 1663700 h 2546350"/>
                  <a:gd name="connsiteX64" fmla="*/ 590550 w 1361529"/>
                  <a:gd name="connsiteY64" fmla="*/ 1784350 h 2546350"/>
                  <a:gd name="connsiteX65" fmla="*/ 609600 w 1361529"/>
                  <a:gd name="connsiteY65" fmla="*/ 1847850 h 2546350"/>
                  <a:gd name="connsiteX66" fmla="*/ 615950 w 1361529"/>
                  <a:gd name="connsiteY66" fmla="*/ 1866900 h 2546350"/>
                  <a:gd name="connsiteX67" fmla="*/ 622300 w 1361529"/>
                  <a:gd name="connsiteY67" fmla="*/ 1892300 h 2546350"/>
                  <a:gd name="connsiteX68" fmla="*/ 635000 w 1361529"/>
                  <a:gd name="connsiteY68" fmla="*/ 1911350 h 2546350"/>
                  <a:gd name="connsiteX69" fmla="*/ 654050 w 1361529"/>
                  <a:gd name="connsiteY69" fmla="*/ 1981200 h 2546350"/>
                  <a:gd name="connsiteX70" fmla="*/ 666750 w 1361529"/>
                  <a:gd name="connsiteY70" fmla="*/ 2000250 h 2546350"/>
                  <a:gd name="connsiteX71" fmla="*/ 679450 w 1361529"/>
                  <a:gd name="connsiteY71" fmla="*/ 2051050 h 2546350"/>
                  <a:gd name="connsiteX72" fmla="*/ 692150 w 1361529"/>
                  <a:gd name="connsiteY72" fmla="*/ 2095500 h 2546350"/>
                  <a:gd name="connsiteX73" fmla="*/ 711200 w 1361529"/>
                  <a:gd name="connsiteY73" fmla="*/ 2165350 h 2546350"/>
                  <a:gd name="connsiteX74" fmla="*/ 736600 w 1361529"/>
                  <a:gd name="connsiteY74" fmla="*/ 2209800 h 2546350"/>
                  <a:gd name="connsiteX75" fmla="*/ 749300 w 1361529"/>
                  <a:gd name="connsiteY75" fmla="*/ 2228850 h 2546350"/>
                  <a:gd name="connsiteX76" fmla="*/ 755650 w 1361529"/>
                  <a:gd name="connsiteY76" fmla="*/ 2247900 h 2546350"/>
                  <a:gd name="connsiteX77" fmla="*/ 863600 w 1361529"/>
                  <a:gd name="connsiteY77" fmla="*/ 2451100 h 2546350"/>
                  <a:gd name="connsiteX78" fmla="*/ 908050 w 1361529"/>
                  <a:gd name="connsiteY78" fmla="*/ 2482850 h 2546350"/>
                  <a:gd name="connsiteX79" fmla="*/ 984250 w 1361529"/>
                  <a:gd name="connsiteY79" fmla="*/ 2501900 h 2546350"/>
                  <a:gd name="connsiteX80" fmla="*/ 1022350 w 1361529"/>
                  <a:gd name="connsiteY80" fmla="*/ 2514600 h 2546350"/>
                  <a:gd name="connsiteX81" fmla="*/ 1041400 w 1361529"/>
                  <a:gd name="connsiteY81" fmla="*/ 2520950 h 2546350"/>
                  <a:gd name="connsiteX82" fmla="*/ 1092200 w 1361529"/>
                  <a:gd name="connsiteY82" fmla="*/ 2527300 h 2546350"/>
                  <a:gd name="connsiteX83" fmla="*/ 1187450 w 1361529"/>
                  <a:gd name="connsiteY83" fmla="*/ 2546350 h 2546350"/>
                  <a:gd name="connsiteX84" fmla="*/ 1263650 w 1361529"/>
                  <a:gd name="connsiteY84" fmla="*/ 2533650 h 2546350"/>
                  <a:gd name="connsiteX85" fmla="*/ 1301750 w 1361529"/>
                  <a:gd name="connsiteY85" fmla="*/ 2527300 h 2546350"/>
                  <a:gd name="connsiteX86" fmla="*/ 1320800 w 1361529"/>
                  <a:gd name="connsiteY86" fmla="*/ 2514600 h 2546350"/>
                  <a:gd name="connsiteX87" fmla="*/ 1352550 w 1361529"/>
                  <a:gd name="connsiteY87" fmla="*/ 2476500 h 2546350"/>
                  <a:gd name="connsiteX88" fmla="*/ 1358900 w 1361529"/>
                  <a:gd name="connsiteY88" fmla="*/ 2457450 h 2546350"/>
                  <a:gd name="connsiteX89" fmla="*/ 1352550 w 1361529"/>
                  <a:gd name="connsiteY89" fmla="*/ 2165350 h 2546350"/>
                  <a:gd name="connsiteX90" fmla="*/ 1327150 w 1361529"/>
                  <a:gd name="connsiteY90" fmla="*/ 2114550 h 2546350"/>
                  <a:gd name="connsiteX91" fmla="*/ 1308100 w 1361529"/>
                  <a:gd name="connsiteY91" fmla="*/ 2076450 h 2546350"/>
                  <a:gd name="connsiteX92" fmla="*/ 1301750 w 1361529"/>
                  <a:gd name="connsiteY92" fmla="*/ 2057400 h 2546350"/>
                  <a:gd name="connsiteX93" fmla="*/ 1257300 w 1361529"/>
                  <a:gd name="connsiteY93" fmla="*/ 2006600 h 2546350"/>
                  <a:gd name="connsiteX94" fmla="*/ 1244600 w 1361529"/>
                  <a:gd name="connsiteY94" fmla="*/ 1968500 h 2546350"/>
                  <a:gd name="connsiteX95" fmla="*/ 1206500 w 1361529"/>
                  <a:gd name="connsiteY95" fmla="*/ 1930400 h 2546350"/>
                  <a:gd name="connsiteX96" fmla="*/ 1193800 w 1361529"/>
                  <a:gd name="connsiteY96" fmla="*/ 1911350 h 2546350"/>
                  <a:gd name="connsiteX97" fmla="*/ 1143000 w 1361529"/>
                  <a:gd name="connsiteY97" fmla="*/ 1854200 h 2546350"/>
                  <a:gd name="connsiteX98" fmla="*/ 1130300 w 1361529"/>
                  <a:gd name="connsiteY98" fmla="*/ 1828800 h 2546350"/>
                  <a:gd name="connsiteX99" fmla="*/ 1117600 w 1361529"/>
                  <a:gd name="connsiteY99" fmla="*/ 1809750 h 2546350"/>
                  <a:gd name="connsiteX100" fmla="*/ 1104900 w 1361529"/>
                  <a:gd name="connsiteY100" fmla="*/ 1771650 h 2546350"/>
                  <a:gd name="connsiteX101" fmla="*/ 1079500 w 1361529"/>
                  <a:gd name="connsiteY101" fmla="*/ 1733550 h 2546350"/>
                  <a:gd name="connsiteX102" fmla="*/ 1073150 w 1361529"/>
                  <a:gd name="connsiteY102" fmla="*/ 1714500 h 2546350"/>
                  <a:gd name="connsiteX103" fmla="*/ 1066800 w 1361529"/>
                  <a:gd name="connsiteY103" fmla="*/ 1689100 h 2546350"/>
                  <a:gd name="connsiteX104" fmla="*/ 1054100 w 1361529"/>
                  <a:gd name="connsiteY104" fmla="*/ 1670050 h 2546350"/>
                  <a:gd name="connsiteX105" fmla="*/ 1041400 w 1361529"/>
                  <a:gd name="connsiteY105" fmla="*/ 1631950 h 2546350"/>
                  <a:gd name="connsiteX106" fmla="*/ 1035050 w 1361529"/>
                  <a:gd name="connsiteY106" fmla="*/ 1612900 h 2546350"/>
                  <a:gd name="connsiteX107" fmla="*/ 1028700 w 1361529"/>
                  <a:gd name="connsiteY107" fmla="*/ 1587500 h 2546350"/>
                  <a:gd name="connsiteX108" fmla="*/ 1016000 w 1361529"/>
                  <a:gd name="connsiteY108" fmla="*/ 1549400 h 2546350"/>
                  <a:gd name="connsiteX109" fmla="*/ 1009650 w 1361529"/>
                  <a:gd name="connsiteY109" fmla="*/ 1530350 h 2546350"/>
                  <a:gd name="connsiteX110" fmla="*/ 1003300 w 1361529"/>
                  <a:gd name="connsiteY110" fmla="*/ 1511300 h 2546350"/>
                  <a:gd name="connsiteX111" fmla="*/ 977900 w 1361529"/>
                  <a:gd name="connsiteY111" fmla="*/ 1473200 h 2546350"/>
                  <a:gd name="connsiteX112" fmla="*/ 971550 w 1361529"/>
                  <a:gd name="connsiteY112" fmla="*/ 1454150 h 2546350"/>
                  <a:gd name="connsiteX113" fmla="*/ 952500 w 1361529"/>
                  <a:gd name="connsiteY113" fmla="*/ 1416050 h 2546350"/>
                  <a:gd name="connsiteX114" fmla="*/ 946150 w 1361529"/>
                  <a:gd name="connsiteY114" fmla="*/ 1365250 h 2546350"/>
                  <a:gd name="connsiteX115" fmla="*/ 933450 w 1361529"/>
                  <a:gd name="connsiteY115" fmla="*/ 1231900 h 2546350"/>
                  <a:gd name="connsiteX116" fmla="*/ 920750 w 1361529"/>
                  <a:gd name="connsiteY116" fmla="*/ 1155700 h 2546350"/>
                  <a:gd name="connsiteX117" fmla="*/ 914400 w 1361529"/>
                  <a:gd name="connsiteY117" fmla="*/ 1111250 h 2546350"/>
                  <a:gd name="connsiteX118" fmla="*/ 901700 w 1361529"/>
                  <a:gd name="connsiteY118" fmla="*/ 1073150 h 2546350"/>
                  <a:gd name="connsiteX119" fmla="*/ 895350 w 1361529"/>
                  <a:gd name="connsiteY119" fmla="*/ 1041400 h 2546350"/>
                  <a:gd name="connsiteX120" fmla="*/ 901700 w 1361529"/>
                  <a:gd name="connsiteY120" fmla="*/ 838200 h 2546350"/>
                  <a:gd name="connsiteX121" fmla="*/ 920750 w 1361529"/>
                  <a:gd name="connsiteY121" fmla="*/ 844550 h 2546350"/>
                  <a:gd name="connsiteX122" fmla="*/ 939800 w 1361529"/>
                  <a:gd name="connsiteY122" fmla="*/ 863600 h 2546350"/>
                  <a:gd name="connsiteX123" fmla="*/ 958850 w 1361529"/>
                  <a:gd name="connsiteY123" fmla="*/ 889000 h 2546350"/>
                  <a:gd name="connsiteX124" fmla="*/ 984250 w 1361529"/>
                  <a:gd name="connsiteY124" fmla="*/ 927100 h 2546350"/>
                  <a:gd name="connsiteX125" fmla="*/ 1003300 w 1361529"/>
                  <a:gd name="connsiteY125" fmla="*/ 946150 h 2546350"/>
                  <a:gd name="connsiteX126" fmla="*/ 1028700 w 1361529"/>
                  <a:gd name="connsiteY126" fmla="*/ 984250 h 2546350"/>
                  <a:gd name="connsiteX127" fmla="*/ 1092200 w 1361529"/>
                  <a:gd name="connsiteY127" fmla="*/ 1022350 h 2546350"/>
                  <a:gd name="connsiteX128" fmla="*/ 1111250 w 1361529"/>
                  <a:gd name="connsiteY128" fmla="*/ 1035050 h 2546350"/>
                  <a:gd name="connsiteX129" fmla="*/ 1136650 w 1361529"/>
                  <a:gd name="connsiteY129" fmla="*/ 1041400 h 2546350"/>
                  <a:gd name="connsiteX130" fmla="*/ 1174750 w 1361529"/>
                  <a:gd name="connsiteY130" fmla="*/ 1060450 h 2546350"/>
                  <a:gd name="connsiteX131" fmla="*/ 1200150 w 1361529"/>
                  <a:gd name="connsiteY131" fmla="*/ 1066800 h 2546350"/>
                  <a:gd name="connsiteX132" fmla="*/ 1212850 w 1361529"/>
                  <a:gd name="connsiteY132" fmla="*/ 1060450 h 2546350"/>
                  <a:gd name="connsiteX133" fmla="*/ 1143000 w 1361529"/>
                  <a:gd name="connsiteY133" fmla="*/ 565150 h 2546350"/>
                  <a:gd name="connsiteX134" fmla="*/ 1085850 w 1361529"/>
                  <a:gd name="connsiteY134" fmla="*/ 508000 h 2546350"/>
                  <a:gd name="connsiteX135" fmla="*/ 1066800 w 1361529"/>
                  <a:gd name="connsiteY135" fmla="*/ 501650 h 2546350"/>
                  <a:gd name="connsiteX136" fmla="*/ 1054100 w 1361529"/>
                  <a:gd name="connsiteY136" fmla="*/ 482600 h 2546350"/>
                  <a:gd name="connsiteX137" fmla="*/ 996950 w 1361529"/>
                  <a:gd name="connsiteY137" fmla="*/ 438150 h 2546350"/>
                  <a:gd name="connsiteX138" fmla="*/ 977900 w 1361529"/>
                  <a:gd name="connsiteY138" fmla="*/ 425450 h 2546350"/>
                  <a:gd name="connsiteX139" fmla="*/ 958850 w 1361529"/>
                  <a:gd name="connsiteY139" fmla="*/ 412750 h 2546350"/>
                  <a:gd name="connsiteX140" fmla="*/ 939800 w 1361529"/>
                  <a:gd name="connsiteY140" fmla="*/ 406400 h 2546350"/>
                  <a:gd name="connsiteX141" fmla="*/ 882650 w 1361529"/>
                  <a:gd name="connsiteY141" fmla="*/ 361950 h 2546350"/>
                  <a:gd name="connsiteX142" fmla="*/ 863600 w 1361529"/>
                  <a:gd name="connsiteY142" fmla="*/ 349250 h 2546350"/>
                  <a:gd name="connsiteX143" fmla="*/ 730250 w 1361529"/>
                  <a:gd name="connsiteY143" fmla="*/ 222250 h 2546350"/>
                  <a:gd name="connsiteX144" fmla="*/ 685800 w 1361529"/>
                  <a:gd name="connsiteY144" fmla="*/ 184150 h 2546350"/>
                  <a:gd name="connsiteX145" fmla="*/ 660400 w 1361529"/>
                  <a:gd name="connsiteY145" fmla="*/ 146050 h 2546350"/>
                  <a:gd name="connsiteX146" fmla="*/ 622300 w 1361529"/>
                  <a:gd name="connsiteY146" fmla="*/ 114300 h 2546350"/>
                  <a:gd name="connsiteX147" fmla="*/ 609600 w 1361529"/>
                  <a:gd name="connsiteY147" fmla="*/ 95250 h 2546350"/>
                  <a:gd name="connsiteX148" fmla="*/ 571500 w 1361529"/>
                  <a:gd name="connsiteY148" fmla="*/ 57150 h 2546350"/>
                  <a:gd name="connsiteX149" fmla="*/ 533400 w 1361529"/>
                  <a:gd name="connsiteY149" fmla="*/ 31750 h 2546350"/>
                  <a:gd name="connsiteX150" fmla="*/ 520700 w 1361529"/>
                  <a:gd name="connsiteY150" fmla="*/ 12700 h 2546350"/>
                  <a:gd name="connsiteX151" fmla="*/ 450850 w 1361529"/>
                  <a:gd name="connsiteY151" fmla="*/ 0 h 254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1361529" h="2546350">
                    <a:moveTo>
                      <a:pt x="450850" y="0"/>
                    </a:moveTo>
                    <a:lnTo>
                      <a:pt x="450850" y="0"/>
                    </a:lnTo>
                    <a:cubicBezTo>
                      <a:pt x="433917" y="6350"/>
                      <a:pt x="414518" y="8199"/>
                      <a:pt x="400050" y="19050"/>
                    </a:cubicBezTo>
                    <a:cubicBezTo>
                      <a:pt x="380641" y="33606"/>
                      <a:pt x="375221" y="55437"/>
                      <a:pt x="368300" y="76200"/>
                    </a:cubicBezTo>
                    <a:cubicBezTo>
                      <a:pt x="354297" y="188222"/>
                      <a:pt x="371702" y="65541"/>
                      <a:pt x="349250" y="177800"/>
                    </a:cubicBezTo>
                    <a:cubicBezTo>
                      <a:pt x="344885" y="199624"/>
                      <a:pt x="342528" y="214025"/>
                      <a:pt x="336550" y="234950"/>
                    </a:cubicBezTo>
                    <a:cubicBezTo>
                      <a:pt x="334711" y="241386"/>
                      <a:pt x="332317" y="247650"/>
                      <a:pt x="330200" y="254000"/>
                    </a:cubicBezTo>
                    <a:cubicBezTo>
                      <a:pt x="326257" y="297376"/>
                      <a:pt x="326873" y="318108"/>
                      <a:pt x="317500" y="355600"/>
                    </a:cubicBezTo>
                    <a:cubicBezTo>
                      <a:pt x="315877" y="362094"/>
                      <a:pt x="312989" y="368214"/>
                      <a:pt x="311150" y="374650"/>
                    </a:cubicBezTo>
                    <a:cubicBezTo>
                      <a:pt x="308752" y="383041"/>
                      <a:pt x="306693" y="391531"/>
                      <a:pt x="304800" y="400050"/>
                    </a:cubicBezTo>
                    <a:cubicBezTo>
                      <a:pt x="302459" y="410586"/>
                      <a:pt x="301290" y="421387"/>
                      <a:pt x="298450" y="431800"/>
                    </a:cubicBezTo>
                    <a:cubicBezTo>
                      <a:pt x="294928" y="444715"/>
                      <a:pt x="288375" y="456773"/>
                      <a:pt x="285750" y="469900"/>
                    </a:cubicBezTo>
                    <a:cubicBezTo>
                      <a:pt x="283633" y="480483"/>
                      <a:pt x="282018" y="491179"/>
                      <a:pt x="279400" y="501650"/>
                    </a:cubicBezTo>
                    <a:cubicBezTo>
                      <a:pt x="277777" y="508144"/>
                      <a:pt x="274673" y="514206"/>
                      <a:pt x="273050" y="520700"/>
                    </a:cubicBezTo>
                    <a:cubicBezTo>
                      <a:pt x="270432" y="531171"/>
                      <a:pt x="270490" y="542344"/>
                      <a:pt x="266700" y="552450"/>
                    </a:cubicBezTo>
                    <a:cubicBezTo>
                      <a:pt x="264020" y="559596"/>
                      <a:pt x="257100" y="564526"/>
                      <a:pt x="254000" y="571500"/>
                    </a:cubicBezTo>
                    <a:cubicBezTo>
                      <a:pt x="248563" y="583733"/>
                      <a:pt x="245533" y="596900"/>
                      <a:pt x="241300" y="609600"/>
                    </a:cubicBezTo>
                    <a:lnTo>
                      <a:pt x="228600" y="647700"/>
                    </a:lnTo>
                    <a:cubicBezTo>
                      <a:pt x="226483" y="654050"/>
                      <a:pt x="225243" y="660763"/>
                      <a:pt x="222250" y="666750"/>
                    </a:cubicBezTo>
                    <a:cubicBezTo>
                      <a:pt x="218017" y="675217"/>
                      <a:pt x="212543" y="683170"/>
                      <a:pt x="209550" y="692150"/>
                    </a:cubicBezTo>
                    <a:cubicBezTo>
                      <a:pt x="204030" y="708709"/>
                      <a:pt x="201083" y="726017"/>
                      <a:pt x="196850" y="742950"/>
                    </a:cubicBezTo>
                    <a:cubicBezTo>
                      <a:pt x="194733" y="751417"/>
                      <a:pt x="193260" y="760071"/>
                      <a:pt x="190500" y="768350"/>
                    </a:cubicBezTo>
                    <a:cubicBezTo>
                      <a:pt x="188383" y="774700"/>
                      <a:pt x="185773" y="780906"/>
                      <a:pt x="184150" y="787400"/>
                    </a:cubicBezTo>
                    <a:cubicBezTo>
                      <a:pt x="181532" y="797871"/>
                      <a:pt x="180640" y="808737"/>
                      <a:pt x="177800" y="819150"/>
                    </a:cubicBezTo>
                    <a:cubicBezTo>
                      <a:pt x="174278" y="832065"/>
                      <a:pt x="165100" y="857250"/>
                      <a:pt x="165100" y="857250"/>
                    </a:cubicBezTo>
                    <a:cubicBezTo>
                      <a:pt x="162983" y="872067"/>
                      <a:pt x="163051" y="887364"/>
                      <a:pt x="158750" y="901700"/>
                    </a:cubicBezTo>
                    <a:cubicBezTo>
                      <a:pt x="156557" y="909010"/>
                      <a:pt x="149056" y="913735"/>
                      <a:pt x="146050" y="920750"/>
                    </a:cubicBezTo>
                    <a:cubicBezTo>
                      <a:pt x="142612" y="928772"/>
                      <a:pt x="142208" y="937791"/>
                      <a:pt x="139700" y="946150"/>
                    </a:cubicBezTo>
                    <a:cubicBezTo>
                      <a:pt x="133930" y="965384"/>
                      <a:pt x="127000" y="984250"/>
                      <a:pt x="120650" y="1003300"/>
                    </a:cubicBezTo>
                    <a:cubicBezTo>
                      <a:pt x="118533" y="1009650"/>
                      <a:pt x="115613" y="1015786"/>
                      <a:pt x="114300" y="1022350"/>
                    </a:cubicBezTo>
                    <a:cubicBezTo>
                      <a:pt x="109935" y="1044174"/>
                      <a:pt x="107578" y="1058575"/>
                      <a:pt x="101600" y="1079500"/>
                    </a:cubicBezTo>
                    <a:cubicBezTo>
                      <a:pt x="99761" y="1085936"/>
                      <a:pt x="97011" y="1092092"/>
                      <a:pt x="95250" y="1098550"/>
                    </a:cubicBezTo>
                    <a:cubicBezTo>
                      <a:pt x="90657" y="1115389"/>
                      <a:pt x="88070" y="1132791"/>
                      <a:pt x="82550" y="1149350"/>
                    </a:cubicBezTo>
                    <a:cubicBezTo>
                      <a:pt x="80433" y="1155700"/>
                      <a:pt x="79193" y="1162413"/>
                      <a:pt x="76200" y="1168400"/>
                    </a:cubicBezTo>
                    <a:cubicBezTo>
                      <a:pt x="72787" y="1175226"/>
                      <a:pt x="67733" y="1181100"/>
                      <a:pt x="63500" y="1187450"/>
                    </a:cubicBezTo>
                    <a:cubicBezTo>
                      <a:pt x="61383" y="1195917"/>
                      <a:pt x="62442" y="1178983"/>
                      <a:pt x="57150" y="1212850"/>
                    </a:cubicBezTo>
                    <a:lnTo>
                      <a:pt x="0" y="1416050"/>
                    </a:lnTo>
                    <a:cubicBezTo>
                      <a:pt x="19050" y="1418167"/>
                      <a:pt x="38355" y="1426159"/>
                      <a:pt x="57150" y="1422400"/>
                    </a:cubicBezTo>
                    <a:cubicBezTo>
                      <a:pt x="63714" y="1421087"/>
                      <a:pt x="58767" y="1408083"/>
                      <a:pt x="63500" y="1403350"/>
                    </a:cubicBezTo>
                    <a:cubicBezTo>
                      <a:pt x="74293" y="1392557"/>
                      <a:pt x="101600" y="1377950"/>
                      <a:pt x="101600" y="1377950"/>
                    </a:cubicBezTo>
                    <a:cubicBezTo>
                      <a:pt x="135467" y="1327150"/>
                      <a:pt x="91017" y="1388533"/>
                      <a:pt x="133350" y="1346200"/>
                    </a:cubicBezTo>
                    <a:cubicBezTo>
                      <a:pt x="175683" y="1303867"/>
                      <a:pt x="114300" y="1348317"/>
                      <a:pt x="165100" y="1314450"/>
                    </a:cubicBezTo>
                    <a:cubicBezTo>
                      <a:pt x="201496" y="1259855"/>
                      <a:pt x="153033" y="1324103"/>
                      <a:pt x="196850" y="1289050"/>
                    </a:cubicBezTo>
                    <a:cubicBezTo>
                      <a:pt x="202809" y="1284282"/>
                      <a:pt x="204154" y="1275396"/>
                      <a:pt x="209550" y="1270000"/>
                    </a:cubicBezTo>
                    <a:cubicBezTo>
                      <a:pt x="214946" y="1264604"/>
                      <a:pt x="222737" y="1262186"/>
                      <a:pt x="228600" y="1257300"/>
                    </a:cubicBezTo>
                    <a:cubicBezTo>
                      <a:pt x="235499" y="1251551"/>
                      <a:pt x="240561" y="1243763"/>
                      <a:pt x="247650" y="1238250"/>
                    </a:cubicBezTo>
                    <a:cubicBezTo>
                      <a:pt x="259698" y="1228879"/>
                      <a:pt x="274957" y="1223643"/>
                      <a:pt x="285750" y="1212850"/>
                    </a:cubicBezTo>
                    <a:cubicBezTo>
                      <a:pt x="329246" y="1169354"/>
                      <a:pt x="308906" y="1184713"/>
                      <a:pt x="342900" y="1162050"/>
                    </a:cubicBezTo>
                    <a:cubicBezTo>
                      <a:pt x="347133" y="1155700"/>
                      <a:pt x="350204" y="1148396"/>
                      <a:pt x="355600" y="1143000"/>
                    </a:cubicBezTo>
                    <a:cubicBezTo>
                      <a:pt x="367910" y="1130690"/>
                      <a:pt x="378206" y="1129115"/>
                      <a:pt x="393700" y="1123950"/>
                    </a:cubicBezTo>
                    <a:cubicBezTo>
                      <a:pt x="400050" y="1117600"/>
                      <a:pt x="405851" y="1110649"/>
                      <a:pt x="412750" y="1104900"/>
                    </a:cubicBezTo>
                    <a:cubicBezTo>
                      <a:pt x="418613" y="1100014"/>
                      <a:pt x="426404" y="1097596"/>
                      <a:pt x="431800" y="1092200"/>
                    </a:cubicBezTo>
                    <a:cubicBezTo>
                      <a:pt x="460523" y="1063477"/>
                      <a:pt x="426464" y="1079162"/>
                      <a:pt x="463550" y="1066800"/>
                    </a:cubicBezTo>
                    <a:cubicBezTo>
                      <a:pt x="467783" y="1060450"/>
                      <a:pt x="470387" y="1052636"/>
                      <a:pt x="476250" y="1047750"/>
                    </a:cubicBezTo>
                    <a:cubicBezTo>
                      <a:pt x="483522" y="1041690"/>
                      <a:pt x="493623" y="1040067"/>
                      <a:pt x="501650" y="1035050"/>
                    </a:cubicBezTo>
                    <a:cubicBezTo>
                      <a:pt x="510625" y="1029441"/>
                      <a:pt x="518583" y="1022350"/>
                      <a:pt x="527050" y="1016000"/>
                    </a:cubicBezTo>
                    <a:cubicBezTo>
                      <a:pt x="535517" y="1018117"/>
                      <a:pt x="546770" y="1015724"/>
                      <a:pt x="552450" y="1022350"/>
                    </a:cubicBezTo>
                    <a:cubicBezTo>
                      <a:pt x="561162" y="1032514"/>
                      <a:pt x="565150" y="1060450"/>
                      <a:pt x="565150" y="1060450"/>
                    </a:cubicBezTo>
                    <a:cubicBezTo>
                      <a:pt x="563033" y="1087967"/>
                      <a:pt x="562703" y="1115679"/>
                      <a:pt x="558800" y="1143000"/>
                    </a:cubicBezTo>
                    <a:cubicBezTo>
                      <a:pt x="556332" y="1160279"/>
                      <a:pt x="546100" y="1193800"/>
                      <a:pt x="546100" y="1193800"/>
                    </a:cubicBezTo>
                    <a:cubicBezTo>
                      <a:pt x="557187" y="1615093"/>
                      <a:pt x="543339" y="1313074"/>
                      <a:pt x="558800" y="1498600"/>
                    </a:cubicBezTo>
                    <a:cubicBezTo>
                      <a:pt x="561267" y="1528206"/>
                      <a:pt x="562040" y="1557954"/>
                      <a:pt x="565150" y="1587500"/>
                    </a:cubicBezTo>
                    <a:cubicBezTo>
                      <a:pt x="566280" y="1598234"/>
                      <a:pt x="569159" y="1608714"/>
                      <a:pt x="571500" y="1619250"/>
                    </a:cubicBezTo>
                    <a:cubicBezTo>
                      <a:pt x="576816" y="1643170"/>
                      <a:pt x="577129" y="1642486"/>
                      <a:pt x="584200" y="1663700"/>
                    </a:cubicBezTo>
                    <a:cubicBezTo>
                      <a:pt x="586317" y="1703917"/>
                      <a:pt x="587061" y="1744229"/>
                      <a:pt x="590550" y="1784350"/>
                    </a:cubicBezTo>
                    <a:cubicBezTo>
                      <a:pt x="591679" y="1797334"/>
                      <a:pt x="607129" y="1840438"/>
                      <a:pt x="609600" y="1847850"/>
                    </a:cubicBezTo>
                    <a:cubicBezTo>
                      <a:pt x="611717" y="1854200"/>
                      <a:pt x="614327" y="1860406"/>
                      <a:pt x="615950" y="1866900"/>
                    </a:cubicBezTo>
                    <a:cubicBezTo>
                      <a:pt x="618067" y="1875367"/>
                      <a:pt x="618862" y="1884278"/>
                      <a:pt x="622300" y="1892300"/>
                    </a:cubicBezTo>
                    <a:cubicBezTo>
                      <a:pt x="625306" y="1899315"/>
                      <a:pt x="630767" y="1905000"/>
                      <a:pt x="635000" y="1911350"/>
                    </a:cubicBezTo>
                    <a:cubicBezTo>
                      <a:pt x="638408" y="1928390"/>
                      <a:pt x="644843" y="1967389"/>
                      <a:pt x="654050" y="1981200"/>
                    </a:cubicBezTo>
                    <a:lnTo>
                      <a:pt x="666750" y="2000250"/>
                    </a:lnTo>
                    <a:cubicBezTo>
                      <a:pt x="670983" y="2017183"/>
                      <a:pt x="673930" y="2034491"/>
                      <a:pt x="679450" y="2051050"/>
                    </a:cubicBezTo>
                    <a:cubicBezTo>
                      <a:pt x="686521" y="2072264"/>
                      <a:pt x="686834" y="2071580"/>
                      <a:pt x="692150" y="2095500"/>
                    </a:cubicBezTo>
                    <a:cubicBezTo>
                      <a:pt x="696126" y="2113392"/>
                      <a:pt x="701288" y="2150482"/>
                      <a:pt x="711200" y="2165350"/>
                    </a:cubicBezTo>
                    <a:cubicBezTo>
                      <a:pt x="742142" y="2211762"/>
                      <a:pt x="704374" y="2153404"/>
                      <a:pt x="736600" y="2209800"/>
                    </a:cubicBezTo>
                    <a:cubicBezTo>
                      <a:pt x="740386" y="2216426"/>
                      <a:pt x="745887" y="2222024"/>
                      <a:pt x="749300" y="2228850"/>
                    </a:cubicBezTo>
                    <a:cubicBezTo>
                      <a:pt x="752293" y="2234837"/>
                      <a:pt x="736600" y="2211917"/>
                      <a:pt x="755650" y="2247900"/>
                    </a:cubicBezTo>
                    <a:lnTo>
                      <a:pt x="863600" y="2451100"/>
                    </a:lnTo>
                    <a:cubicBezTo>
                      <a:pt x="878417" y="2461683"/>
                      <a:pt x="891550" y="2475150"/>
                      <a:pt x="908050" y="2482850"/>
                    </a:cubicBezTo>
                    <a:cubicBezTo>
                      <a:pt x="923925" y="2490258"/>
                      <a:pt x="963612" y="2495021"/>
                      <a:pt x="984250" y="2501900"/>
                    </a:cubicBezTo>
                    <a:lnTo>
                      <a:pt x="1022350" y="2514600"/>
                    </a:lnTo>
                    <a:cubicBezTo>
                      <a:pt x="1028700" y="2516717"/>
                      <a:pt x="1034758" y="2520120"/>
                      <a:pt x="1041400" y="2520950"/>
                    </a:cubicBezTo>
                    <a:lnTo>
                      <a:pt x="1092200" y="2527300"/>
                    </a:lnTo>
                    <a:cubicBezTo>
                      <a:pt x="1148484" y="2546061"/>
                      <a:pt x="1116995" y="2538522"/>
                      <a:pt x="1187450" y="2546350"/>
                    </a:cubicBezTo>
                    <a:lnTo>
                      <a:pt x="1263650" y="2533650"/>
                    </a:lnTo>
                    <a:lnTo>
                      <a:pt x="1301750" y="2527300"/>
                    </a:lnTo>
                    <a:cubicBezTo>
                      <a:pt x="1308100" y="2523067"/>
                      <a:pt x="1314937" y="2519486"/>
                      <a:pt x="1320800" y="2514600"/>
                    </a:cubicBezTo>
                    <a:cubicBezTo>
                      <a:pt x="1332837" y="2504569"/>
                      <a:pt x="1345414" y="2490771"/>
                      <a:pt x="1352550" y="2476500"/>
                    </a:cubicBezTo>
                    <a:cubicBezTo>
                      <a:pt x="1355543" y="2470513"/>
                      <a:pt x="1356783" y="2463800"/>
                      <a:pt x="1358900" y="2457450"/>
                    </a:cubicBezTo>
                    <a:cubicBezTo>
                      <a:pt x="1356783" y="2360083"/>
                      <a:pt x="1361529" y="2262325"/>
                      <a:pt x="1352550" y="2165350"/>
                    </a:cubicBezTo>
                    <a:cubicBezTo>
                      <a:pt x="1350804" y="2146499"/>
                      <a:pt x="1333137" y="2132511"/>
                      <a:pt x="1327150" y="2114550"/>
                    </a:cubicBezTo>
                    <a:cubicBezTo>
                      <a:pt x="1311189" y="2066667"/>
                      <a:pt x="1332719" y="2125689"/>
                      <a:pt x="1308100" y="2076450"/>
                    </a:cubicBezTo>
                    <a:cubicBezTo>
                      <a:pt x="1305107" y="2070463"/>
                      <a:pt x="1305001" y="2063251"/>
                      <a:pt x="1301750" y="2057400"/>
                    </a:cubicBezTo>
                    <a:cubicBezTo>
                      <a:pt x="1279961" y="2018179"/>
                      <a:pt x="1285128" y="2025152"/>
                      <a:pt x="1257300" y="2006600"/>
                    </a:cubicBezTo>
                    <a:cubicBezTo>
                      <a:pt x="1253067" y="1993900"/>
                      <a:pt x="1254066" y="1977966"/>
                      <a:pt x="1244600" y="1968500"/>
                    </a:cubicBezTo>
                    <a:cubicBezTo>
                      <a:pt x="1231900" y="1955800"/>
                      <a:pt x="1216463" y="1945344"/>
                      <a:pt x="1206500" y="1930400"/>
                    </a:cubicBezTo>
                    <a:cubicBezTo>
                      <a:pt x="1202267" y="1924050"/>
                      <a:pt x="1198870" y="1917054"/>
                      <a:pt x="1193800" y="1911350"/>
                    </a:cubicBezTo>
                    <a:cubicBezTo>
                      <a:pt x="1162938" y="1876630"/>
                      <a:pt x="1160294" y="1884465"/>
                      <a:pt x="1143000" y="1854200"/>
                    </a:cubicBezTo>
                    <a:cubicBezTo>
                      <a:pt x="1138304" y="1845981"/>
                      <a:pt x="1134996" y="1837019"/>
                      <a:pt x="1130300" y="1828800"/>
                    </a:cubicBezTo>
                    <a:cubicBezTo>
                      <a:pt x="1126514" y="1822174"/>
                      <a:pt x="1120700" y="1816724"/>
                      <a:pt x="1117600" y="1809750"/>
                    </a:cubicBezTo>
                    <a:cubicBezTo>
                      <a:pt x="1112163" y="1797517"/>
                      <a:pt x="1112326" y="1782789"/>
                      <a:pt x="1104900" y="1771650"/>
                    </a:cubicBezTo>
                    <a:cubicBezTo>
                      <a:pt x="1096433" y="1758950"/>
                      <a:pt x="1084327" y="1748030"/>
                      <a:pt x="1079500" y="1733550"/>
                    </a:cubicBezTo>
                    <a:cubicBezTo>
                      <a:pt x="1077383" y="1727200"/>
                      <a:pt x="1074989" y="1720936"/>
                      <a:pt x="1073150" y="1714500"/>
                    </a:cubicBezTo>
                    <a:cubicBezTo>
                      <a:pt x="1070752" y="1706109"/>
                      <a:pt x="1070238" y="1697122"/>
                      <a:pt x="1066800" y="1689100"/>
                    </a:cubicBezTo>
                    <a:cubicBezTo>
                      <a:pt x="1063794" y="1682085"/>
                      <a:pt x="1057200" y="1677024"/>
                      <a:pt x="1054100" y="1670050"/>
                    </a:cubicBezTo>
                    <a:cubicBezTo>
                      <a:pt x="1048663" y="1657817"/>
                      <a:pt x="1045633" y="1644650"/>
                      <a:pt x="1041400" y="1631950"/>
                    </a:cubicBezTo>
                    <a:cubicBezTo>
                      <a:pt x="1039283" y="1625600"/>
                      <a:pt x="1036673" y="1619394"/>
                      <a:pt x="1035050" y="1612900"/>
                    </a:cubicBezTo>
                    <a:cubicBezTo>
                      <a:pt x="1032933" y="1604433"/>
                      <a:pt x="1031208" y="1595859"/>
                      <a:pt x="1028700" y="1587500"/>
                    </a:cubicBezTo>
                    <a:cubicBezTo>
                      <a:pt x="1024853" y="1574678"/>
                      <a:pt x="1020233" y="1562100"/>
                      <a:pt x="1016000" y="1549400"/>
                    </a:cubicBezTo>
                    <a:lnTo>
                      <a:pt x="1009650" y="1530350"/>
                    </a:lnTo>
                    <a:cubicBezTo>
                      <a:pt x="1007533" y="1524000"/>
                      <a:pt x="1007013" y="1516869"/>
                      <a:pt x="1003300" y="1511300"/>
                    </a:cubicBezTo>
                    <a:cubicBezTo>
                      <a:pt x="994833" y="1498600"/>
                      <a:pt x="982727" y="1487680"/>
                      <a:pt x="977900" y="1473200"/>
                    </a:cubicBezTo>
                    <a:cubicBezTo>
                      <a:pt x="975783" y="1466850"/>
                      <a:pt x="974543" y="1460137"/>
                      <a:pt x="971550" y="1454150"/>
                    </a:cubicBezTo>
                    <a:cubicBezTo>
                      <a:pt x="946931" y="1404911"/>
                      <a:pt x="968461" y="1463933"/>
                      <a:pt x="952500" y="1416050"/>
                    </a:cubicBezTo>
                    <a:cubicBezTo>
                      <a:pt x="950383" y="1399117"/>
                      <a:pt x="947906" y="1382225"/>
                      <a:pt x="946150" y="1365250"/>
                    </a:cubicBezTo>
                    <a:cubicBezTo>
                      <a:pt x="941555" y="1320836"/>
                      <a:pt x="939765" y="1276102"/>
                      <a:pt x="933450" y="1231900"/>
                    </a:cubicBezTo>
                    <a:cubicBezTo>
                      <a:pt x="912697" y="1086631"/>
                      <a:pt x="939321" y="1267123"/>
                      <a:pt x="920750" y="1155700"/>
                    </a:cubicBezTo>
                    <a:cubicBezTo>
                      <a:pt x="918289" y="1140937"/>
                      <a:pt x="917765" y="1125834"/>
                      <a:pt x="914400" y="1111250"/>
                    </a:cubicBezTo>
                    <a:cubicBezTo>
                      <a:pt x="911390" y="1098206"/>
                      <a:pt x="904325" y="1086277"/>
                      <a:pt x="901700" y="1073150"/>
                    </a:cubicBezTo>
                    <a:lnTo>
                      <a:pt x="895350" y="1041400"/>
                    </a:lnTo>
                    <a:cubicBezTo>
                      <a:pt x="897467" y="973667"/>
                      <a:pt x="893028" y="905409"/>
                      <a:pt x="901700" y="838200"/>
                    </a:cubicBezTo>
                    <a:cubicBezTo>
                      <a:pt x="902557" y="831562"/>
                      <a:pt x="915181" y="840837"/>
                      <a:pt x="920750" y="844550"/>
                    </a:cubicBezTo>
                    <a:cubicBezTo>
                      <a:pt x="928222" y="849531"/>
                      <a:pt x="933956" y="856782"/>
                      <a:pt x="939800" y="863600"/>
                    </a:cubicBezTo>
                    <a:cubicBezTo>
                      <a:pt x="946688" y="871635"/>
                      <a:pt x="952781" y="880330"/>
                      <a:pt x="958850" y="889000"/>
                    </a:cubicBezTo>
                    <a:cubicBezTo>
                      <a:pt x="967603" y="901504"/>
                      <a:pt x="973457" y="916307"/>
                      <a:pt x="984250" y="927100"/>
                    </a:cubicBezTo>
                    <a:cubicBezTo>
                      <a:pt x="990600" y="933450"/>
                      <a:pt x="997787" y="939061"/>
                      <a:pt x="1003300" y="946150"/>
                    </a:cubicBezTo>
                    <a:cubicBezTo>
                      <a:pt x="1012671" y="958198"/>
                      <a:pt x="1016000" y="975783"/>
                      <a:pt x="1028700" y="984250"/>
                    </a:cubicBezTo>
                    <a:cubicBezTo>
                      <a:pt x="1121903" y="1046386"/>
                      <a:pt x="1023859" y="983298"/>
                      <a:pt x="1092200" y="1022350"/>
                    </a:cubicBezTo>
                    <a:cubicBezTo>
                      <a:pt x="1098826" y="1026136"/>
                      <a:pt x="1104235" y="1032044"/>
                      <a:pt x="1111250" y="1035050"/>
                    </a:cubicBezTo>
                    <a:cubicBezTo>
                      <a:pt x="1119272" y="1038488"/>
                      <a:pt x="1128183" y="1039283"/>
                      <a:pt x="1136650" y="1041400"/>
                    </a:cubicBezTo>
                    <a:cubicBezTo>
                      <a:pt x="1157522" y="1055315"/>
                      <a:pt x="1151746" y="1053877"/>
                      <a:pt x="1174750" y="1060450"/>
                    </a:cubicBezTo>
                    <a:cubicBezTo>
                      <a:pt x="1183141" y="1062848"/>
                      <a:pt x="1191423" y="1066800"/>
                      <a:pt x="1200150" y="1066800"/>
                    </a:cubicBezTo>
                    <a:cubicBezTo>
                      <a:pt x="1204883" y="1066800"/>
                      <a:pt x="1208617" y="1062567"/>
                      <a:pt x="1212850" y="1060450"/>
                    </a:cubicBezTo>
                    <a:lnTo>
                      <a:pt x="1143000" y="565150"/>
                    </a:lnTo>
                    <a:cubicBezTo>
                      <a:pt x="1122491" y="541223"/>
                      <a:pt x="1112315" y="521233"/>
                      <a:pt x="1085850" y="508000"/>
                    </a:cubicBezTo>
                    <a:cubicBezTo>
                      <a:pt x="1079863" y="505007"/>
                      <a:pt x="1073150" y="503767"/>
                      <a:pt x="1066800" y="501650"/>
                    </a:cubicBezTo>
                    <a:cubicBezTo>
                      <a:pt x="1062567" y="495300"/>
                      <a:pt x="1058986" y="488463"/>
                      <a:pt x="1054100" y="482600"/>
                    </a:cubicBezTo>
                    <a:cubicBezTo>
                      <a:pt x="1035448" y="460218"/>
                      <a:pt x="1023501" y="455851"/>
                      <a:pt x="996950" y="438150"/>
                    </a:cubicBezTo>
                    <a:lnTo>
                      <a:pt x="977900" y="425450"/>
                    </a:lnTo>
                    <a:cubicBezTo>
                      <a:pt x="971550" y="421217"/>
                      <a:pt x="966090" y="415163"/>
                      <a:pt x="958850" y="412750"/>
                    </a:cubicBezTo>
                    <a:cubicBezTo>
                      <a:pt x="952500" y="410633"/>
                      <a:pt x="945651" y="409651"/>
                      <a:pt x="939800" y="406400"/>
                    </a:cubicBezTo>
                    <a:cubicBezTo>
                      <a:pt x="882023" y="374302"/>
                      <a:pt x="919674" y="392803"/>
                      <a:pt x="882650" y="361950"/>
                    </a:cubicBezTo>
                    <a:cubicBezTo>
                      <a:pt x="876787" y="357064"/>
                      <a:pt x="863600" y="349250"/>
                      <a:pt x="863600" y="349250"/>
                    </a:cubicBezTo>
                    <a:lnTo>
                      <a:pt x="730250" y="222250"/>
                    </a:lnTo>
                    <a:cubicBezTo>
                      <a:pt x="715433" y="209550"/>
                      <a:pt x="698987" y="198535"/>
                      <a:pt x="685800" y="184150"/>
                    </a:cubicBezTo>
                    <a:cubicBezTo>
                      <a:pt x="675486" y="172898"/>
                      <a:pt x="673100" y="154517"/>
                      <a:pt x="660400" y="146050"/>
                    </a:cubicBezTo>
                    <a:cubicBezTo>
                      <a:pt x="641669" y="133563"/>
                      <a:pt x="637579" y="132635"/>
                      <a:pt x="622300" y="114300"/>
                    </a:cubicBezTo>
                    <a:cubicBezTo>
                      <a:pt x="617414" y="108437"/>
                      <a:pt x="614670" y="100954"/>
                      <a:pt x="609600" y="95250"/>
                    </a:cubicBezTo>
                    <a:cubicBezTo>
                      <a:pt x="597668" y="81826"/>
                      <a:pt x="586444" y="67113"/>
                      <a:pt x="571500" y="57150"/>
                    </a:cubicBezTo>
                    <a:lnTo>
                      <a:pt x="533400" y="31750"/>
                    </a:lnTo>
                    <a:cubicBezTo>
                      <a:pt x="529167" y="25400"/>
                      <a:pt x="526659" y="17468"/>
                      <a:pt x="520700" y="12700"/>
                    </a:cubicBezTo>
                    <a:cubicBezTo>
                      <a:pt x="508579" y="3003"/>
                      <a:pt x="462492" y="2117"/>
                      <a:pt x="450850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9" name="38 Grupo"/>
            <p:cNvGrpSpPr/>
            <p:nvPr/>
          </p:nvGrpSpPr>
          <p:grpSpPr>
            <a:xfrm>
              <a:off x="16798479" y="3083558"/>
              <a:ext cx="1709049" cy="2838134"/>
              <a:chOff x="9800779" y="4976311"/>
              <a:chExt cx="1709049" cy="2838134"/>
            </a:xfrm>
          </p:grpSpPr>
          <p:sp>
            <p:nvSpPr>
              <p:cNvPr id="38" name="37 Forma libre"/>
              <p:cNvSpPr/>
              <p:nvPr/>
            </p:nvSpPr>
            <p:spPr>
              <a:xfrm>
                <a:off x="9993129" y="5496207"/>
                <a:ext cx="1019876" cy="1422571"/>
              </a:xfrm>
              <a:custGeom>
                <a:avLst/>
                <a:gdLst>
                  <a:gd name="connsiteX0" fmla="*/ 11749 w 1019876"/>
                  <a:gd name="connsiteY0" fmla="*/ 781221 h 1422571"/>
                  <a:gd name="connsiteX1" fmla="*/ 11749 w 1019876"/>
                  <a:gd name="connsiteY1" fmla="*/ 781221 h 1422571"/>
                  <a:gd name="connsiteX2" fmla="*/ 75249 w 1019876"/>
                  <a:gd name="connsiteY2" fmla="*/ 736771 h 1422571"/>
                  <a:gd name="connsiteX3" fmla="*/ 100649 w 1019876"/>
                  <a:gd name="connsiteY3" fmla="*/ 705021 h 1422571"/>
                  <a:gd name="connsiteX4" fmla="*/ 113349 w 1019876"/>
                  <a:gd name="connsiteY4" fmla="*/ 685971 h 1422571"/>
                  <a:gd name="connsiteX5" fmla="*/ 151449 w 1019876"/>
                  <a:gd name="connsiteY5" fmla="*/ 673271 h 1422571"/>
                  <a:gd name="connsiteX6" fmla="*/ 176849 w 1019876"/>
                  <a:gd name="connsiteY6" fmla="*/ 660571 h 1422571"/>
                  <a:gd name="connsiteX7" fmla="*/ 233999 w 1019876"/>
                  <a:gd name="connsiteY7" fmla="*/ 635171 h 1422571"/>
                  <a:gd name="connsiteX8" fmla="*/ 253049 w 1019876"/>
                  <a:gd name="connsiteY8" fmla="*/ 628821 h 1422571"/>
                  <a:gd name="connsiteX9" fmla="*/ 272099 w 1019876"/>
                  <a:gd name="connsiteY9" fmla="*/ 622471 h 1422571"/>
                  <a:gd name="connsiteX10" fmla="*/ 291149 w 1019876"/>
                  <a:gd name="connsiteY10" fmla="*/ 609771 h 1422571"/>
                  <a:gd name="connsiteX11" fmla="*/ 329249 w 1019876"/>
                  <a:gd name="connsiteY11" fmla="*/ 597071 h 1422571"/>
                  <a:gd name="connsiteX12" fmla="*/ 348299 w 1019876"/>
                  <a:gd name="connsiteY12" fmla="*/ 590721 h 1422571"/>
                  <a:gd name="connsiteX13" fmla="*/ 373699 w 1019876"/>
                  <a:gd name="connsiteY13" fmla="*/ 578021 h 1422571"/>
                  <a:gd name="connsiteX14" fmla="*/ 430849 w 1019876"/>
                  <a:gd name="connsiteY14" fmla="*/ 527221 h 1422571"/>
                  <a:gd name="connsiteX15" fmla="*/ 462599 w 1019876"/>
                  <a:gd name="connsiteY15" fmla="*/ 489121 h 1422571"/>
                  <a:gd name="connsiteX16" fmla="*/ 494349 w 1019876"/>
                  <a:gd name="connsiteY16" fmla="*/ 431971 h 1422571"/>
                  <a:gd name="connsiteX17" fmla="*/ 500699 w 1019876"/>
                  <a:gd name="connsiteY17" fmla="*/ 400221 h 1422571"/>
                  <a:gd name="connsiteX18" fmla="*/ 507049 w 1019876"/>
                  <a:gd name="connsiteY18" fmla="*/ 381171 h 1422571"/>
                  <a:gd name="connsiteX19" fmla="*/ 513399 w 1019876"/>
                  <a:gd name="connsiteY19" fmla="*/ 330371 h 1422571"/>
                  <a:gd name="connsiteX20" fmla="*/ 538799 w 1019876"/>
                  <a:gd name="connsiteY20" fmla="*/ 266871 h 1422571"/>
                  <a:gd name="connsiteX21" fmla="*/ 551499 w 1019876"/>
                  <a:gd name="connsiteY21" fmla="*/ 216071 h 1422571"/>
                  <a:gd name="connsiteX22" fmla="*/ 595949 w 1019876"/>
                  <a:gd name="connsiteY22" fmla="*/ 158921 h 1422571"/>
                  <a:gd name="connsiteX23" fmla="*/ 614999 w 1019876"/>
                  <a:gd name="connsiteY23" fmla="*/ 146221 h 1422571"/>
                  <a:gd name="connsiteX24" fmla="*/ 678499 w 1019876"/>
                  <a:gd name="connsiteY24" fmla="*/ 95421 h 1422571"/>
                  <a:gd name="connsiteX25" fmla="*/ 735649 w 1019876"/>
                  <a:gd name="connsiteY25" fmla="*/ 70021 h 1422571"/>
                  <a:gd name="connsiteX26" fmla="*/ 761049 w 1019876"/>
                  <a:gd name="connsiteY26" fmla="*/ 63671 h 1422571"/>
                  <a:gd name="connsiteX27" fmla="*/ 780099 w 1019876"/>
                  <a:gd name="connsiteY27" fmla="*/ 57321 h 1422571"/>
                  <a:gd name="connsiteX28" fmla="*/ 830899 w 1019876"/>
                  <a:gd name="connsiteY28" fmla="*/ 31921 h 1422571"/>
                  <a:gd name="connsiteX29" fmla="*/ 875349 w 1019876"/>
                  <a:gd name="connsiteY29" fmla="*/ 12871 h 1422571"/>
                  <a:gd name="connsiteX30" fmla="*/ 951549 w 1019876"/>
                  <a:gd name="connsiteY30" fmla="*/ 171 h 1422571"/>
                  <a:gd name="connsiteX31" fmla="*/ 976949 w 1019876"/>
                  <a:gd name="connsiteY31" fmla="*/ 38271 h 1422571"/>
                  <a:gd name="connsiteX32" fmla="*/ 989649 w 1019876"/>
                  <a:gd name="connsiteY32" fmla="*/ 57321 h 1422571"/>
                  <a:gd name="connsiteX33" fmla="*/ 1015049 w 1019876"/>
                  <a:gd name="connsiteY33" fmla="*/ 114471 h 1422571"/>
                  <a:gd name="connsiteX34" fmla="*/ 1008699 w 1019876"/>
                  <a:gd name="connsiteY34" fmla="*/ 355771 h 1422571"/>
                  <a:gd name="connsiteX35" fmla="*/ 995999 w 1019876"/>
                  <a:gd name="connsiteY35" fmla="*/ 387521 h 1422571"/>
                  <a:gd name="connsiteX36" fmla="*/ 983299 w 1019876"/>
                  <a:gd name="connsiteY36" fmla="*/ 451021 h 1422571"/>
                  <a:gd name="connsiteX37" fmla="*/ 976949 w 1019876"/>
                  <a:gd name="connsiteY37" fmla="*/ 476421 h 1422571"/>
                  <a:gd name="connsiteX38" fmla="*/ 945199 w 1019876"/>
                  <a:gd name="connsiteY38" fmla="*/ 520871 h 1422571"/>
                  <a:gd name="connsiteX39" fmla="*/ 932499 w 1019876"/>
                  <a:gd name="connsiteY39" fmla="*/ 546271 h 1422571"/>
                  <a:gd name="connsiteX40" fmla="*/ 919799 w 1019876"/>
                  <a:gd name="connsiteY40" fmla="*/ 565321 h 1422571"/>
                  <a:gd name="connsiteX41" fmla="*/ 875349 w 1019876"/>
                  <a:gd name="connsiteY41" fmla="*/ 622471 h 1422571"/>
                  <a:gd name="connsiteX42" fmla="*/ 862649 w 1019876"/>
                  <a:gd name="connsiteY42" fmla="*/ 647871 h 1422571"/>
                  <a:gd name="connsiteX43" fmla="*/ 837249 w 1019876"/>
                  <a:gd name="connsiteY43" fmla="*/ 705021 h 1422571"/>
                  <a:gd name="connsiteX44" fmla="*/ 818199 w 1019876"/>
                  <a:gd name="connsiteY44" fmla="*/ 736771 h 1422571"/>
                  <a:gd name="connsiteX45" fmla="*/ 773749 w 1019876"/>
                  <a:gd name="connsiteY45" fmla="*/ 781221 h 1422571"/>
                  <a:gd name="connsiteX46" fmla="*/ 748349 w 1019876"/>
                  <a:gd name="connsiteY46" fmla="*/ 825671 h 1422571"/>
                  <a:gd name="connsiteX47" fmla="*/ 729299 w 1019876"/>
                  <a:gd name="connsiteY47" fmla="*/ 857421 h 1422571"/>
                  <a:gd name="connsiteX48" fmla="*/ 710249 w 1019876"/>
                  <a:gd name="connsiteY48" fmla="*/ 870121 h 1422571"/>
                  <a:gd name="connsiteX49" fmla="*/ 691199 w 1019876"/>
                  <a:gd name="connsiteY49" fmla="*/ 895521 h 1422571"/>
                  <a:gd name="connsiteX50" fmla="*/ 672149 w 1019876"/>
                  <a:gd name="connsiteY50" fmla="*/ 908221 h 1422571"/>
                  <a:gd name="connsiteX51" fmla="*/ 634049 w 1019876"/>
                  <a:gd name="connsiteY51" fmla="*/ 946321 h 1422571"/>
                  <a:gd name="connsiteX52" fmla="*/ 589599 w 1019876"/>
                  <a:gd name="connsiteY52" fmla="*/ 990771 h 1422571"/>
                  <a:gd name="connsiteX53" fmla="*/ 570549 w 1019876"/>
                  <a:gd name="connsiteY53" fmla="*/ 1003471 h 1422571"/>
                  <a:gd name="connsiteX54" fmla="*/ 538799 w 1019876"/>
                  <a:gd name="connsiteY54" fmla="*/ 1041571 h 1422571"/>
                  <a:gd name="connsiteX55" fmla="*/ 526099 w 1019876"/>
                  <a:gd name="connsiteY55" fmla="*/ 1066971 h 1422571"/>
                  <a:gd name="connsiteX56" fmla="*/ 507049 w 1019876"/>
                  <a:gd name="connsiteY56" fmla="*/ 1079671 h 1422571"/>
                  <a:gd name="connsiteX57" fmla="*/ 468949 w 1019876"/>
                  <a:gd name="connsiteY57" fmla="*/ 1136821 h 1422571"/>
                  <a:gd name="connsiteX58" fmla="*/ 449899 w 1019876"/>
                  <a:gd name="connsiteY58" fmla="*/ 1149521 h 1422571"/>
                  <a:gd name="connsiteX59" fmla="*/ 443549 w 1019876"/>
                  <a:gd name="connsiteY59" fmla="*/ 1168571 h 1422571"/>
                  <a:gd name="connsiteX60" fmla="*/ 424499 w 1019876"/>
                  <a:gd name="connsiteY60" fmla="*/ 1174921 h 1422571"/>
                  <a:gd name="connsiteX61" fmla="*/ 405449 w 1019876"/>
                  <a:gd name="connsiteY61" fmla="*/ 1187621 h 1422571"/>
                  <a:gd name="connsiteX62" fmla="*/ 380049 w 1019876"/>
                  <a:gd name="connsiteY62" fmla="*/ 1213021 h 1422571"/>
                  <a:gd name="connsiteX63" fmla="*/ 354649 w 1019876"/>
                  <a:gd name="connsiteY63" fmla="*/ 1232071 h 1422571"/>
                  <a:gd name="connsiteX64" fmla="*/ 322899 w 1019876"/>
                  <a:gd name="connsiteY64" fmla="*/ 1276521 h 1422571"/>
                  <a:gd name="connsiteX65" fmla="*/ 303849 w 1019876"/>
                  <a:gd name="connsiteY65" fmla="*/ 1295571 h 1422571"/>
                  <a:gd name="connsiteX66" fmla="*/ 272099 w 1019876"/>
                  <a:gd name="connsiteY66" fmla="*/ 1340021 h 1422571"/>
                  <a:gd name="connsiteX67" fmla="*/ 246699 w 1019876"/>
                  <a:gd name="connsiteY67" fmla="*/ 1416221 h 1422571"/>
                  <a:gd name="connsiteX68" fmla="*/ 227649 w 1019876"/>
                  <a:gd name="connsiteY68" fmla="*/ 1422571 h 1422571"/>
                  <a:gd name="connsiteX69" fmla="*/ 214949 w 1019876"/>
                  <a:gd name="connsiteY69" fmla="*/ 1397171 h 1422571"/>
                  <a:gd name="connsiteX70" fmla="*/ 202249 w 1019876"/>
                  <a:gd name="connsiteY70" fmla="*/ 1359071 h 1422571"/>
                  <a:gd name="connsiteX71" fmla="*/ 183199 w 1019876"/>
                  <a:gd name="connsiteY71" fmla="*/ 1340021 h 1422571"/>
                  <a:gd name="connsiteX72" fmla="*/ 164149 w 1019876"/>
                  <a:gd name="connsiteY72" fmla="*/ 1295571 h 1422571"/>
                  <a:gd name="connsiteX73" fmla="*/ 157799 w 1019876"/>
                  <a:gd name="connsiteY73" fmla="*/ 1270171 h 1422571"/>
                  <a:gd name="connsiteX74" fmla="*/ 145099 w 1019876"/>
                  <a:gd name="connsiteY74" fmla="*/ 1232071 h 1422571"/>
                  <a:gd name="connsiteX75" fmla="*/ 138749 w 1019876"/>
                  <a:gd name="connsiteY75" fmla="*/ 1206671 h 1422571"/>
                  <a:gd name="connsiteX76" fmla="*/ 126049 w 1019876"/>
                  <a:gd name="connsiteY76" fmla="*/ 1187621 h 1422571"/>
                  <a:gd name="connsiteX77" fmla="*/ 119699 w 1019876"/>
                  <a:gd name="connsiteY77" fmla="*/ 1168571 h 1422571"/>
                  <a:gd name="connsiteX78" fmla="*/ 113349 w 1019876"/>
                  <a:gd name="connsiteY78" fmla="*/ 1117771 h 1422571"/>
                  <a:gd name="connsiteX79" fmla="*/ 100649 w 1019876"/>
                  <a:gd name="connsiteY79" fmla="*/ 1098721 h 1422571"/>
                  <a:gd name="connsiteX80" fmla="*/ 94299 w 1019876"/>
                  <a:gd name="connsiteY80" fmla="*/ 1047921 h 1422571"/>
                  <a:gd name="connsiteX81" fmla="*/ 81599 w 1019876"/>
                  <a:gd name="connsiteY81" fmla="*/ 959021 h 1422571"/>
                  <a:gd name="connsiteX82" fmla="*/ 75249 w 1019876"/>
                  <a:gd name="connsiteY82" fmla="*/ 819321 h 1422571"/>
                  <a:gd name="connsiteX83" fmla="*/ 56199 w 1019876"/>
                  <a:gd name="connsiteY83" fmla="*/ 812971 h 1422571"/>
                  <a:gd name="connsiteX84" fmla="*/ 37149 w 1019876"/>
                  <a:gd name="connsiteY84" fmla="*/ 800271 h 1422571"/>
                  <a:gd name="connsiteX85" fmla="*/ 11749 w 1019876"/>
                  <a:gd name="connsiteY85" fmla="*/ 781221 h 14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</a:cxnLst>
                <a:rect l="l" t="t" r="r" b="b"/>
                <a:pathLst>
                  <a:path w="1019876" h="1422571">
                    <a:moveTo>
                      <a:pt x="11749" y="781221"/>
                    </a:moveTo>
                    <a:lnTo>
                      <a:pt x="11749" y="781221"/>
                    </a:lnTo>
                    <a:cubicBezTo>
                      <a:pt x="32916" y="766404"/>
                      <a:pt x="67079" y="761282"/>
                      <a:pt x="75249" y="736771"/>
                    </a:cubicBezTo>
                    <a:cubicBezTo>
                      <a:pt x="84012" y="710481"/>
                      <a:pt x="76030" y="721434"/>
                      <a:pt x="100649" y="705021"/>
                    </a:cubicBezTo>
                    <a:cubicBezTo>
                      <a:pt x="104882" y="698671"/>
                      <a:pt x="106877" y="690016"/>
                      <a:pt x="113349" y="685971"/>
                    </a:cubicBezTo>
                    <a:cubicBezTo>
                      <a:pt x="124701" y="678876"/>
                      <a:pt x="139475" y="679258"/>
                      <a:pt x="151449" y="673271"/>
                    </a:cubicBezTo>
                    <a:cubicBezTo>
                      <a:pt x="159916" y="669038"/>
                      <a:pt x="168630" y="665267"/>
                      <a:pt x="176849" y="660571"/>
                    </a:cubicBezTo>
                    <a:cubicBezTo>
                      <a:pt x="219113" y="636420"/>
                      <a:pt x="167477" y="657345"/>
                      <a:pt x="233999" y="635171"/>
                    </a:cubicBezTo>
                    <a:lnTo>
                      <a:pt x="253049" y="628821"/>
                    </a:lnTo>
                    <a:cubicBezTo>
                      <a:pt x="259399" y="626704"/>
                      <a:pt x="266530" y="626184"/>
                      <a:pt x="272099" y="622471"/>
                    </a:cubicBezTo>
                    <a:cubicBezTo>
                      <a:pt x="278449" y="618238"/>
                      <a:pt x="284175" y="612871"/>
                      <a:pt x="291149" y="609771"/>
                    </a:cubicBezTo>
                    <a:cubicBezTo>
                      <a:pt x="303382" y="604334"/>
                      <a:pt x="316549" y="601304"/>
                      <a:pt x="329249" y="597071"/>
                    </a:cubicBezTo>
                    <a:cubicBezTo>
                      <a:pt x="335599" y="594954"/>
                      <a:pt x="342312" y="593714"/>
                      <a:pt x="348299" y="590721"/>
                    </a:cubicBezTo>
                    <a:cubicBezTo>
                      <a:pt x="356766" y="586488"/>
                      <a:pt x="365480" y="582717"/>
                      <a:pt x="373699" y="578021"/>
                    </a:cubicBezTo>
                    <a:cubicBezTo>
                      <a:pt x="400139" y="562913"/>
                      <a:pt x="405131" y="552939"/>
                      <a:pt x="430849" y="527221"/>
                    </a:cubicBezTo>
                    <a:cubicBezTo>
                      <a:pt x="442812" y="515258"/>
                      <a:pt x="455526" y="505034"/>
                      <a:pt x="462599" y="489121"/>
                    </a:cubicBezTo>
                    <a:cubicBezTo>
                      <a:pt x="487463" y="433178"/>
                      <a:pt x="459578" y="466742"/>
                      <a:pt x="494349" y="431971"/>
                    </a:cubicBezTo>
                    <a:cubicBezTo>
                      <a:pt x="496466" y="421388"/>
                      <a:pt x="498081" y="410692"/>
                      <a:pt x="500699" y="400221"/>
                    </a:cubicBezTo>
                    <a:cubicBezTo>
                      <a:pt x="502322" y="393727"/>
                      <a:pt x="505852" y="387757"/>
                      <a:pt x="507049" y="381171"/>
                    </a:cubicBezTo>
                    <a:cubicBezTo>
                      <a:pt x="510102" y="364381"/>
                      <a:pt x="509823" y="347057"/>
                      <a:pt x="513399" y="330371"/>
                    </a:cubicBezTo>
                    <a:cubicBezTo>
                      <a:pt x="529255" y="256375"/>
                      <a:pt x="519997" y="323277"/>
                      <a:pt x="538799" y="266871"/>
                    </a:cubicBezTo>
                    <a:cubicBezTo>
                      <a:pt x="544319" y="250312"/>
                      <a:pt x="541817" y="230594"/>
                      <a:pt x="551499" y="216071"/>
                    </a:cubicBezTo>
                    <a:cubicBezTo>
                      <a:pt x="569200" y="189520"/>
                      <a:pt x="573567" y="177573"/>
                      <a:pt x="595949" y="158921"/>
                    </a:cubicBezTo>
                    <a:cubicBezTo>
                      <a:pt x="601812" y="154035"/>
                      <a:pt x="609205" y="151188"/>
                      <a:pt x="614999" y="146221"/>
                    </a:cubicBezTo>
                    <a:cubicBezTo>
                      <a:pt x="661524" y="106342"/>
                      <a:pt x="617265" y="132161"/>
                      <a:pt x="678499" y="95421"/>
                    </a:cubicBezTo>
                    <a:cubicBezTo>
                      <a:pt x="692330" y="87123"/>
                      <a:pt x="721318" y="74798"/>
                      <a:pt x="735649" y="70021"/>
                    </a:cubicBezTo>
                    <a:cubicBezTo>
                      <a:pt x="743928" y="67261"/>
                      <a:pt x="752658" y="66069"/>
                      <a:pt x="761049" y="63671"/>
                    </a:cubicBezTo>
                    <a:cubicBezTo>
                      <a:pt x="767485" y="61832"/>
                      <a:pt x="773749" y="59438"/>
                      <a:pt x="780099" y="57321"/>
                    </a:cubicBezTo>
                    <a:cubicBezTo>
                      <a:pt x="813530" y="23890"/>
                      <a:pt x="782232" y="48143"/>
                      <a:pt x="830899" y="31921"/>
                    </a:cubicBezTo>
                    <a:cubicBezTo>
                      <a:pt x="885419" y="13748"/>
                      <a:pt x="830961" y="23968"/>
                      <a:pt x="875349" y="12871"/>
                    </a:cubicBezTo>
                    <a:cubicBezTo>
                      <a:pt x="900110" y="6681"/>
                      <a:pt x="926459" y="3755"/>
                      <a:pt x="951549" y="171"/>
                    </a:cubicBezTo>
                    <a:cubicBezTo>
                      <a:pt x="985032" y="22493"/>
                      <a:pt x="960547" y="0"/>
                      <a:pt x="976949" y="38271"/>
                    </a:cubicBezTo>
                    <a:cubicBezTo>
                      <a:pt x="979955" y="45286"/>
                      <a:pt x="986549" y="50347"/>
                      <a:pt x="989649" y="57321"/>
                    </a:cubicBezTo>
                    <a:cubicBezTo>
                      <a:pt x="1019876" y="125331"/>
                      <a:pt x="986307" y="71358"/>
                      <a:pt x="1015049" y="114471"/>
                    </a:cubicBezTo>
                    <a:cubicBezTo>
                      <a:pt x="1012932" y="194904"/>
                      <a:pt x="1014299" y="275505"/>
                      <a:pt x="1008699" y="355771"/>
                    </a:cubicBezTo>
                    <a:cubicBezTo>
                      <a:pt x="1007906" y="367142"/>
                      <a:pt x="998936" y="376507"/>
                      <a:pt x="995999" y="387521"/>
                    </a:cubicBezTo>
                    <a:cubicBezTo>
                      <a:pt x="990437" y="408378"/>
                      <a:pt x="988534" y="430080"/>
                      <a:pt x="983299" y="451021"/>
                    </a:cubicBezTo>
                    <a:cubicBezTo>
                      <a:pt x="981182" y="459488"/>
                      <a:pt x="980013" y="468249"/>
                      <a:pt x="976949" y="476421"/>
                    </a:cubicBezTo>
                    <a:cubicBezTo>
                      <a:pt x="960462" y="520387"/>
                      <a:pt x="970726" y="485134"/>
                      <a:pt x="945199" y="520871"/>
                    </a:cubicBezTo>
                    <a:cubicBezTo>
                      <a:pt x="939697" y="528574"/>
                      <a:pt x="937195" y="538052"/>
                      <a:pt x="932499" y="546271"/>
                    </a:cubicBezTo>
                    <a:cubicBezTo>
                      <a:pt x="928713" y="552897"/>
                      <a:pt x="924378" y="559216"/>
                      <a:pt x="919799" y="565321"/>
                    </a:cubicBezTo>
                    <a:cubicBezTo>
                      <a:pt x="905319" y="584628"/>
                      <a:pt x="886142" y="600885"/>
                      <a:pt x="875349" y="622471"/>
                    </a:cubicBezTo>
                    <a:cubicBezTo>
                      <a:pt x="871116" y="630938"/>
                      <a:pt x="866378" y="639170"/>
                      <a:pt x="862649" y="647871"/>
                    </a:cubicBezTo>
                    <a:cubicBezTo>
                      <a:pt x="840819" y="698807"/>
                      <a:pt x="882605" y="621868"/>
                      <a:pt x="837249" y="705021"/>
                    </a:cubicBezTo>
                    <a:cubicBezTo>
                      <a:pt x="831339" y="715856"/>
                      <a:pt x="826100" y="727289"/>
                      <a:pt x="818199" y="736771"/>
                    </a:cubicBezTo>
                    <a:cubicBezTo>
                      <a:pt x="804785" y="752868"/>
                      <a:pt x="773749" y="781221"/>
                      <a:pt x="773749" y="781221"/>
                    </a:cubicBezTo>
                    <a:cubicBezTo>
                      <a:pt x="762431" y="815174"/>
                      <a:pt x="773978" y="787228"/>
                      <a:pt x="748349" y="825671"/>
                    </a:cubicBezTo>
                    <a:cubicBezTo>
                      <a:pt x="741503" y="835940"/>
                      <a:pt x="737331" y="848050"/>
                      <a:pt x="729299" y="857421"/>
                    </a:cubicBezTo>
                    <a:cubicBezTo>
                      <a:pt x="724332" y="863215"/>
                      <a:pt x="715645" y="864725"/>
                      <a:pt x="710249" y="870121"/>
                    </a:cubicBezTo>
                    <a:cubicBezTo>
                      <a:pt x="702765" y="877605"/>
                      <a:pt x="698683" y="888037"/>
                      <a:pt x="691199" y="895521"/>
                    </a:cubicBezTo>
                    <a:cubicBezTo>
                      <a:pt x="685803" y="900917"/>
                      <a:pt x="677853" y="903151"/>
                      <a:pt x="672149" y="908221"/>
                    </a:cubicBezTo>
                    <a:cubicBezTo>
                      <a:pt x="658725" y="920153"/>
                      <a:pt x="646749" y="933621"/>
                      <a:pt x="634049" y="946321"/>
                    </a:cubicBezTo>
                    <a:lnTo>
                      <a:pt x="589599" y="990771"/>
                    </a:lnTo>
                    <a:cubicBezTo>
                      <a:pt x="583249" y="995004"/>
                      <a:pt x="575945" y="998075"/>
                      <a:pt x="570549" y="1003471"/>
                    </a:cubicBezTo>
                    <a:cubicBezTo>
                      <a:pt x="558859" y="1015161"/>
                      <a:pt x="548279" y="1028028"/>
                      <a:pt x="538799" y="1041571"/>
                    </a:cubicBezTo>
                    <a:cubicBezTo>
                      <a:pt x="533371" y="1049326"/>
                      <a:pt x="532159" y="1059699"/>
                      <a:pt x="526099" y="1066971"/>
                    </a:cubicBezTo>
                    <a:cubicBezTo>
                      <a:pt x="521213" y="1072834"/>
                      <a:pt x="513399" y="1075438"/>
                      <a:pt x="507049" y="1079671"/>
                    </a:cubicBezTo>
                    <a:cubicBezTo>
                      <a:pt x="497980" y="1094786"/>
                      <a:pt x="482177" y="1123593"/>
                      <a:pt x="468949" y="1136821"/>
                    </a:cubicBezTo>
                    <a:cubicBezTo>
                      <a:pt x="463553" y="1142217"/>
                      <a:pt x="456249" y="1145288"/>
                      <a:pt x="449899" y="1149521"/>
                    </a:cubicBezTo>
                    <a:cubicBezTo>
                      <a:pt x="447782" y="1155871"/>
                      <a:pt x="448282" y="1163838"/>
                      <a:pt x="443549" y="1168571"/>
                    </a:cubicBezTo>
                    <a:cubicBezTo>
                      <a:pt x="438816" y="1173304"/>
                      <a:pt x="430486" y="1171928"/>
                      <a:pt x="424499" y="1174921"/>
                    </a:cubicBezTo>
                    <a:cubicBezTo>
                      <a:pt x="417673" y="1178334"/>
                      <a:pt x="411243" y="1182654"/>
                      <a:pt x="405449" y="1187621"/>
                    </a:cubicBezTo>
                    <a:cubicBezTo>
                      <a:pt x="396358" y="1195413"/>
                      <a:pt x="389060" y="1205136"/>
                      <a:pt x="380049" y="1213021"/>
                    </a:cubicBezTo>
                    <a:cubicBezTo>
                      <a:pt x="372084" y="1219990"/>
                      <a:pt x="362133" y="1224587"/>
                      <a:pt x="354649" y="1232071"/>
                    </a:cubicBezTo>
                    <a:cubicBezTo>
                      <a:pt x="331773" y="1254947"/>
                      <a:pt x="340927" y="1254888"/>
                      <a:pt x="322899" y="1276521"/>
                    </a:cubicBezTo>
                    <a:cubicBezTo>
                      <a:pt x="317150" y="1283420"/>
                      <a:pt x="309693" y="1288753"/>
                      <a:pt x="303849" y="1295571"/>
                    </a:cubicBezTo>
                    <a:cubicBezTo>
                      <a:pt x="292034" y="1309355"/>
                      <a:pt x="282150" y="1324944"/>
                      <a:pt x="272099" y="1340021"/>
                    </a:cubicBezTo>
                    <a:cubicBezTo>
                      <a:pt x="266787" y="1393144"/>
                      <a:pt x="282804" y="1398169"/>
                      <a:pt x="246699" y="1416221"/>
                    </a:cubicBezTo>
                    <a:cubicBezTo>
                      <a:pt x="240712" y="1419214"/>
                      <a:pt x="233999" y="1420454"/>
                      <a:pt x="227649" y="1422571"/>
                    </a:cubicBezTo>
                    <a:cubicBezTo>
                      <a:pt x="223416" y="1414104"/>
                      <a:pt x="218465" y="1405960"/>
                      <a:pt x="214949" y="1397171"/>
                    </a:cubicBezTo>
                    <a:cubicBezTo>
                      <a:pt x="209977" y="1384742"/>
                      <a:pt x="211715" y="1368537"/>
                      <a:pt x="202249" y="1359071"/>
                    </a:cubicBezTo>
                    <a:lnTo>
                      <a:pt x="183199" y="1340021"/>
                    </a:lnTo>
                    <a:cubicBezTo>
                      <a:pt x="164969" y="1267099"/>
                      <a:pt x="190461" y="1356965"/>
                      <a:pt x="164149" y="1295571"/>
                    </a:cubicBezTo>
                    <a:cubicBezTo>
                      <a:pt x="160711" y="1287549"/>
                      <a:pt x="160307" y="1278530"/>
                      <a:pt x="157799" y="1270171"/>
                    </a:cubicBezTo>
                    <a:cubicBezTo>
                      <a:pt x="153952" y="1257349"/>
                      <a:pt x="148346" y="1245058"/>
                      <a:pt x="145099" y="1232071"/>
                    </a:cubicBezTo>
                    <a:cubicBezTo>
                      <a:pt x="142982" y="1223604"/>
                      <a:pt x="142187" y="1214693"/>
                      <a:pt x="138749" y="1206671"/>
                    </a:cubicBezTo>
                    <a:cubicBezTo>
                      <a:pt x="135743" y="1199656"/>
                      <a:pt x="129462" y="1194447"/>
                      <a:pt x="126049" y="1187621"/>
                    </a:cubicBezTo>
                    <a:cubicBezTo>
                      <a:pt x="123056" y="1181634"/>
                      <a:pt x="121816" y="1174921"/>
                      <a:pt x="119699" y="1168571"/>
                    </a:cubicBezTo>
                    <a:cubicBezTo>
                      <a:pt x="117582" y="1151638"/>
                      <a:pt x="117839" y="1134235"/>
                      <a:pt x="113349" y="1117771"/>
                    </a:cubicBezTo>
                    <a:cubicBezTo>
                      <a:pt x="111341" y="1110408"/>
                      <a:pt x="102657" y="1106084"/>
                      <a:pt x="100649" y="1098721"/>
                    </a:cubicBezTo>
                    <a:cubicBezTo>
                      <a:pt x="96159" y="1082257"/>
                      <a:pt x="96184" y="1064882"/>
                      <a:pt x="94299" y="1047921"/>
                    </a:cubicBezTo>
                    <a:cubicBezTo>
                      <a:pt x="85637" y="969962"/>
                      <a:pt x="93701" y="1007427"/>
                      <a:pt x="81599" y="959021"/>
                    </a:cubicBezTo>
                    <a:cubicBezTo>
                      <a:pt x="79482" y="912454"/>
                      <a:pt x="83236" y="865246"/>
                      <a:pt x="75249" y="819321"/>
                    </a:cubicBezTo>
                    <a:cubicBezTo>
                      <a:pt x="74102" y="812726"/>
                      <a:pt x="62186" y="815964"/>
                      <a:pt x="56199" y="812971"/>
                    </a:cubicBezTo>
                    <a:cubicBezTo>
                      <a:pt x="49373" y="809558"/>
                      <a:pt x="44164" y="803277"/>
                      <a:pt x="37149" y="800271"/>
                    </a:cubicBezTo>
                    <a:cubicBezTo>
                      <a:pt x="0" y="784350"/>
                      <a:pt x="15982" y="784396"/>
                      <a:pt x="11749" y="78122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7" name="36 Forma libre"/>
              <p:cNvSpPr/>
              <p:nvPr/>
            </p:nvSpPr>
            <p:spPr>
              <a:xfrm>
                <a:off x="10671628" y="6630987"/>
                <a:ext cx="837714" cy="700541"/>
              </a:xfrm>
              <a:custGeom>
                <a:avLst/>
                <a:gdLst>
                  <a:gd name="connsiteX0" fmla="*/ 254000 w 837714"/>
                  <a:gd name="connsiteY0" fmla="*/ 52841 h 700541"/>
                  <a:gd name="connsiteX1" fmla="*/ 254000 w 837714"/>
                  <a:gd name="connsiteY1" fmla="*/ 52841 h 700541"/>
                  <a:gd name="connsiteX2" fmla="*/ 311150 w 837714"/>
                  <a:gd name="connsiteY2" fmla="*/ 40141 h 700541"/>
                  <a:gd name="connsiteX3" fmla="*/ 336550 w 837714"/>
                  <a:gd name="connsiteY3" fmla="*/ 33791 h 700541"/>
                  <a:gd name="connsiteX4" fmla="*/ 584200 w 837714"/>
                  <a:gd name="connsiteY4" fmla="*/ 27441 h 700541"/>
                  <a:gd name="connsiteX5" fmla="*/ 666750 w 837714"/>
                  <a:gd name="connsiteY5" fmla="*/ 14741 h 700541"/>
                  <a:gd name="connsiteX6" fmla="*/ 685800 w 837714"/>
                  <a:gd name="connsiteY6" fmla="*/ 8391 h 700541"/>
                  <a:gd name="connsiteX7" fmla="*/ 825500 w 837714"/>
                  <a:gd name="connsiteY7" fmla="*/ 14741 h 700541"/>
                  <a:gd name="connsiteX8" fmla="*/ 819150 w 837714"/>
                  <a:gd name="connsiteY8" fmla="*/ 52841 h 700541"/>
                  <a:gd name="connsiteX9" fmla="*/ 806450 w 837714"/>
                  <a:gd name="connsiteY9" fmla="*/ 90941 h 700541"/>
                  <a:gd name="connsiteX10" fmla="*/ 793750 w 837714"/>
                  <a:gd name="connsiteY10" fmla="*/ 135391 h 700541"/>
                  <a:gd name="connsiteX11" fmla="*/ 781050 w 837714"/>
                  <a:gd name="connsiteY11" fmla="*/ 154441 h 700541"/>
                  <a:gd name="connsiteX12" fmla="*/ 762000 w 837714"/>
                  <a:gd name="connsiteY12" fmla="*/ 192541 h 700541"/>
                  <a:gd name="connsiteX13" fmla="*/ 742950 w 837714"/>
                  <a:gd name="connsiteY13" fmla="*/ 198891 h 700541"/>
                  <a:gd name="connsiteX14" fmla="*/ 711200 w 837714"/>
                  <a:gd name="connsiteY14" fmla="*/ 256041 h 700541"/>
                  <a:gd name="connsiteX15" fmla="*/ 692150 w 837714"/>
                  <a:gd name="connsiteY15" fmla="*/ 268741 h 700541"/>
                  <a:gd name="connsiteX16" fmla="*/ 660400 w 837714"/>
                  <a:gd name="connsiteY16" fmla="*/ 325891 h 700541"/>
                  <a:gd name="connsiteX17" fmla="*/ 641350 w 837714"/>
                  <a:gd name="connsiteY17" fmla="*/ 338591 h 700541"/>
                  <a:gd name="connsiteX18" fmla="*/ 609600 w 837714"/>
                  <a:gd name="connsiteY18" fmla="*/ 370341 h 700541"/>
                  <a:gd name="connsiteX19" fmla="*/ 584200 w 837714"/>
                  <a:gd name="connsiteY19" fmla="*/ 408441 h 700541"/>
                  <a:gd name="connsiteX20" fmla="*/ 546100 w 837714"/>
                  <a:gd name="connsiteY20" fmla="*/ 452891 h 700541"/>
                  <a:gd name="connsiteX21" fmla="*/ 527050 w 837714"/>
                  <a:gd name="connsiteY21" fmla="*/ 471941 h 700541"/>
                  <a:gd name="connsiteX22" fmla="*/ 514350 w 837714"/>
                  <a:gd name="connsiteY22" fmla="*/ 490991 h 700541"/>
                  <a:gd name="connsiteX23" fmla="*/ 495300 w 837714"/>
                  <a:gd name="connsiteY23" fmla="*/ 510041 h 700541"/>
                  <a:gd name="connsiteX24" fmla="*/ 482600 w 837714"/>
                  <a:gd name="connsiteY24" fmla="*/ 529091 h 700541"/>
                  <a:gd name="connsiteX25" fmla="*/ 463550 w 837714"/>
                  <a:gd name="connsiteY25" fmla="*/ 541791 h 700541"/>
                  <a:gd name="connsiteX26" fmla="*/ 444500 w 837714"/>
                  <a:gd name="connsiteY26" fmla="*/ 560841 h 700541"/>
                  <a:gd name="connsiteX27" fmla="*/ 406400 w 837714"/>
                  <a:gd name="connsiteY27" fmla="*/ 586241 h 700541"/>
                  <a:gd name="connsiteX28" fmla="*/ 355600 w 837714"/>
                  <a:gd name="connsiteY28" fmla="*/ 630691 h 700541"/>
                  <a:gd name="connsiteX29" fmla="*/ 336550 w 837714"/>
                  <a:gd name="connsiteY29" fmla="*/ 643391 h 700541"/>
                  <a:gd name="connsiteX30" fmla="*/ 317500 w 837714"/>
                  <a:gd name="connsiteY30" fmla="*/ 656091 h 700541"/>
                  <a:gd name="connsiteX31" fmla="*/ 298450 w 837714"/>
                  <a:gd name="connsiteY31" fmla="*/ 662441 h 700541"/>
                  <a:gd name="connsiteX32" fmla="*/ 254000 w 837714"/>
                  <a:gd name="connsiteY32" fmla="*/ 675141 h 700541"/>
                  <a:gd name="connsiteX33" fmla="*/ 228600 w 837714"/>
                  <a:gd name="connsiteY33" fmla="*/ 687841 h 700541"/>
                  <a:gd name="connsiteX34" fmla="*/ 196850 w 837714"/>
                  <a:gd name="connsiteY34" fmla="*/ 694191 h 700541"/>
                  <a:gd name="connsiteX35" fmla="*/ 177800 w 837714"/>
                  <a:gd name="connsiteY35" fmla="*/ 700541 h 700541"/>
                  <a:gd name="connsiteX36" fmla="*/ 127000 w 837714"/>
                  <a:gd name="connsiteY36" fmla="*/ 694191 h 700541"/>
                  <a:gd name="connsiteX37" fmla="*/ 82550 w 837714"/>
                  <a:gd name="connsiteY37" fmla="*/ 656091 h 700541"/>
                  <a:gd name="connsiteX38" fmla="*/ 63500 w 837714"/>
                  <a:gd name="connsiteY38" fmla="*/ 643391 h 700541"/>
                  <a:gd name="connsiteX39" fmla="*/ 50800 w 837714"/>
                  <a:gd name="connsiteY39" fmla="*/ 605291 h 700541"/>
                  <a:gd name="connsiteX40" fmla="*/ 19050 w 837714"/>
                  <a:gd name="connsiteY40" fmla="*/ 560841 h 700541"/>
                  <a:gd name="connsiteX41" fmla="*/ 6350 w 837714"/>
                  <a:gd name="connsiteY41" fmla="*/ 503691 h 700541"/>
                  <a:gd name="connsiteX42" fmla="*/ 0 w 837714"/>
                  <a:gd name="connsiteY42" fmla="*/ 459241 h 700541"/>
                  <a:gd name="connsiteX43" fmla="*/ 6350 w 837714"/>
                  <a:gd name="connsiteY43" fmla="*/ 294141 h 700541"/>
                  <a:gd name="connsiteX44" fmla="*/ 25400 w 837714"/>
                  <a:gd name="connsiteY44" fmla="*/ 249691 h 700541"/>
                  <a:gd name="connsiteX45" fmla="*/ 57150 w 837714"/>
                  <a:gd name="connsiteY45" fmla="*/ 192541 h 700541"/>
                  <a:gd name="connsiteX46" fmla="*/ 76200 w 837714"/>
                  <a:gd name="connsiteY46" fmla="*/ 173491 h 700541"/>
                  <a:gd name="connsiteX47" fmla="*/ 88900 w 837714"/>
                  <a:gd name="connsiteY47" fmla="*/ 148091 h 700541"/>
                  <a:gd name="connsiteX48" fmla="*/ 127000 w 837714"/>
                  <a:gd name="connsiteY48" fmla="*/ 109991 h 700541"/>
                  <a:gd name="connsiteX49" fmla="*/ 152400 w 837714"/>
                  <a:gd name="connsiteY49" fmla="*/ 78241 h 700541"/>
                  <a:gd name="connsiteX50" fmla="*/ 254000 w 837714"/>
                  <a:gd name="connsiteY50" fmla="*/ 52841 h 7005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37714" h="700541">
                    <a:moveTo>
                      <a:pt x="254000" y="52841"/>
                    </a:moveTo>
                    <a:lnTo>
                      <a:pt x="254000" y="52841"/>
                    </a:lnTo>
                    <a:lnTo>
                      <a:pt x="311150" y="40141"/>
                    </a:lnTo>
                    <a:cubicBezTo>
                      <a:pt x="319654" y="38179"/>
                      <a:pt x="327832" y="34196"/>
                      <a:pt x="336550" y="33791"/>
                    </a:cubicBezTo>
                    <a:cubicBezTo>
                      <a:pt x="419038" y="29954"/>
                      <a:pt x="501650" y="29558"/>
                      <a:pt x="584200" y="27441"/>
                    </a:cubicBezTo>
                    <a:cubicBezTo>
                      <a:pt x="598379" y="25415"/>
                      <a:pt x="650891" y="18265"/>
                      <a:pt x="666750" y="14741"/>
                    </a:cubicBezTo>
                    <a:cubicBezTo>
                      <a:pt x="673284" y="13289"/>
                      <a:pt x="679450" y="10508"/>
                      <a:pt x="685800" y="8391"/>
                    </a:cubicBezTo>
                    <a:cubicBezTo>
                      <a:pt x="732367" y="10508"/>
                      <a:pt x="781277" y="0"/>
                      <a:pt x="825500" y="14741"/>
                    </a:cubicBezTo>
                    <a:cubicBezTo>
                      <a:pt x="837714" y="18812"/>
                      <a:pt x="822273" y="40350"/>
                      <a:pt x="819150" y="52841"/>
                    </a:cubicBezTo>
                    <a:cubicBezTo>
                      <a:pt x="815903" y="65828"/>
                      <a:pt x="809697" y="77954"/>
                      <a:pt x="806450" y="90941"/>
                    </a:cubicBezTo>
                    <a:cubicBezTo>
                      <a:pt x="804415" y="99079"/>
                      <a:pt x="798305" y="126281"/>
                      <a:pt x="793750" y="135391"/>
                    </a:cubicBezTo>
                    <a:cubicBezTo>
                      <a:pt x="790337" y="142217"/>
                      <a:pt x="784463" y="147615"/>
                      <a:pt x="781050" y="154441"/>
                    </a:cubicBezTo>
                    <a:cubicBezTo>
                      <a:pt x="773381" y="169779"/>
                      <a:pt x="777165" y="180409"/>
                      <a:pt x="762000" y="192541"/>
                    </a:cubicBezTo>
                    <a:cubicBezTo>
                      <a:pt x="756773" y="196722"/>
                      <a:pt x="749300" y="196774"/>
                      <a:pt x="742950" y="198891"/>
                    </a:cubicBezTo>
                    <a:cubicBezTo>
                      <a:pt x="736333" y="218742"/>
                      <a:pt x="729915" y="243564"/>
                      <a:pt x="711200" y="256041"/>
                    </a:cubicBezTo>
                    <a:lnTo>
                      <a:pt x="692150" y="268741"/>
                    </a:lnTo>
                    <a:cubicBezTo>
                      <a:pt x="685533" y="288592"/>
                      <a:pt x="679115" y="313414"/>
                      <a:pt x="660400" y="325891"/>
                    </a:cubicBezTo>
                    <a:lnTo>
                      <a:pt x="641350" y="338591"/>
                    </a:lnTo>
                    <a:cubicBezTo>
                      <a:pt x="590550" y="414791"/>
                      <a:pt x="668867" y="302608"/>
                      <a:pt x="609600" y="370341"/>
                    </a:cubicBezTo>
                    <a:cubicBezTo>
                      <a:pt x="599549" y="381828"/>
                      <a:pt x="594993" y="397648"/>
                      <a:pt x="584200" y="408441"/>
                    </a:cubicBezTo>
                    <a:cubicBezTo>
                      <a:pt x="536930" y="455711"/>
                      <a:pt x="594976" y="395869"/>
                      <a:pt x="546100" y="452891"/>
                    </a:cubicBezTo>
                    <a:cubicBezTo>
                      <a:pt x="540256" y="459709"/>
                      <a:pt x="532799" y="465042"/>
                      <a:pt x="527050" y="471941"/>
                    </a:cubicBezTo>
                    <a:cubicBezTo>
                      <a:pt x="522164" y="477804"/>
                      <a:pt x="519236" y="485128"/>
                      <a:pt x="514350" y="490991"/>
                    </a:cubicBezTo>
                    <a:cubicBezTo>
                      <a:pt x="508601" y="497890"/>
                      <a:pt x="501049" y="503142"/>
                      <a:pt x="495300" y="510041"/>
                    </a:cubicBezTo>
                    <a:cubicBezTo>
                      <a:pt x="490414" y="515904"/>
                      <a:pt x="487996" y="523695"/>
                      <a:pt x="482600" y="529091"/>
                    </a:cubicBezTo>
                    <a:cubicBezTo>
                      <a:pt x="477204" y="534487"/>
                      <a:pt x="469413" y="536905"/>
                      <a:pt x="463550" y="541791"/>
                    </a:cubicBezTo>
                    <a:cubicBezTo>
                      <a:pt x="456651" y="547540"/>
                      <a:pt x="451589" y="555328"/>
                      <a:pt x="444500" y="560841"/>
                    </a:cubicBezTo>
                    <a:cubicBezTo>
                      <a:pt x="432452" y="570212"/>
                      <a:pt x="406400" y="586241"/>
                      <a:pt x="406400" y="586241"/>
                    </a:cubicBezTo>
                    <a:cubicBezTo>
                      <a:pt x="385233" y="617991"/>
                      <a:pt x="400050" y="601058"/>
                      <a:pt x="355600" y="630691"/>
                    </a:cubicBezTo>
                    <a:lnTo>
                      <a:pt x="336550" y="643391"/>
                    </a:lnTo>
                    <a:cubicBezTo>
                      <a:pt x="330200" y="647624"/>
                      <a:pt x="324740" y="653678"/>
                      <a:pt x="317500" y="656091"/>
                    </a:cubicBezTo>
                    <a:cubicBezTo>
                      <a:pt x="311150" y="658208"/>
                      <a:pt x="304886" y="660602"/>
                      <a:pt x="298450" y="662441"/>
                    </a:cubicBezTo>
                    <a:cubicBezTo>
                      <a:pt x="282338" y="667044"/>
                      <a:pt x="269225" y="668616"/>
                      <a:pt x="254000" y="675141"/>
                    </a:cubicBezTo>
                    <a:cubicBezTo>
                      <a:pt x="245299" y="678870"/>
                      <a:pt x="237580" y="684848"/>
                      <a:pt x="228600" y="687841"/>
                    </a:cubicBezTo>
                    <a:cubicBezTo>
                      <a:pt x="218361" y="691254"/>
                      <a:pt x="207321" y="691573"/>
                      <a:pt x="196850" y="694191"/>
                    </a:cubicBezTo>
                    <a:cubicBezTo>
                      <a:pt x="190356" y="695814"/>
                      <a:pt x="184150" y="698424"/>
                      <a:pt x="177800" y="700541"/>
                    </a:cubicBezTo>
                    <a:cubicBezTo>
                      <a:pt x="160867" y="698424"/>
                      <a:pt x="143189" y="699587"/>
                      <a:pt x="127000" y="694191"/>
                    </a:cubicBezTo>
                    <a:cubicBezTo>
                      <a:pt x="111146" y="688906"/>
                      <a:pt x="94888" y="666372"/>
                      <a:pt x="82550" y="656091"/>
                    </a:cubicBezTo>
                    <a:cubicBezTo>
                      <a:pt x="76687" y="651205"/>
                      <a:pt x="69850" y="647624"/>
                      <a:pt x="63500" y="643391"/>
                    </a:cubicBezTo>
                    <a:cubicBezTo>
                      <a:pt x="59267" y="630691"/>
                      <a:pt x="58226" y="616430"/>
                      <a:pt x="50800" y="605291"/>
                    </a:cubicBezTo>
                    <a:cubicBezTo>
                      <a:pt x="32229" y="577435"/>
                      <a:pt x="42679" y="592346"/>
                      <a:pt x="19050" y="560841"/>
                    </a:cubicBezTo>
                    <a:cubicBezTo>
                      <a:pt x="13342" y="538008"/>
                      <a:pt x="10381" y="527876"/>
                      <a:pt x="6350" y="503691"/>
                    </a:cubicBezTo>
                    <a:cubicBezTo>
                      <a:pt x="3889" y="488928"/>
                      <a:pt x="2117" y="474058"/>
                      <a:pt x="0" y="459241"/>
                    </a:cubicBezTo>
                    <a:cubicBezTo>
                      <a:pt x="2117" y="404208"/>
                      <a:pt x="2687" y="349093"/>
                      <a:pt x="6350" y="294141"/>
                    </a:cubicBezTo>
                    <a:cubicBezTo>
                      <a:pt x="8383" y="263643"/>
                      <a:pt x="13253" y="273986"/>
                      <a:pt x="25400" y="249691"/>
                    </a:cubicBezTo>
                    <a:cubicBezTo>
                      <a:pt x="41370" y="217751"/>
                      <a:pt x="17107" y="232584"/>
                      <a:pt x="57150" y="192541"/>
                    </a:cubicBezTo>
                    <a:cubicBezTo>
                      <a:pt x="63500" y="186191"/>
                      <a:pt x="70980" y="180799"/>
                      <a:pt x="76200" y="173491"/>
                    </a:cubicBezTo>
                    <a:cubicBezTo>
                      <a:pt x="81702" y="165788"/>
                      <a:pt x="83883" y="156118"/>
                      <a:pt x="88900" y="148091"/>
                    </a:cubicBezTo>
                    <a:cubicBezTo>
                      <a:pt x="105778" y="121086"/>
                      <a:pt x="104012" y="125316"/>
                      <a:pt x="127000" y="109991"/>
                    </a:cubicBezTo>
                    <a:cubicBezTo>
                      <a:pt x="143021" y="85960"/>
                      <a:pt x="134304" y="96337"/>
                      <a:pt x="152400" y="78241"/>
                    </a:cubicBezTo>
                    <a:lnTo>
                      <a:pt x="254000" y="5284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" name="35 Forma libre"/>
              <p:cNvSpPr/>
              <p:nvPr/>
            </p:nvSpPr>
            <p:spPr>
              <a:xfrm>
                <a:off x="9800779" y="4976311"/>
                <a:ext cx="1709049" cy="2838134"/>
              </a:xfrm>
              <a:custGeom>
                <a:avLst/>
                <a:gdLst>
                  <a:gd name="connsiteX0" fmla="*/ 648599 w 1709049"/>
                  <a:gd name="connsiteY0" fmla="*/ 202567 h 2838134"/>
                  <a:gd name="connsiteX1" fmla="*/ 648599 w 1709049"/>
                  <a:gd name="connsiteY1" fmla="*/ 202567 h 2838134"/>
                  <a:gd name="connsiteX2" fmla="*/ 693049 w 1709049"/>
                  <a:gd name="connsiteY2" fmla="*/ 170817 h 2838134"/>
                  <a:gd name="connsiteX3" fmla="*/ 731149 w 1709049"/>
                  <a:gd name="connsiteY3" fmla="*/ 158117 h 2838134"/>
                  <a:gd name="connsiteX4" fmla="*/ 769249 w 1709049"/>
                  <a:gd name="connsiteY4" fmla="*/ 145417 h 2838134"/>
                  <a:gd name="connsiteX5" fmla="*/ 788299 w 1709049"/>
                  <a:gd name="connsiteY5" fmla="*/ 139067 h 2838134"/>
                  <a:gd name="connsiteX6" fmla="*/ 813699 w 1709049"/>
                  <a:gd name="connsiteY6" fmla="*/ 132717 h 2838134"/>
                  <a:gd name="connsiteX7" fmla="*/ 832749 w 1709049"/>
                  <a:gd name="connsiteY7" fmla="*/ 126367 h 2838134"/>
                  <a:gd name="connsiteX8" fmla="*/ 883549 w 1709049"/>
                  <a:gd name="connsiteY8" fmla="*/ 113667 h 2838134"/>
                  <a:gd name="connsiteX9" fmla="*/ 902599 w 1709049"/>
                  <a:gd name="connsiteY9" fmla="*/ 107317 h 2838134"/>
                  <a:gd name="connsiteX10" fmla="*/ 978799 w 1709049"/>
                  <a:gd name="connsiteY10" fmla="*/ 94617 h 2838134"/>
                  <a:gd name="connsiteX11" fmla="*/ 1105799 w 1709049"/>
                  <a:gd name="connsiteY11" fmla="*/ 75567 h 2838134"/>
                  <a:gd name="connsiteX12" fmla="*/ 1169299 w 1709049"/>
                  <a:gd name="connsiteY12" fmla="*/ 56517 h 2838134"/>
                  <a:gd name="connsiteX13" fmla="*/ 1188349 w 1709049"/>
                  <a:gd name="connsiteY13" fmla="*/ 50167 h 2838134"/>
                  <a:gd name="connsiteX14" fmla="*/ 1220099 w 1709049"/>
                  <a:gd name="connsiteY14" fmla="*/ 43817 h 2838134"/>
                  <a:gd name="connsiteX15" fmla="*/ 1245499 w 1709049"/>
                  <a:gd name="connsiteY15" fmla="*/ 37467 h 2838134"/>
                  <a:gd name="connsiteX16" fmla="*/ 1264549 w 1709049"/>
                  <a:gd name="connsiteY16" fmla="*/ 31117 h 2838134"/>
                  <a:gd name="connsiteX17" fmla="*/ 1308999 w 1709049"/>
                  <a:gd name="connsiteY17" fmla="*/ 24767 h 2838134"/>
                  <a:gd name="connsiteX18" fmla="*/ 1461399 w 1709049"/>
                  <a:gd name="connsiteY18" fmla="*/ 18417 h 2838134"/>
                  <a:gd name="connsiteX19" fmla="*/ 1499499 w 1709049"/>
                  <a:gd name="connsiteY19" fmla="*/ 31117 h 2838134"/>
                  <a:gd name="connsiteX20" fmla="*/ 1518549 w 1709049"/>
                  <a:gd name="connsiteY20" fmla="*/ 43817 h 2838134"/>
                  <a:gd name="connsiteX21" fmla="*/ 1537599 w 1709049"/>
                  <a:gd name="connsiteY21" fmla="*/ 50167 h 2838134"/>
                  <a:gd name="connsiteX22" fmla="*/ 1575699 w 1709049"/>
                  <a:gd name="connsiteY22" fmla="*/ 75567 h 2838134"/>
                  <a:gd name="connsiteX23" fmla="*/ 1626499 w 1709049"/>
                  <a:gd name="connsiteY23" fmla="*/ 120017 h 2838134"/>
                  <a:gd name="connsiteX24" fmla="*/ 1645549 w 1709049"/>
                  <a:gd name="connsiteY24" fmla="*/ 132717 h 2838134"/>
                  <a:gd name="connsiteX25" fmla="*/ 1683649 w 1709049"/>
                  <a:gd name="connsiteY25" fmla="*/ 196217 h 2838134"/>
                  <a:gd name="connsiteX26" fmla="*/ 1696349 w 1709049"/>
                  <a:gd name="connsiteY26" fmla="*/ 215267 h 2838134"/>
                  <a:gd name="connsiteX27" fmla="*/ 1709049 w 1709049"/>
                  <a:gd name="connsiteY27" fmla="*/ 253367 h 2838134"/>
                  <a:gd name="connsiteX28" fmla="*/ 1702699 w 1709049"/>
                  <a:gd name="connsiteY28" fmla="*/ 393067 h 2838134"/>
                  <a:gd name="connsiteX29" fmla="*/ 1683649 w 1709049"/>
                  <a:gd name="connsiteY29" fmla="*/ 462917 h 2838134"/>
                  <a:gd name="connsiteX30" fmla="*/ 1677299 w 1709049"/>
                  <a:gd name="connsiteY30" fmla="*/ 481967 h 2838134"/>
                  <a:gd name="connsiteX31" fmla="*/ 1670949 w 1709049"/>
                  <a:gd name="connsiteY31" fmla="*/ 545467 h 2838134"/>
                  <a:gd name="connsiteX32" fmla="*/ 1658249 w 1709049"/>
                  <a:gd name="connsiteY32" fmla="*/ 653417 h 2838134"/>
                  <a:gd name="connsiteX33" fmla="*/ 1651899 w 1709049"/>
                  <a:gd name="connsiteY33" fmla="*/ 786767 h 2838134"/>
                  <a:gd name="connsiteX34" fmla="*/ 1639199 w 1709049"/>
                  <a:gd name="connsiteY34" fmla="*/ 837567 h 2838134"/>
                  <a:gd name="connsiteX35" fmla="*/ 1626499 w 1709049"/>
                  <a:gd name="connsiteY35" fmla="*/ 894717 h 2838134"/>
                  <a:gd name="connsiteX36" fmla="*/ 1613799 w 1709049"/>
                  <a:gd name="connsiteY36" fmla="*/ 932817 h 2838134"/>
                  <a:gd name="connsiteX37" fmla="*/ 1607449 w 1709049"/>
                  <a:gd name="connsiteY37" fmla="*/ 964567 h 2838134"/>
                  <a:gd name="connsiteX38" fmla="*/ 1594749 w 1709049"/>
                  <a:gd name="connsiteY38" fmla="*/ 1002667 h 2838134"/>
                  <a:gd name="connsiteX39" fmla="*/ 1588399 w 1709049"/>
                  <a:gd name="connsiteY39" fmla="*/ 1021717 h 2838134"/>
                  <a:gd name="connsiteX40" fmla="*/ 1582049 w 1709049"/>
                  <a:gd name="connsiteY40" fmla="*/ 1040767 h 2838134"/>
                  <a:gd name="connsiteX41" fmla="*/ 1569349 w 1709049"/>
                  <a:gd name="connsiteY41" fmla="*/ 1091567 h 2838134"/>
                  <a:gd name="connsiteX42" fmla="*/ 1543949 w 1709049"/>
                  <a:gd name="connsiteY42" fmla="*/ 1129667 h 2838134"/>
                  <a:gd name="connsiteX43" fmla="*/ 1524899 w 1709049"/>
                  <a:gd name="connsiteY43" fmla="*/ 1167767 h 2838134"/>
                  <a:gd name="connsiteX44" fmla="*/ 1499499 w 1709049"/>
                  <a:gd name="connsiteY44" fmla="*/ 1205867 h 2838134"/>
                  <a:gd name="connsiteX45" fmla="*/ 1493149 w 1709049"/>
                  <a:gd name="connsiteY45" fmla="*/ 1224917 h 2838134"/>
                  <a:gd name="connsiteX46" fmla="*/ 1201049 w 1709049"/>
                  <a:gd name="connsiteY46" fmla="*/ 1663067 h 2838134"/>
                  <a:gd name="connsiteX47" fmla="*/ 1162949 w 1709049"/>
                  <a:gd name="connsiteY47" fmla="*/ 1707517 h 2838134"/>
                  <a:gd name="connsiteX48" fmla="*/ 1143899 w 1709049"/>
                  <a:gd name="connsiteY48" fmla="*/ 1726567 h 2838134"/>
                  <a:gd name="connsiteX49" fmla="*/ 1137549 w 1709049"/>
                  <a:gd name="connsiteY49" fmla="*/ 1745617 h 2838134"/>
                  <a:gd name="connsiteX50" fmla="*/ 1118499 w 1709049"/>
                  <a:gd name="connsiteY50" fmla="*/ 1758317 h 2838134"/>
                  <a:gd name="connsiteX51" fmla="*/ 1099449 w 1709049"/>
                  <a:gd name="connsiteY51" fmla="*/ 1777367 h 2838134"/>
                  <a:gd name="connsiteX52" fmla="*/ 1086749 w 1709049"/>
                  <a:gd name="connsiteY52" fmla="*/ 1796417 h 2838134"/>
                  <a:gd name="connsiteX53" fmla="*/ 1048649 w 1709049"/>
                  <a:gd name="connsiteY53" fmla="*/ 1834517 h 2838134"/>
                  <a:gd name="connsiteX54" fmla="*/ 1035949 w 1709049"/>
                  <a:gd name="connsiteY54" fmla="*/ 1853567 h 2838134"/>
                  <a:gd name="connsiteX55" fmla="*/ 1016899 w 1709049"/>
                  <a:gd name="connsiteY55" fmla="*/ 1859917 h 2838134"/>
                  <a:gd name="connsiteX56" fmla="*/ 991499 w 1709049"/>
                  <a:gd name="connsiteY56" fmla="*/ 1891667 h 2838134"/>
                  <a:gd name="connsiteX57" fmla="*/ 966099 w 1709049"/>
                  <a:gd name="connsiteY57" fmla="*/ 1929767 h 2838134"/>
                  <a:gd name="connsiteX58" fmla="*/ 953399 w 1709049"/>
                  <a:gd name="connsiteY58" fmla="*/ 1948817 h 2838134"/>
                  <a:gd name="connsiteX59" fmla="*/ 940699 w 1709049"/>
                  <a:gd name="connsiteY59" fmla="*/ 1967867 h 2838134"/>
                  <a:gd name="connsiteX60" fmla="*/ 947049 w 1709049"/>
                  <a:gd name="connsiteY60" fmla="*/ 1999617 h 2838134"/>
                  <a:gd name="connsiteX61" fmla="*/ 972449 w 1709049"/>
                  <a:gd name="connsiteY61" fmla="*/ 2005967 h 2838134"/>
                  <a:gd name="connsiteX62" fmla="*/ 1029599 w 1709049"/>
                  <a:gd name="connsiteY62" fmla="*/ 1999617 h 2838134"/>
                  <a:gd name="connsiteX63" fmla="*/ 1054999 w 1709049"/>
                  <a:gd name="connsiteY63" fmla="*/ 1993267 h 2838134"/>
                  <a:gd name="connsiteX64" fmla="*/ 1074049 w 1709049"/>
                  <a:gd name="connsiteY64" fmla="*/ 1986917 h 2838134"/>
                  <a:gd name="connsiteX65" fmla="*/ 1340749 w 1709049"/>
                  <a:gd name="connsiteY65" fmla="*/ 1878967 h 2838134"/>
                  <a:gd name="connsiteX66" fmla="*/ 1397899 w 1709049"/>
                  <a:gd name="connsiteY66" fmla="*/ 1872617 h 2838134"/>
                  <a:gd name="connsiteX67" fmla="*/ 1435999 w 1709049"/>
                  <a:gd name="connsiteY67" fmla="*/ 1859917 h 2838134"/>
                  <a:gd name="connsiteX68" fmla="*/ 1455049 w 1709049"/>
                  <a:gd name="connsiteY68" fmla="*/ 1853567 h 2838134"/>
                  <a:gd name="connsiteX69" fmla="*/ 1480449 w 1709049"/>
                  <a:gd name="connsiteY69" fmla="*/ 1859917 h 2838134"/>
                  <a:gd name="connsiteX70" fmla="*/ 1512199 w 1709049"/>
                  <a:gd name="connsiteY70" fmla="*/ 1866267 h 2838134"/>
                  <a:gd name="connsiteX71" fmla="*/ 1524899 w 1709049"/>
                  <a:gd name="connsiteY71" fmla="*/ 1885317 h 2838134"/>
                  <a:gd name="connsiteX72" fmla="*/ 1512199 w 1709049"/>
                  <a:gd name="connsiteY72" fmla="*/ 1942467 h 2838134"/>
                  <a:gd name="connsiteX73" fmla="*/ 1486799 w 1709049"/>
                  <a:gd name="connsiteY73" fmla="*/ 1980567 h 2838134"/>
                  <a:gd name="connsiteX74" fmla="*/ 1474099 w 1709049"/>
                  <a:gd name="connsiteY74" fmla="*/ 1999617 h 2838134"/>
                  <a:gd name="connsiteX75" fmla="*/ 1448699 w 1709049"/>
                  <a:gd name="connsiteY75" fmla="*/ 2063117 h 2838134"/>
                  <a:gd name="connsiteX76" fmla="*/ 1429649 w 1709049"/>
                  <a:gd name="connsiteY76" fmla="*/ 2075817 h 2838134"/>
                  <a:gd name="connsiteX77" fmla="*/ 1397899 w 1709049"/>
                  <a:gd name="connsiteY77" fmla="*/ 2132967 h 2838134"/>
                  <a:gd name="connsiteX78" fmla="*/ 1378849 w 1709049"/>
                  <a:gd name="connsiteY78" fmla="*/ 2145667 h 2838134"/>
                  <a:gd name="connsiteX79" fmla="*/ 1372499 w 1709049"/>
                  <a:gd name="connsiteY79" fmla="*/ 2164717 h 2838134"/>
                  <a:gd name="connsiteX80" fmla="*/ 1328049 w 1709049"/>
                  <a:gd name="connsiteY80" fmla="*/ 2221867 h 2838134"/>
                  <a:gd name="connsiteX81" fmla="*/ 1308999 w 1709049"/>
                  <a:gd name="connsiteY81" fmla="*/ 2234567 h 2838134"/>
                  <a:gd name="connsiteX82" fmla="*/ 1264549 w 1709049"/>
                  <a:gd name="connsiteY82" fmla="*/ 2291717 h 2838134"/>
                  <a:gd name="connsiteX83" fmla="*/ 1251849 w 1709049"/>
                  <a:gd name="connsiteY83" fmla="*/ 2310767 h 2838134"/>
                  <a:gd name="connsiteX84" fmla="*/ 1232799 w 1709049"/>
                  <a:gd name="connsiteY84" fmla="*/ 2329817 h 2838134"/>
                  <a:gd name="connsiteX85" fmla="*/ 1207399 w 1709049"/>
                  <a:gd name="connsiteY85" fmla="*/ 2367917 h 2838134"/>
                  <a:gd name="connsiteX86" fmla="*/ 1194699 w 1709049"/>
                  <a:gd name="connsiteY86" fmla="*/ 2386967 h 2838134"/>
                  <a:gd name="connsiteX87" fmla="*/ 1156599 w 1709049"/>
                  <a:gd name="connsiteY87" fmla="*/ 2418717 h 2838134"/>
                  <a:gd name="connsiteX88" fmla="*/ 1137549 w 1709049"/>
                  <a:gd name="connsiteY88" fmla="*/ 2431417 h 2838134"/>
                  <a:gd name="connsiteX89" fmla="*/ 1118499 w 1709049"/>
                  <a:gd name="connsiteY89" fmla="*/ 2450467 h 2838134"/>
                  <a:gd name="connsiteX90" fmla="*/ 1099449 w 1709049"/>
                  <a:gd name="connsiteY90" fmla="*/ 2456817 h 2838134"/>
                  <a:gd name="connsiteX91" fmla="*/ 1080399 w 1709049"/>
                  <a:gd name="connsiteY91" fmla="*/ 2469517 h 2838134"/>
                  <a:gd name="connsiteX92" fmla="*/ 1042299 w 1709049"/>
                  <a:gd name="connsiteY92" fmla="*/ 2482217 h 2838134"/>
                  <a:gd name="connsiteX93" fmla="*/ 1023249 w 1709049"/>
                  <a:gd name="connsiteY93" fmla="*/ 2488567 h 2838134"/>
                  <a:gd name="connsiteX94" fmla="*/ 947049 w 1709049"/>
                  <a:gd name="connsiteY94" fmla="*/ 2539367 h 2838134"/>
                  <a:gd name="connsiteX95" fmla="*/ 927999 w 1709049"/>
                  <a:gd name="connsiteY95" fmla="*/ 2552067 h 2838134"/>
                  <a:gd name="connsiteX96" fmla="*/ 889899 w 1709049"/>
                  <a:gd name="connsiteY96" fmla="*/ 2571117 h 2838134"/>
                  <a:gd name="connsiteX97" fmla="*/ 870849 w 1709049"/>
                  <a:gd name="connsiteY97" fmla="*/ 2577467 h 2838134"/>
                  <a:gd name="connsiteX98" fmla="*/ 851799 w 1709049"/>
                  <a:gd name="connsiteY98" fmla="*/ 2590167 h 2838134"/>
                  <a:gd name="connsiteX99" fmla="*/ 832749 w 1709049"/>
                  <a:gd name="connsiteY99" fmla="*/ 2596517 h 2838134"/>
                  <a:gd name="connsiteX100" fmla="*/ 807349 w 1709049"/>
                  <a:gd name="connsiteY100" fmla="*/ 2609217 h 2838134"/>
                  <a:gd name="connsiteX101" fmla="*/ 769249 w 1709049"/>
                  <a:gd name="connsiteY101" fmla="*/ 2621917 h 2838134"/>
                  <a:gd name="connsiteX102" fmla="*/ 750199 w 1709049"/>
                  <a:gd name="connsiteY102" fmla="*/ 2628267 h 2838134"/>
                  <a:gd name="connsiteX103" fmla="*/ 731149 w 1709049"/>
                  <a:gd name="connsiteY103" fmla="*/ 2634617 h 2838134"/>
                  <a:gd name="connsiteX104" fmla="*/ 712099 w 1709049"/>
                  <a:gd name="connsiteY104" fmla="*/ 2640967 h 2838134"/>
                  <a:gd name="connsiteX105" fmla="*/ 502549 w 1709049"/>
                  <a:gd name="connsiteY105" fmla="*/ 2742567 h 2838134"/>
                  <a:gd name="connsiteX106" fmla="*/ 451749 w 1709049"/>
                  <a:gd name="connsiteY106" fmla="*/ 2761617 h 2838134"/>
                  <a:gd name="connsiteX107" fmla="*/ 413649 w 1709049"/>
                  <a:gd name="connsiteY107" fmla="*/ 2774317 h 2838134"/>
                  <a:gd name="connsiteX108" fmla="*/ 286649 w 1709049"/>
                  <a:gd name="connsiteY108" fmla="*/ 2787017 h 2838134"/>
                  <a:gd name="connsiteX109" fmla="*/ 267599 w 1709049"/>
                  <a:gd name="connsiteY109" fmla="*/ 2793367 h 2838134"/>
                  <a:gd name="connsiteX110" fmla="*/ 216799 w 1709049"/>
                  <a:gd name="connsiteY110" fmla="*/ 2806067 h 2838134"/>
                  <a:gd name="connsiteX111" fmla="*/ 197749 w 1709049"/>
                  <a:gd name="connsiteY111" fmla="*/ 2818767 h 2838134"/>
                  <a:gd name="connsiteX112" fmla="*/ 172349 w 1709049"/>
                  <a:gd name="connsiteY112" fmla="*/ 2825117 h 2838134"/>
                  <a:gd name="connsiteX113" fmla="*/ 121549 w 1709049"/>
                  <a:gd name="connsiteY113" fmla="*/ 2837817 h 2838134"/>
                  <a:gd name="connsiteX114" fmla="*/ 96149 w 1709049"/>
                  <a:gd name="connsiteY114" fmla="*/ 2831467 h 2838134"/>
                  <a:gd name="connsiteX115" fmla="*/ 70749 w 1709049"/>
                  <a:gd name="connsiteY115" fmla="*/ 2787017 h 2838134"/>
                  <a:gd name="connsiteX116" fmla="*/ 58049 w 1709049"/>
                  <a:gd name="connsiteY116" fmla="*/ 2767967 h 2838134"/>
                  <a:gd name="connsiteX117" fmla="*/ 51699 w 1709049"/>
                  <a:gd name="connsiteY117" fmla="*/ 2748917 h 2838134"/>
                  <a:gd name="connsiteX118" fmla="*/ 38999 w 1709049"/>
                  <a:gd name="connsiteY118" fmla="*/ 2729867 h 2838134"/>
                  <a:gd name="connsiteX119" fmla="*/ 19949 w 1709049"/>
                  <a:gd name="connsiteY119" fmla="*/ 2691767 h 2838134"/>
                  <a:gd name="connsiteX120" fmla="*/ 13599 w 1709049"/>
                  <a:gd name="connsiteY120" fmla="*/ 2666367 h 2838134"/>
                  <a:gd name="connsiteX121" fmla="*/ 13599 w 1709049"/>
                  <a:gd name="connsiteY121" fmla="*/ 2456817 h 2838134"/>
                  <a:gd name="connsiteX122" fmla="*/ 26299 w 1709049"/>
                  <a:gd name="connsiteY122" fmla="*/ 2317117 h 2838134"/>
                  <a:gd name="connsiteX123" fmla="*/ 32649 w 1709049"/>
                  <a:gd name="connsiteY123" fmla="*/ 2259967 h 2838134"/>
                  <a:gd name="connsiteX124" fmla="*/ 153299 w 1709049"/>
                  <a:gd name="connsiteY124" fmla="*/ 1421767 h 2838134"/>
                  <a:gd name="connsiteX125" fmla="*/ 153299 w 1709049"/>
                  <a:gd name="connsiteY125" fmla="*/ 1339217 h 2838134"/>
                  <a:gd name="connsiteX126" fmla="*/ 159649 w 1709049"/>
                  <a:gd name="connsiteY126" fmla="*/ 1237617 h 2838134"/>
                  <a:gd name="connsiteX127" fmla="*/ 178699 w 1709049"/>
                  <a:gd name="connsiteY127" fmla="*/ 1224917 h 2838134"/>
                  <a:gd name="connsiteX128" fmla="*/ 229499 w 1709049"/>
                  <a:gd name="connsiteY128" fmla="*/ 1186817 h 2838134"/>
                  <a:gd name="connsiteX129" fmla="*/ 299349 w 1709049"/>
                  <a:gd name="connsiteY129" fmla="*/ 1224917 h 2838134"/>
                  <a:gd name="connsiteX130" fmla="*/ 318399 w 1709049"/>
                  <a:gd name="connsiteY130" fmla="*/ 1243967 h 2838134"/>
                  <a:gd name="connsiteX131" fmla="*/ 337449 w 1709049"/>
                  <a:gd name="connsiteY131" fmla="*/ 1301117 h 2838134"/>
                  <a:gd name="connsiteX132" fmla="*/ 343799 w 1709049"/>
                  <a:gd name="connsiteY132" fmla="*/ 1320167 h 2838134"/>
                  <a:gd name="connsiteX133" fmla="*/ 356499 w 1709049"/>
                  <a:gd name="connsiteY133" fmla="*/ 1415417 h 2838134"/>
                  <a:gd name="connsiteX134" fmla="*/ 362849 w 1709049"/>
                  <a:gd name="connsiteY134" fmla="*/ 1453517 h 2838134"/>
                  <a:gd name="connsiteX135" fmla="*/ 375549 w 1709049"/>
                  <a:gd name="connsiteY135" fmla="*/ 1472567 h 2838134"/>
                  <a:gd name="connsiteX136" fmla="*/ 400949 w 1709049"/>
                  <a:gd name="connsiteY136" fmla="*/ 1517017 h 2838134"/>
                  <a:gd name="connsiteX137" fmla="*/ 407299 w 1709049"/>
                  <a:gd name="connsiteY137" fmla="*/ 1548767 h 2838134"/>
                  <a:gd name="connsiteX138" fmla="*/ 413649 w 1709049"/>
                  <a:gd name="connsiteY138" fmla="*/ 1567817 h 2838134"/>
                  <a:gd name="connsiteX139" fmla="*/ 419999 w 1709049"/>
                  <a:gd name="connsiteY139" fmla="*/ 1644017 h 2838134"/>
                  <a:gd name="connsiteX140" fmla="*/ 432699 w 1709049"/>
                  <a:gd name="connsiteY140" fmla="*/ 1694817 h 2838134"/>
                  <a:gd name="connsiteX141" fmla="*/ 445399 w 1709049"/>
                  <a:gd name="connsiteY141" fmla="*/ 1732917 h 2838134"/>
                  <a:gd name="connsiteX142" fmla="*/ 451749 w 1709049"/>
                  <a:gd name="connsiteY142" fmla="*/ 1751967 h 2838134"/>
                  <a:gd name="connsiteX143" fmla="*/ 477149 w 1709049"/>
                  <a:gd name="connsiteY143" fmla="*/ 1796417 h 2838134"/>
                  <a:gd name="connsiteX144" fmla="*/ 502549 w 1709049"/>
                  <a:gd name="connsiteY144" fmla="*/ 1790067 h 2838134"/>
                  <a:gd name="connsiteX145" fmla="*/ 521599 w 1709049"/>
                  <a:gd name="connsiteY145" fmla="*/ 1726567 h 2838134"/>
                  <a:gd name="connsiteX146" fmla="*/ 566049 w 1709049"/>
                  <a:gd name="connsiteY146" fmla="*/ 1669417 h 2838134"/>
                  <a:gd name="connsiteX147" fmla="*/ 585099 w 1709049"/>
                  <a:gd name="connsiteY147" fmla="*/ 1656717 h 2838134"/>
                  <a:gd name="connsiteX148" fmla="*/ 610499 w 1709049"/>
                  <a:gd name="connsiteY148" fmla="*/ 1624967 h 2838134"/>
                  <a:gd name="connsiteX149" fmla="*/ 616849 w 1709049"/>
                  <a:gd name="connsiteY149" fmla="*/ 1605917 h 2838134"/>
                  <a:gd name="connsiteX150" fmla="*/ 661299 w 1709049"/>
                  <a:gd name="connsiteY150" fmla="*/ 1548767 h 2838134"/>
                  <a:gd name="connsiteX151" fmla="*/ 680349 w 1709049"/>
                  <a:gd name="connsiteY151" fmla="*/ 1510667 h 2838134"/>
                  <a:gd name="connsiteX152" fmla="*/ 693049 w 1709049"/>
                  <a:gd name="connsiteY152" fmla="*/ 1472567 h 2838134"/>
                  <a:gd name="connsiteX153" fmla="*/ 718449 w 1709049"/>
                  <a:gd name="connsiteY153" fmla="*/ 1434467 h 2838134"/>
                  <a:gd name="connsiteX154" fmla="*/ 724799 w 1709049"/>
                  <a:gd name="connsiteY154" fmla="*/ 1415417 h 2838134"/>
                  <a:gd name="connsiteX155" fmla="*/ 756549 w 1709049"/>
                  <a:gd name="connsiteY155" fmla="*/ 1377317 h 2838134"/>
                  <a:gd name="connsiteX156" fmla="*/ 769249 w 1709049"/>
                  <a:gd name="connsiteY156" fmla="*/ 1339217 h 2838134"/>
                  <a:gd name="connsiteX157" fmla="*/ 794649 w 1709049"/>
                  <a:gd name="connsiteY157" fmla="*/ 1301117 h 2838134"/>
                  <a:gd name="connsiteX158" fmla="*/ 813699 w 1709049"/>
                  <a:gd name="connsiteY158" fmla="*/ 1243967 h 2838134"/>
                  <a:gd name="connsiteX159" fmla="*/ 820049 w 1709049"/>
                  <a:gd name="connsiteY159" fmla="*/ 1224917 h 2838134"/>
                  <a:gd name="connsiteX160" fmla="*/ 832749 w 1709049"/>
                  <a:gd name="connsiteY160" fmla="*/ 1205867 h 2838134"/>
                  <a:gd name="connsiteX161" fmla="*/ 845449 w 1709049"/>
                  <a:gd name="connsiteY161" fmla="*/ 1167767 h 2838134"/>
                  <a:gd name="connsiteX162" fmla="*/ 883549 w 1709049"/>
                  <a:gd name="connsiteY162" fmla="*/ 1091567 h 2838134"/>
                  <a:gd name="connsiteX163" fmla="*/ 902599 w 1709049"/>
                  <a:gd name="connsiteY163" fmla="*/ 1047117 h 2838134"/>
                  <a:gd name="connsiteX164" fmla="*/ 915299 w 1709049"/>
                  <a:gd name="connsiteY164" fmla="*/ 1028067 h 2838134"/>
                  <a:gd name="connsiteX165" fmla="*/ 921649 w 1709049"/>
                  <a:gd name="connsiteY165" fmla="*/ 1009017 h 2838134"/>
                  <a:gd name="connsiteX166" fmla="*/ 934349 w 1709049"/>
                  <a:gd name="connsiteY166" fmla="*/ 989967 h 2838134"/>
                  <a:gd name="connsiteX167" fmla="*/ 947049 w 1709049"/>
                  <a:gd name="connsiteY167" fmla="*/ 951867 h 2838134"/>
                  <a:gd name="connsiteX168" fmla="*/ 972449 w 1709049"/>
                  <a:gd name="connsiteY168" fmla="*/ 907417 h 2838134"/>
                  <a:gd name="connsiteX169" fmla="*/ 985149 w 1709049"/>
                  <a:gd name="connsiteY169" fmla="*/ 831217 h 2838134"/>
                  <a:gd name="connsiteX170" fmla="*/ 978799 w 1709049"/>
                  <a:gd name="connsiteY170" fmla="*/ 735967 h 2838134"/>
                  <a:gd name="connsiteX171" fmla="*/ 972449 w 1709049"/>
                  <a:gd name="connsiteY171" fmla="*/ 716917 h 2838134"/>
                  <a:gd name="connsiteX172" fmla="*/ 934349 w 1709049"/>
                  <a:gd name="connsiteY172" fmla="*/ 697867 h 2838134"/>
                  <a:gd name="connsiteX173" fmla="*/ 877199 w 1709049"/>
                  <a:gd name="connsiteY173" fmla="*/ 716917 h 2838134"/>
                  <a:gd name="connsiteX174" fmla="*/ 858149 w 1709049"/>
                  <a:gd name="connsiteY174" fmla="*/ 723267 h 2838134"/>
                  <a:gd name="connsiteX175" fmla="*/ 839099 w 1709049"/>
                  <a:gd name="connsiteY175" fmla="*/ 742317 h 2838134"/>
                  <a:gd name="connsiteX176" fmla="*/ 750199 w 1709049"/>
                  <a:gd name="connsiteY176" fmla="*/ 755017 h 2838134"/>
                  <a:gd name="connsiteX177" fmla="*/ 629549 w 1709049"/>
                  <a:gd name="connsiteY177" fmla="*/ 583567 h 2838134"/>
                  <a:gd name="connsiteX178" fmla="*/ 585099 w 1709049"/>
                  <a:gd name="connsiteY178" fmla="*/ 532767 h 2838134"/>
                  <a:gd name="connsiteX179" fmla="*/ 566049 w 1709049"/>
                  <a:gd name="connsiteY179" fmla="*/ 520067 h 2838134"/>
                  <a:gd name="connsiteX180" fmla="*/ 553349 w 1709049"/>
                  <a:gd name="connsiteY180" fmla="*/ 501017 h 2838134"/>
                  <a:gd name="connsiteX181" fmla="*/ 534299 w 1709049"/>
                  <a:gd name="connsiteY181" fmla="*/ 481967 h 2838134"/>
                  <a:gd name="connsiteX182" fmla="*/ 521599 w 1709049"/>
                  <a:gd name="connsiteY182" fmla="*/ 412117 h 2838134"/>
                  <a:gd name="connsiteX183" fmla="*/ 527949 w 1709049"/>
                  <a:gd name="connsiteY183" fmla="*/ 304167 h 2838134"/>
                  <a:gd name="connsiteX184" fmla="*/ 591449 w 1709049"/>
                  <a:gd name="connsiteY184" fmla="*/ 240667 h 2838134"/>
                  <a:gd name="connsiteX185" fmla="*/ 648599 w 1709049"/>
                  <a:gd name="connsiteY185" fmla="*/ 202567 h 283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</a:cxnLst>
                <a:rect l="l" t="t" r="r" b="b"/>
                <a:pathLst>
                  <a:path w="1709049" h="2838134">
                    <a:moveTo>
                      <a:pt x="648599" y="202567"/>
                    </a:moveTo>
                    <a:lnTo>
                      <a:pt x="648599" y="202567"/>
                    </a:lnTo>
                    <a:cubicBezTo>
                      <a:pt x="663416" y="191984"/>
                      <a:pt x="677017" y="179450"/>
                      <a:pt x="693049" y="170817"/>
                    </a:cubicBezTo>
                    <a:cubicBezTo>
                      <a:pt x="704836" y="164470"/>
                      <a:pt x="718449" y="162350"/>
                      <a:pt x="731149" y="158117"/>
                    </a:cubicBezTo>
                    <a:lnTo>
                      <a:pt x="769249" y="145417"/>
                    </a:lnTo>
                    <a:cubicBezTo>
                      <a:pt x="775599" y="143300"/>
                      <a:pt x="781805" y="140690"/>
                      <a:pt x="788299" y="139067"/>
                    </a:cubicBezTo>
                    <a:cubicBezTo>
                      <a:pt x="796766" y="136950"/>
                      <a:pt x="805308" y="135115"/>
                      <a:pt x="813699" y="132717"/>
                    </a:cubicBezTo>
                    <a:cubicBezTo>
                      <a:pt x="820135" y="130878"/>
                      <a:pt x="826291" y="128128"/>
                      <a:pt x="832749" y="126367"/>
                    </a:cubicBezTo>
                    <a:cubicBezTo>
                      <a:pt x="849588" y="121774"/>
                      <a:pt x="866990" y="119187"/>
                      <a:pt x="883549" y="113667"/>
                    </a:cubicBezTo>
                    <a:cubicBezTo>
                      <a:pt x="889899" y="111550"/>
                      <a:pt x="896035" y="108630"/>
                      <a:pt x="902599" y="107317"/>
                    </a:cubicBezTo>
                    <a:cubicBezTo>
                      <a:pt x="927849" y="102267"/>
                      <a:pt x="953247" y="97811"/>
                      <a:pt x="978799" y="94617"/>
                    </a:cubicBezTo>
                    <a:cubicBezTo>
                      <a:pt x="1005827" y="91238"/>
                      <a:pt x="1087192" y="81769"/>
                      <a:pt x="1105799" y="75567"/>
                    </a:cubicBezTo>
                    <a:cubicBezTo>
                      <a:pt x="1196341" y="45386"/>
                      <a:pt x="1102121" y="75711"/>
                      <a:pt x="1169299" y="56517"/>
                    </a:cubicBezTo>
                    <a:cubicBezTo>
                      <a:pt x="1175735" y="54678"/>
                      <a:pt x="1181855" y="51790"/>
                      <a:pt x="1188349" y="50167"/>
                    </a:cubicBezTo>
                    <a:cubicBezTo>
                      <a:pt x="1198820" y="47549"/>
                      <a:pt x="1209563" y="46158"/>
                      <a:pt x="1220099" y="43817"/>
                    </a:cubicBezTo>
                    <a:cubicBezTo>
                      <a:pt x="1228618" y="41924"/>
                      <a:pt x="1237108" y="39865"/>
                      <a:pt x="1245499" y="37467"/>
                    </a:cubicBezTo>
                    <a:cubicBezTo>
                      <a:pt x="1251935" y="35628"/>
                      <a:pt x="1257985" y="32430"/>
                      <a:pt x="1264549" y="31117"/>
                    </a:cubicBezTo>
                    <a:cubicBezTo>
                      <a:pt x="1279225" y="28182"/>
                      <a:pt x="1294182" y="26884"/>
                      <a:pt x="1308999" y="24767"/>
                    </a:cubicBezTo>
                    <a:cubicBezTo>
                      <a:pt x="1383300" y="0"/>
                      <a:pt x="1333733" y="11324"/>
                      <a:pt x="1461399" y="18417"/>
                    </a:cubicBezTo>
                    <a:cubicBezTo>
                      <a:pt x="1474099" y="22650"/>
                      <a:pt x="1488360" y="23691"/>
                      <a:pt x="1499499" y="31117"/>
                    </a:cubicBezTo>
                    <a:cubicBezTo>
                      <a:pt x="1505849" y="35350"/>
                      <a:pt x="1511723" y="40404"/>
                      <a:pt x="1518549" y="43817"/>
                    </a:cubicBezTo>
                    <a:cubicBezTo>
                      <a:pt x="1524536" y="46810"/>
                      <a:pt x="1531748" y="46916"/>
                      <a:pt x="1537599" y="50167"/>
                    </a:cubicBezTo>
                    <a:cubicBezTo>
                      <a:pt x="1550942" y="57580"/>
                      <a:pt x="1575699" y="75567"/>
                      <a:pt x="1575699" y="75567"/>
                    </a:cubicBezTo>
                    <a:cubicBezTo>
                      <a:pt x="1596866" y="107317"/>
                      <a:pt x="1582049" y="90384"/>
                      <a:pt x="1626499" y="120017"/>
                    </a:cubicBezTo>
                    <a:lnTo>
                      <a:pt x="1645549" y="132717"/>
                    </a:lnTo>
                    <a:cubicBezTo>
                      <a:pt x="1665075" y="171769"/>
                      <a:pt x="1652998" y="150241"/>
                      <a:pt x="1683649" y="196217"/>
                    </a:cubicBezTo>
                    <a:cubicBezTo>
                      <a:pt x="1687882" y="202567"/>
                      <a:pt x="1693936" y="208027"/>
                      <a:pt x="1696349" y="215267"/>
                    </a:cubicBezTo>
                    <a:lnTo>
                      <a:pt x="1709049" y="253367"/>
                    </a:lnTo>
                    <a:cubicBezTo>
                      <a:pt x="1706932" y="299934"/>
                      <a:pt x="1706143" y="346580"/>
                      <a:pt x="1702699" y="393067"/>
                    </a:cubicBezTo>
                    <a:cubicBezTo>
                      <a:pt x="1700989" y="416147"/>
                      <a:pt x="1690750" y="441614"/>
                      <a:pt x="1683649" y="462917"/>
                    </a:cubicBezTo>
                    <a:lnTo>
                      <a:pt x="1677299" y="481967"/>
                    </a:lnTo>
                    <a:cubicBezTo>
                      <a:pt x="1675182" y="503134"/>
                      <a:pt x="1672716" y="524268"/>
                      <a:pt x="1670949" y="545467"/>
                    </a:cubicBezTo>
                    <a:cubicBezTo>
                      <a:pt x="1662605" y="645595"/>
                      <a:pt x="1674336" y="605157"/>
                      <a:pt x="1658249" y="653417"/>
                    </a:cubicBezTo>
                    <a:cubicBezTo>
                      <a:pt x="1656132" y="697867"/>
                      <a:pt x="1655312" y="742398"/>
                      <a:pt x="1651899" y="786767"/>
                    </a:cubicBezTo>
                    <a:cubicBezTo>
                      <a:pt x="1649298" y="820574"/>
                      <a:pt x="1645823" y="811073"/>
                      <a:pt x="1639199" y="837567"/>
                    </a:cubicBezTo>
                    <a:cubicBezTo>
                      <a:pt x="1630135" y="873821"/>
                      <a:pt x="1636277" y="862124"/>
                      <a:pt x="1626499" y="894717"/>
                    </a:cubicBezTo>
                    <a:cubicBezTo>
                      <a:pt x="1622652" y="907539"/>
                      <a:pt x="1616424" y="919690"/>
                      <a:pt x="1613799" y="932817"/>
                    </a:cubicBezTo>
                    <a:cubicBezTo>
                      <a:pt x="1611682" y="943400"/>
                      <a:pt x="1610289" y="954154"/>
                      <a:pt x="1607449" y="964567"/>
                    </a:cubicBezTo>
                    <a:cubicBezTo>
                      <a:pt x="1603927" y="977482"/>
                      <a:pt x="1598982" y="989967"/>
                      <a:pt x="1594749" y="1002667"/>
                    </a:cubicBezTo>
                    <a:lnTo>
                      <a:pt x="1588399" y="1021717"/>
                    </a:lnTo>
                    <a:cubicBezTo>
                      <a:pt x="1586282" y="1028067"/>
                      <a:pt x="1583362" y="1034203"/>
                      <a:pt x="1582049" y="1040767"/>
                    </a:cubicBezTo>
                    <a:cubicBezTo>
                      <a:pt x="1580290" y="1049564"/>
                      <a:pt x="1575451" y="1080584"/>
                      <a:pt x="1569349" y="1091567"/>
                    </a:cubicBezTo>
                    <a:cubicBezTo>
                      <a:pt x="1561936" y="1104910"/>
                      <a:pt x="1548776" y="1115187"/>
                      <a:pt x="1543949" y="1129667"/>
                    </a:cubicBezTo>
                    <a:cubicBezTo>
                      <a:pt x="1527988" y="1177550"/>
                      <a:pt x="1549518" y="1118528"/>
                      <a:pt x="1524899" y="1167767"/>
                    </a:cubicBezTo>
                    <a:cubicBezTo>
                      <a:pt x="1506519" y="1204526"/>
                      <a:pt x="1535611" y="1169755"/>
                      <a:pt x="1499499" y="1205867"/>
                    </a:cubicBezTo>
                    <a:cubicBezTo>
                      <a:pt x="1497382" y="1212217"/>
                      <a:pt x="1530191" y="1130725"/>
                      <a:pt x="1493149" y="1224917"/>
                    </a:cubicBezTo>
                    <a:lnTo>
                      <a:pt x="1201049" y="1663067"/>
                    </a:lnTo>
                    <a:cubicBezTo>
                      <a:pt x="1188349" y="1677884"/>
                      <a:pt x="1176004" y="1693012"/>
                      <a:pt x="1162949" y="1707517"/>
                    </a:cubicBezTo>
                    <a:cubicBezTo>
                      <a:pt x="1156942" y="1714192"/>
                      <a:pt x="1148880" y="1719095"/>
                      <a:pt x="1143899" y="1726567"/>
                    </a:cubicBezTo>
                    <a:cubicBezTo>
                      <a:pt x="1140186" y="1732136"/>
                      <a:pt x="1141730" y="1740390"/>
                      <a:pt x="1137549" y="1745617"/>
                    </a:cubicBezTo>
                    <a:cubicBezTo>
                      <a:pt x="1132781" y="1751576"/>
                      <a:pt x="1124362" y="1753431"/>
                      <a:pt x="1118499" y="1758317"/>
                    </a:cubicBezTo>
                    <a:cubicBezTo>
                      <a:pt x="1111600" y="1764066"/>
                      <a:pt x="1105198" y="1770468"/>
                      <a:pt x="1099449" y="1777367"/>
                    </a:cubicBezTo>
                    <a:cubicBezTo>
                      <a:pt x="1094563" y="1783230"/>
                      <a:pt x="1091819" y="1790713"/>
                      <a:pt x="1086749" y="1796417"/>
                    </a:cubicBezTo>
                    <a:cubicBezTo>
                      <a:pt x="1074817" y="1809841"/>
                      <a:pt x="1058612" y="1819573"/>
                      <a:pt x="1048649" y="1834517"/>
                    </a:cubicBezTo>
                    <a:cubicBezTo>
                      <a:pt x="1044416" y="1840867"/>
                      <a:pt x="1041908" y="1848799"/>
                      <a:pt x="1035949" y="1853567"/>
                    </a:cubicBezTo>
                    <a:cubicBezTo>
                      <a:pt x="1030722" y="1857748"/>
                      <a:pt x="1023249" y="1857800"/>
                      <a:pt x="1016899" y="1859917"/>
                    </a:cubicBezTo>
                    <a:cubicBezTo>
                      <a:pt x="1002599" y="1902817"/>
                      <a:pt x="1022431" y="1856316"/>
                      <a:pt x="991499" y="1891667"/>
                    </a:cubicBezTo>
                    <a:cubicBezTo>
                      <a:pt x="981448" y="1903154"/>
                      <a:pt x="974566" y="1917067"/>
                      <a:pt x="966099" y="1929767"/>
                    </a:cubicBezTo>
                    <a:lnTo>
                      <a:pt x="953399" y="1948817"/>
                    </a:lnTo>
                    <a:lnTo>
                      <a:pt x="940699" y="1967867"/>
                    </a:lnTo>
                    <a:cubicBezTo>
                      <a:pt x="942816" y="1978450"/>
                      <a:pt x="940140" y="1991326"/>
                      <a:pt x="947049" y="1999617"/>
                    </a:cubicBezTo>
                    <a:cubicBezTo>
                      <a:pt x="952636" y="2006321"/>
                      <a:pt x="963722" y="2005967"/>
                      <a:pt x="972449" y="2005967"/>
                    </a:cubicBezTo>
                    <a:cubicBezTo>
                      <a:pt x="991616" y="2005967"/>
                      <a:pt x="1010549" y="2001734"/>
                      <a:pt x="1029599" y="1999617"/>
                    </a:cubicBezTo>
                    <a:cubicBezTo>
                      <a:pt x="1038066" y="1997500"/>
                      <a:pt x="1046608" y="1995665"/>
                      <a:pt x="1054999" y="1993267"/>
                    </a:cubicBezTo>
                    <a:cubicBezTo>
                      <a:pt x="1061435" y="1991428"/>
                      <a:pt x="1026424" y="2005967"/>
                      <a:pt x="1074049" y="1986917"/>
                    </a:cubicBezTo>
                    <a:lnTo>
                      <a:pt x="1340749" y="1878967"/>
                    </a:lnTo>
                    <a:cubicBezTo>
                      <a:pt x="1359799" y="1876850"/>
                      <a:pt x="1379104" y="1876376"/>
                      <a:pt x="1397899" y="1872617"/>
                    </a:cubicBezTo>
                    <a:cubicBezTo>
                      <a:pt x="1411026" y="1869992"/>
                      <a:pt x="1423299" y="1864150"/>
                      <a:pt x="1435999" y="1859917"/>
                    </a:cubicBezTo>
                    <a:lnTo>
                      <a:pt x="1455049" y="1853567"/>
                    </a:lnTo>
                    <a:cubicBezTo>
                      <a:pt x="1463516" y="1855684"/>
                      <a:pt x="1471930" y="1858024"/>
                      <a:pt x="1480449" y="1859917"/>
                    </a:cubicBezTo>
                    <a:cubicBezTo>
                      <a:pt x="1490985" y="1862258"/>
                      <a:pt x="1502828" y="1860912"/>
                      <a:pt x="1512199" y="1866267"/>
                    </a:cubicBezTo>
                    <a:cubicBezTo>
                      <a:pt x="1518825" y="1870053"/>
                      <a:pt x="1520666" y="1878967"/>
                      <a:pt x="1524899" y="1885317"/>
                    </a:cubicBezTo>
                    <a:cubicBezTo>
                      <a:pt x="1523176" y="1895655"/>
                      <a:pt x="1519643" y="1929068"/>
                      <a:pt x="1512199" y="1942467"/>
                    </a:cubicBezTo>
                    <a:cubicBezTo>
                      <a:pt x="1504786" y="1955810"/>
                      <a:pt x="1495266" y="1967867"/>
                      <a:pt x="1486799" y="1980567"/>
                    </a:cubicBezTo>
                    <a:cubicBezTo>
                      <a:pt x="1482566" y="1986917"/>
                      <a:pt x="1476512" y="1992377"/>
                      <a:pt x="1474099" y="1999617"/>
                    </a:cubicBezTo>
                    <a:cubicBezTo>
                      <a:pt x="1470151" y="2011461"/>
                      <a:pt x="1459081" y="2050659"/>
                      <a:pt x="1448699" y="2063117"/>
                    </a:cubicBezTo>
                    <a:cubicBezTo>
                      <a:pt x="1443813" y="2068980"/>
                      <a:pt x="1435999" y="2071584"/>
                      <a:pt x="1429649" y="2075817"/>
                    </a:cubicBezTo>
                    <a:cubicBezTo>
                      <a:pt x="1423032" y="2095668"/>
                      <a:pt x="1416614" y="2120490"/>
                      <a:pt x="1397899" y="2132967"/>
                    </a:cubicBezTo>
                    <a:lnTo>
                      <a:pt x="1378849" y="2145667"/>
                    </a:lnTo>
                    <a:cubicBezTo>
                      <a:pt x="1376732" y="2152017"/>
                      <a:pt x="1375750" y="2158866"/>
                      <a:pt x="1372499" y="2164717"/>
                    </a:cubicBezTo>
                    <a:cubicBezTo>
                      <a:pt x="1360292" y="2186690"/>
                      <a:pt x="1347199" y="2205908"/>
                      <a:pt x="1328049" y="2221867"/>
                    </a:cubicBezTo>
                    <a:cubicBezTo>
                      <a:pt x="1322186" y="2226753"/>
                      <a:pt x="1315349" y="2230334"/>
                      <a:pt x="1308999" y="2234567"/>
                    </a:cubicBezTo>
                    <a:cubicBezTo>
                      <a:pt x="1244802" y="2330862"/>
                      <a:pt x="1314287" y="2232031"/>
                      <a:pt x="1264549" y="2291717"/>
                    </a:cubicBezTo>
                    <a:cubicBezTo>
                      <a:pt x="1259663" y="2297580"/>
                      <a:pt x="1256735" y="2304904"/>
                      <a:pt x="1251849" y="2310767"/>
                    </a:cubicBezTo>
                    <a:cubicBezTo>
                      <a:pt x="1246100" y="2317666"/>
                      <a:pt x="1238312" y="2322728"/>
                      <a:pt x="1232799" y="2329817"/>
                    </a:cubicBezTo>
                    <a:cubicBezTo>
                      <a:pt x="1223428" y="2341865"/>
                      <a:pt x="1215866" y="2355217"/>
                      <a:pt x="1207399" y="2367917"/>
                    </a:cubicBezTo>
                    <a:cubicBezTo>
                      <a:pt x="1203166" y="2374267"/>
                      <a:pt x="1201049" y="2382734"/>
                      <a:pt x="1194699" y="2386967"/>
                    </a:cubicBezTo>
                    <a:cubicBezTo>
                      <a:pt x="1147401" y="2418499"/>
                      <a:pt x="1205492" y="2377973"/>
                      <a:pt x="1156599" y="2418717"/>
                    </a:cubicBezTo>
                    <a:cubicBezTo>
                      <a:pt x="1150736" y="2423603"/>
                      <a:pt x="1143412" y="2426531"/>
                      <a:pt x="1137549" y="2431417"/>
                    </a:cubicBezTo>
                    <a:cubicBezTo>
                      <a:pt x="1130650" y="2437166"/>
                      <a:pt x="1125971" y="2445486"/>
                      <a:pt x="1118499" y="2450467"/>
                    </a:cubicBezTo>
                    <a:cubicBezTo>
                      <a:pt x="1112930" y="2454180"/>
                      <a:pt x="1105436" y="2453824"/>
                      <a:pt x="1099449" y="2456817"/>
                    </a:cubicBezTo>
                    <a:cubicBezTo>
                      <a:pt x="1092623" y="2460230"/>
                      <a:pt x="1087373" y="2466417"/>
                      <a:pt x="1080399" y="2469517"/>
                    </a:cubicBezTo>
                    <a:cubicBezTo>
                      <a:pt x="1068166" y="2474954"/>
                      <a:pt x="1054999" y="2477984"/>
                      <a:pt x="1042299" y="2482217"/>
                    </a:cubicBezTo>
                    <a:cubicBezTo>
                      <a:pt x="1035949" y="2484334"/>
                      <a:pt x="1028818" y="2484854"/>
                      <a:pt x="1023249" y="2488567"/>
                    </a:cubicBezTo>
                    <a:lnTo>
                      <a:pt x="947049" y="2539367"/>
                    </a:lnTo>
                    <a:cubicBezTo>
                      <a:pt x="940699" y="2543600"/>
                      <a:pt x="935239" y="2549654"/>
                      <a:pt x="927999" y="2552067"/>
                    </a:cubicBezTo>
                    <a:cubicBezTo>
                      <a:pt x="880116" y="2568028"/>
                      <a:pt x="939138" y="2546498"/>
                      <a:pt x="889899" y="2571117"/>
                    </a:cubicBezTo>
                    <a:cubicBezTo>
                      <a:pt x="883912" y="2574110"/>
                      <a:pt x="876836" y="2574474"/>
                      <a:pt x="870849" y="2577467"/>
                    </a:cubicBezTo>
                    <a:cubicBezTo>
                      <a:pt x="864023" y="2580880"/>
                      <a:pt x="858625" y="2586754"/>
                      <a:pt x="851799" y="2590167"/>
                    </a:cubicBezTo>
                    <a:cubicBezTo>
                      <a:pt x="845812" y="2593160"/>
                      <a:pt x="838901" y="2593880"/>
                      <a:pt x="832749" y="2596517"/>
                    </a:cubicBezTo>
                    <a:cubicBezTo>
                      <a:pt x="824048" y="2600246"/>
                      <a:pt x="816138" y="2605701"/>
                      <a:pt x="807349" y="2609217"/>
                    </a:cubicBezTo>
                    <a:cubicBezTo>
                      <a:pt x="794920" y="2614189"/>
                      <a:pt x="781949" y="2617684"/>
                      <a:pt x="769249" y="2621917"/>
                    </a:cubicBezTo>
                    <a:lnTo>
                      <a:pt x="750199" y="2628267"/>
                    </a:lnTo>
                    <a:lnTo>
                      <a:pt x="731149" y="2634617"/>
                    </a:lnTo>
                    <a:lnTo>
                      <a:pt x="712099" y="2640967"/>
                    </a:lnTo>
                    <a:lnTo>
                      <a:pt x="502549" y="2742567"/>
                    </a:lnTo>
                    <a:lnTo>
                      <a:pt x="451749" y="2761617"/>
                    </a:lnTo>
                    <a:cubicBezTo>
                      <a:pt x="439142" y="2766120"/>
                      <a:pt x="426981" y="2773105"/>
                      <a:pt x="413649" y="2774317"/>
                    </a:cubicBezTo>
                    <a:cubicBezTo>
                      <a:pt x="324710" y="2782402"/>
                      <a:pt x="367035" y="2778085"/>
                      <a:pt x="286649" y="2787017"/>
                    </a:cubicBezTo>
                    <a:cubicBezTo>
                      <a:pt x="280299" y="2789134"/>
                      <a:pt x="274093" y="2791744"/>
                      <a:pt x="267599" y="2793367"/>
                    </a:cubicBezTo>
                    <a:cubicBezTo>
                      <a:pt x="253108" y="2796990"/>
                      <a:pt x="231314" y="2798809"/>
                      <a:pt x="216799" y="2806067"/>
                    </a:cubicBezTo>
                    <a:cubicBezTo>
                      <a:pt x="209973" y="2809480"/>
                      <a:pt x="204764" y="2815761"/>
                      <a:pt x="197749" y="2818767"/>
                    </a:cubicBezTo>
                    <a:cubicBezTo>
                      <a:pt x="189727" y="2822205"/>
                      <a:pt x="180740" y="2822719"/>
                      <a:pt x="172349" y="2825117"/>
                    </a:cubicBezTo>
                    <a:cubicBezTo>
                      <a:pt x="126788" y="2838134"/>
                      <a:pt x="186100" y="2824907"/>
                      <a:pt x="121549" y="2837817"/>
                    </a:cubicBezTo>
                    <a:cubicBezTo>
                      <a:pt x="113082" y="2835700"/>
                      <a:pt x="103411" y="2836308"/>
                      <a:pt x="96149" y="2831467"/>
                    </a:cubicBezTo>
                    <a:cubicBezTo>
                      <a:pt x="89009" y="2826707"/>
                      <a:pt x="73453" y="2791750"/>
                      <a:pt x="70749" y="2787017"/>
                    </a:cubicBezTo>
                    <a:cubicBezTo>
                      <a:pt x="66963" y="2780391"/>
                      <a:pt x="61462" y="2774793"/>
                      <a:pt x="58049" y="2767967"/>
                    </a:cubicBezTo>
                    <a:cubicBezTo>
                      <a:pt x="55056" y="2761980"/>
                      <a:pt x="54692" y="2754904"/>
                      <a:pt x="51699" y="2748917"/>
                    </a:cubicBezTo>
                    <a:cubicBezTo>
                      <a:pt x="48286" y="2742091"/>
                      <a:pt x="42412" y="2736693"/>
                      <a:pt x="38999" y="2729867"/>
                    </a:cubicBezTo>
                    <a:cubicBezTo>
                      <a:pt x="12709" y="2677287"/>
                      <a:pt x="56345" y="2746362"/>
                      <a:pt x="19949" y="2691767"/>
                    </a:cubicBezTo>
                    <a:cubicBezTo>
                      <a:pt x="17832" y="2683300"/>
                      <a:pt x="15034" y="2674975"/>
                      <a:pt x="13599" y="2666367"/>
                    </a:cubicBezTo>
                    <a:cubicBezTo>
                      <a:pt x="0" y="2584775"/>
                      <a:pt x="8677" y="2565097"/>
                      <a:pt x="13599" y="2456817"/>
                    </a:cubicBezTo>
                    <a:cubicBezTo>
                      <a:pt x="19243" y="2332657"/>
                      <a:pt x="7390" y="2373845"/>
                      <a:pt x="26299" y="2317117"/>
                    </a:cubicBezTo>
                    <a:cubicBezTo>
                      <a:pt x="28416" y="2298067"/>
                      <a:pt x="8307" y="2392259"/>
                      <a:pt x="32649" y="2259967"/>
                    </a:cubicBezTo>
                    <a:lnTo>
                      <a:pt x="153299" y="1421767"/>
                    </a:lnTo>
                    <a:cubicBezTo>
                      <a:pt x="138357" y="1287289"/>
                      <a:pt x="145774" y="1414472"/>
                      <a:pt x="153299" y="1339217"/>
                    </a:cubicBezTo>
                    <a:cubicBezTo>
                      <a:pt x="156675" y="1305453"/>
                      <a:pt x="152288" y="1270742"/>
                      <a:pt x="159649" y="1237617"/>
                    </a:cubicBezTo>
                    <a:cubicBezTo>
                      <a:pt x="161305" y="1230167"/>
                      <a:pt x="178699" y="1224917"/>
                      <a:pt x="178699" y="1224917"/>
                    </a:cubicBezTo>
                    <a:lnTo>
                      <a:pt x="229499" y="1186817"/>
                    </a:lnTo>
                    <a:cubicBezTo>
                      <a:pt x="243958" y="1194046"/>
                      <a:pt x="281948" y="1210416"/>
                      <a:pt x="299349" y="1224917"/>
                    </a:cubicBezTo>
                    <a:cubicBezTo>
                      <a:pt x="306248" y="1230666"/>
                      <a:pt x="312049" y="1237617"/>
                      <a:pt x="318399" y="1243967"/>
                    </a:cubicBezTo>
                    <a:lnTo>
                      <a:pt x="337449" y="1301117"/>
                    </a:lnTo>
                    <a:lnTo>
                      <a:pt x="343799" y="1320167"/>
                    </a:lnTo>
                    <a:cubicBezTo>
                      <a:pt x="353527" y="1417448"/>
                      <a:pt x="344808" y="1351117"/>
                      <a:pt x="356499" y="1415417"/>
                    </a:cubicBezTo>
                    <a:cubicBezTo>
                      <a:pt x="358802" y="1428085"/>
                      <a:pt x="358778" y="1441303"/>
                      <a:pt x="362849" y="1453517"/>
                    </a:cubicBezTo>
                    <a:cubicBezTo>
                      <a:pt x="365262" y="1460757"/>
                      <a:pt x="371316" y="1466217"/>
                      <a:pt x="375549" y="1472567"/>
                    </a:cubicBezTo>
                    <a:cubicBezTo>
                      <a:pt x="396332" y="1555700"/>
                      <a:pt x="363117" y="1441354"/>
                      <a:pt x="400949" y="1517017"/>
                    </a:cubicBezTo>
                    <a:cubicBezTo>
                      <a:pt x="405776" y="1526670"/>
                      <a:pt x="404681" y="1538296"/>
                      <a:pt x="407299" y="1548767"/>
                    </a:cubicBezTo>
                    <a:cubicBezTo>
                      <a:pt x="408922" y="1555261"/>
                      <a:pt x="411532" y="1561467"/>
                      <a:pt x="413649" y="1567817"/>
                    </a:cubicBezTo>
                    <a:cubicBezTo>
                      <a:pt x="415766" y="1593217"/>
                      <a:pt x="416218" y="1618811"/>
                      <a:pt x="419999" y="1644017"/>
                    </a:cubicBezTo>
                    <a:cubicBezTo>
                      <a:pt x="422588" y="1661278"/>
                      <a:pt x="427179" y="1678258"/>
                      <a:pt x="432699" y="1694817"/>
                    </a:cubicBezTo>
                    <a:lnTo>
                      <a:pt x="445399" y="1732917"/>
                    </a:lnTo>
                    <a:cubicBezTo>
                      <a:pt x="447516" y="1739267"/>
                      <a:pt x="448756" y="1745980"/>
                      <a:pt x="451749" y="1751967"/>
                    </a:cubicBezTo>
                    <a:cubicBezTo>
                      <a:pt x="467862" y="1784193"/>
                      <a:pt x="459198" y="1769491"/>
                      <a:pt x="477149" y="1796417"/>
                    </a:cubicBezTo>
                    <a:cubicBezTo>
                      <a:pt x="485616" y="1794300"/>
                      <a:pt x="496869" y="1796693"/>
                      <a:pt x="502549" y="1790067"/>
                    </a:cubicBezTo>
                    <a:cubicBezTo>
                      <a:pt x="519327" y="1770492"/>
                      <a:pt x="511143" y="1747480"/>
                      <a:pt x="521599" y="1726567"/>
                    </a:cubicBezTo>
                    <a:cubicBezTo>
                      <a:pt x="531714" y="1706338"/>
                      <a:pt x="548130" y="1684350"/>
                      <a:pt x="566049" y="1669417"/>
                    </a:cubicBezTo>
                    <a:cubicBezTo>
                      <a:pt x="571912" y="1664531"/>
                      <a:pt x="578749" y="1660950"/>
                      <a:pt x="585099" y="1656717"/>
                    </a:cubicBezTo>
                    <a:cubicBezTo>
                      <a:pt x="601060" y="1608834"/>
                      <a:pt x="577673" y="1665999"/>
                      <a:pt x="610499" y="1624967"/>
                    </a:cubicBezTo>
                    <a:cubicBezTo>
                      <a:pt x="614680" y="1619740"/>
                      <a:pt x="613136" y="1611486"/>
                      <a:pt x="616849" y="1605917"/>
                    </a:cubicBezTo>
                    <a:cubicBezTo>
                      <a:pt x="638765" y="1573043"/>
                      <a:pt x="644391" y="1599490"/>
                      <a:pt x="661299" y="1548767"/>
                    </a:cubicBezTo>
                    <a:cubicBezTo>
                      <a:pt x="684457" y="1479292"/>
                      <a:pt x="647523" y="1584525"/>
                      <a:pt x="680349" y="1510667"/>
                    </a:cubicBezTo>
                    <a:cubicBezTo>
                      <a:pt x="685786" y="1498434"/>
                      <a:pt x="685623" y="1483706"/>
                      <a:pt x="693049" y="1472567"/>
                    </a:cubicBezTo>
                    <a:cubicBezTo>
                      <a:pt x="701516" y="1459867"/>
                      <a:pt x="713622" y="1448947"/>
                      <a:pt x="718449" y="1434467"/>
                    </a:cubicBezTo>
                    <a:cubicBezTo>
                      <a:pt x="720566" y="1428117"/>
                      <a:pt x="721806" y="1421404"/>
                      <a:pt x="724799" y="1415417"/>
                    </a:cubicBezTo>
                    <a:cubicBezTo>
                      <a:pt x="733640" y="1397736"/>
                      <a:pt x="742505" y="1391361"/>
                      <a:pt x="756549" y="1377317"/>
                    </a:cubicBezTo>
                    <a:cubicBezTo>
                      <a:pt x="760782" y="1364617"/>
                      <a:pt x="761823" y="1350356"/>
                      <a:pt x="769249" y="1339217"/>
                    </a:cubicBezTo>
                    <a:cubicBezTo>
                      <a:pt x="777716" y="1326517"/>
                      <a:pt x="789822" y="1315597"/>
                      <a:pt x="794649" y="1301117"/>
                    </a:cubicBezTo>
                    <a:lnTo>
                      <a:pt x="813699" y="1243967"/>
                    </a:lnTo>
                    <a:cubicBezTo>
                      <a:pt x="815816" y="1237617"/>
                      <a:pt x="816336" y="1230486"/>
                      <a:pt x="820049" y="1224917"/>
                    </a:cubicBezTo>
                    <a:cubicBezTo>
                      <a:pt x="824282" y="1218567"/>
                      <a:pt x="829649" y="1212841"/>
                      <a:pt x="832749" y="1205867"/>
                    </a:cubicBezTo>
                    <a:cubicBezTo>
                      <a:pt x="838186" y="1193634"/>
                      <a:pt x="838023" y="1178906"/>
                      <a:pt x="845449" y="1167767"/>
                    </a:cubicBezTo>
                    <a:cubicBezTo>
                      <a:pt x="878275" y="1118528"/>
                      <a:pt x="866022" y="1144147"/>
                      <a:pt x="883549" y="1091567"/>
                    </a:cubicBezTo>
                    <a:cubicBezTo>
                      <a:pt x="890673" y="1070195"/>
                      <a:pt x="890044" y="1069088"/>
                      <a:pt x="902599" y="1047117"/>
                    </a:cubicBezTo>
                    <a:cubicBezTo>
                      <a:pt x="906385" y="1040491"/>
                      <a:pt x="911886" y="1034893"/>
                      <a:pt x="915299" y="1028067"/>
                    </a:cubicBezTo>
                    <a:cubicBezTo>
                      <a:pt x="918292" y="1022080"/>
                      <a:pt x="918656" y="1015004"/>
                      <a:pt x="921649" y="1009017"/>
                    </a:cubicBezTo>
                    <a:cubicBezTo>
                      <a:pt x="925062" y="1002191"/>
                      <a:pt x="931249" y="996941"/>
                      <a:pt x="934349" y="989967"/>
                    </a:cubicBezTo>
                    <a:cubicBezTo>
                      <a:pt x="939786" y="977734"/>
                      <a:pt x="947049" y="951867"/>
                      <a:pt x="947049" y="951867"/>
                    </a:cubicBezTo>
                    <a:lnTo>
                      <a:pt x="972449" y="907417"/>
                    </a:lnTo>
                    <a:lnTo>
                      <a:pt x="985149" y="831217"/>
                    </a:lnTo>
                    <a:cubicBezTo>
                      <a:pt x="983032" y="799467"/>
                      <a:pt x="982313" y="767593"/>
                      <a:pt x="978799" y="735967"/>
                    </a:cubicBezTo>
                    <a:cubicBezTo>
                      <a:pt x="978060" y="729314"/>
                      <a:pt x="976630" y="722144"/>
                      <a:pt x="972449" y="716917"/>
                    </a:cubicBezTo>
                    <a:cubicBezTo>
                      <a:pt x="963497" y="705726"/>
                      <a:pt x="946898" y="702050"/>
                      <a:pt x="934349" y="697867"/>
                    </a:cubicBezTo>
                    <a:lnTo>
                      <a:pt x="877199" y="716917"/>
                    </a:lnTo>
                    <a:lnTo>
                      <a:pt x="858149" y="723267"/>
                    </a:lnTo>
                    <a:cubicBezTo>
                      <a:pt x="851799" y="729617"/>
                      <a:pt x="846949" y="737956"/>
                      <a:pt x="839099" y="742317"/>
                    </a:cubicBezTo>
                    <a:cubicBezTo>
                      <a:pt x="806600" y="760372"/>
                      <a:pt x="786981" y="755017"/>
                      <a:pt x="750199" y="755017"/>
                    </a:cubicBezTo>
                    <a:lnTo>
                      <a:pt x="629549" y="583567"/>
                    </a:lnTo>
                    <a:cubicBezTo>
                      <a:pt x="614732" y="566634"/>
                      <a:pt x="601009" y="548677"/>
                      <a:pt x="585099" y="532767"/>
                    </a:cubicBezTo>
                    <a:cubicBezTo>
                      <a:pt x="579703" y="527371"/>
                      <a:pt x="571445" y="525463"/>
                      <a:pt x="566049" y="520067"/>
                    </a:cubicBezTo>
                    <a:cubicBezTo>
                      <a:pt x="560653" y="514671"/>
                      <a:pt x="558235" y="506880"/>
                      <a:pt x="553349" y="501017"/>
                    </a:cubicBezTo>
                    <a:cubicBezTo>
                      <a:pt x="547600" y="494118"/>
                      <a:pt x="540649" y="488317"/>
                      <a:pt x="534299" y="481967"/>
                    </a:cubicBezTo>
                    <a:cubicBezTo>
                      <a:pt x="530066" y="458684"/>
                      <a:pt x="522444" y="435767"/>
                      <a:pt x="521599" y="412117"/>
                    </a:cubicBezTo>
                    <a:cubicBezTo>
                      <a:pt x="520312" y="376094"/>
                      <a:pt x="520292" y="339390"/>
                      <a:pt x="527949" y="304167"/>
                    </a:cubicBezTo>
                    <a:cubicBezTo>
                      <a:pt x="535124" y="271161"/>
                      <a:pt x="567341" y="256739"/>
                      <a:pt x="591449" y="240667"/>
                    </a:cubicBezTo>
                    <a:lnTo>
                      <a:pt x="648599" y="202567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5" name="34 Forma libre"/>
            <p:cNvSpPr/>
            <p:nvPr/>
          </p:nvSpPr>
          <p:spPr>
            <a:xfrm>
              <a:off x="17089664" y="1372961"/>
              <a:ext cx="809625" cy="1520229"/>
            </a:xfrm>
            <a:custGeom>
              <a:avLst/>
              <a:gdLst>
                <a:gd name="connsiteX0" fmla="*/ 428625 w 809625"/>
                <a:gd name="connsiteY0" fmla="*/ 81954 h 1520229"/>
                <a:gd name="connsiteX1" fmla="*/ 428625 w 809625"/>
                <a:gd name="connsiteY1" fmla="*/ 81954 h 1520229"/>
                <a:gd name="connsiteX2" fmla="*/ 463550 w 809625"/>
                <a:gd name="connsiteY2" fmla="*/ 59729 h 1520229"/>
                <a:gd name="connsiteX3" fmla="*/ 485775 w 809625"/>
                <a:gd name="connsiteY3" fmla="*/ 53379 h 1520229"/>
                <a:gd name="connsiteX4" fmla="*/ 495300 w 809625"/>
                <a:gd name="connsiteY4" fmla="*/ 47029 h 1520229"/>
                <a:gd name="connsiteX5" fmla="*/ 514350 w 809625"/>
                <a:gd name="connsiteY5" fmla="*/ 40679 h 1520229"/>
                <a:gd name="connsiteX6" fmla="*/ 542925 w 809625"/>
                <a:gd name="connsiteY6" fmla="*/ 31154 h 1520229"/>
                <a:gd name="connsiteX7" fmla="*/ 552450 w 809625"/>
                <a:gd name="connsiteY7" fmla="*/ 27979 h 1520229"/>
                <a:gd name="connsiteX8" fmla="*/ 565150 w 809625"/>
                <a:gd name="connsiteY8" fmla="*/ 21629 h 1520229"/>
                <a:gd name="connsiteX9" fmla="*/ 584200 w 809625"/>
                <a:gd name="connsiteY9" fmla="*/ 15279 h 1520229"/>
                <a:gd name="connsiteX10" fmla="*/ 603250 w 809625"/>
                <a:gd name="connsiteY10" fmla="*/ 8929 h 1520229"/>
                <a:gd name="connsiteX11" fmla="*/ 612775 w 809625"/>
                <a:gd name="connsiteY11" fmla="*/ 5754 h 1520229"/>
                <a:gd name="connsiteX12" fmla="*/ 622300 w 809625"/>
                <a:gd name="connsiteY12" fmla="*/ 2579 h 1520229"/>
                <a:gd name="connsiteX13" fmla="*/ 733425 w 809625"/>
                <a:gd name="connsiteY13" fmla="*/ 8929 h 1520229"/>
                <a:gd name="connsiteX14" fmla="*/ 752475 w 809625"/>
                <a:gd name="connsiteY14" fmla="*/ 15279 h 1520229"/>
                <a:gd name="connsiteX15" fmla="*/ 762000 w 809625"/>
                <a:gd name="connsiteY15" fmla="*/ 21629 h 1520229"/>
                <a:gd name="connsiteX16" fmla="*/ 765175 w 809625"/>
                <a:gd name="connsiteY16" fmla="*/ 31154 h 1520229"/>
                <a:gd name="connsiteX17" fmla="*/ 771525 w 809625"/>
                <a:gd name="connsiteY17" fmla="*/ 40679 h 1520229"/>
                <a:gd name="connsiteX18" fmla="*/ 774700 w 809625"/>
                <a:gd name="connsiteY18" fmla="*/ 56554 h 1520229"/>
                <a:gd name="connsiteX19" fmla="*/ 771525 w 809625"/>
                <a:gd name="connsiteY19" fmla="*/ 78779 h 1520229"/>
                <a:gd name="connsiteX20" fmla="*/ 765175 w 809625"/>
                <a:gd name="connsiteY20" fmla="*/ 88304 h 1520229"/>
                <a:gd name="connsiteX21" fmla="*/ 762000 w 809625"/>
                <a:gd name="connsiteY21" fmla="*/ 97829 h 1520229"/>
                <a:gd name="connsiteX22" fmla="*/ 755650 w 809625"/>
                <a:gd name="connsiteY22" fmla="*/ 107354 h 1520229"/>
                <a:gd name="connsiteX23" fmla="*/ 749300 w 809625"/>
                <a:gd name="connsiteY23" fmla="*/ 120054 h 1520229"/>
                <a:gd name="connsiteX24" fmla="*/ 742950 w 809625"/>
                <a:gd name="connsiteY24" fmla="*/ 129579 h 1520229"/>
                <a:gd name="connsiteX25" fmla="*/ 736600 w 809625"/>
                <a:gd name="connsiteY25" fmla="*/ 142279 h 1520229"/>
                <a:gd name="connsiteX26" fmla="*/ 720725 w 809625"/>
                <a:gd name="connsiteY26" fmla="*/ 161329 h 1520229"/>
                <a:gd name="connsiteX27" fmla="*/ 717550 w 809625"/>
                <a:gd name="connsiteY27" fmla="*/ 170854 h 1520229"/>
                <a:gd name="connsiteX28" fmla="*/ 711200 w 809625"/>
                <a:gd name="connsiteY28" fmla="*/ 180379 h 1520229"/>
                <a:gd name="connsiteX29" fmla="*/ 704850 w 809625"/>
                <a:gd name="connsiteY29" fmla="*/ 193079 h 1520229"/>
                <a:gd name="connsiteX30" fmla="*/ 685800 w 809625"/>
                <a:gd name="connsiteY30" fmla="*/ 215304 h 1520229"/>
                <a:gd name="connsiteX31" fmla="*/ 682625 w 809625"/>
                <a:gd name="connsiteY31" fmla="*/ 224829 h 1520229"/>
                <a:gd name="connsiteX32" fmla="*/ 669925 w 809625"/>
                <a:gd name="connsiteY32" fmla="*/ 243879 h 1520229"/>
                <a:gd name="connsiteX33" fmla="*/ 663575 w 809625"/>
                <a:gd name="connsiteY33" fmla="*/ 253404 h 1520229"/>
                <a:gd name="connsiteX34" fmla="*/ 657225 w 809625"/>
                <a:gd name="connsiteY34" fmla="*/ 262929 h 1520229"/>
                <a:gd name="connsiteX35" fmla="*/ 650875 w 809625"/>
                <a:gd name="connsiteY35" fmla="*/ 272454 h 1520229"/>
                <a:gd name="connsiteX36" fmla="*/ 644525 w 809625"/>
                <a:gd name="connsiteY36" fmla="*/ 291504 h 1520229"/>
                <a:gd name="connsiteX37" fmla="*/ 638175 w 809625"/>
                <a:gd name="connsiteY37" fmla="*/ 301029 h 1520229"/>
                <a:gd name="connsiteX38" fmla="*/ 631825 w 809625"/>
                <a:gd name="connsiteY38" fmla="*/ 320079 h 1520229"/>
                <a:gd name="connsiteX39" fmla="*/ 606425 w 809625"/>
                <a:gd name="connsiteY39" fmla="*/ 358179 h 1520229"/>
                <a:gd name="connsiteX40" fmla="*/ 600075 w 809625"/>
                <a:gd name="connsiteY40" fmla="*/ 367704 h 1520229"/>
                <a:gd name="connsiteX41" fmla="*/ 584200 w 809625"/>
                <a:gd name="connsiteY41" fmla="*/ 386754 h 1520229"/>
                <a:gd name="connsiteX42" fmla="*/ 581025 w 809625"/>
                <a:gd name="connsiteY42" fmla="*/ 396279 h 1520229"/>
                <a:gd name="connsiteX43" fmla="*/ 574675 w 809625"/>
                <a:gd name="connsiteY43" fmla="*/ 405804 h 1520229"/>
                <a:gd name="connsiteX44" fmla="*/ 568325 w 809625"/>
                <a:gd name="connsiteY44" fmla="*/ 424854 h 1520229"/>
                <a:gd name="connsiteX45" fmla="*/ 561975 w 809625"/>
                <a:gd name="connsiteY45" fmla="*/ 437554 h 1520229"/>
                <a:gd name="connsiteX46" fmla="*/ 549275 w 809625"/>
                <a:gd name="connsiteY46" fmla="*/ 456604 h 1520229"/>
                <a:gd name="connsiteX47" fmla="*/ 536575 w 809625"/>
                <a:gd name="connsiteY47" fmla="*/ 485179 h 1520229"/>
                <a:gd name="connsiteX48" fmla="*/ 533400 w 809625"/>
                <a:gd name="connsiteY48" fmla="*/ 494704 h 1520229"/>
                <a:gd name="connsiteX49" fmla="*/ 527050 w 809625"/>
                <a:gd name="connsiteY49" fmla="*/ 504229 h 1520229"/>
                <a:gd name="connsiteX50" fmla="*/ 523875 w 809625"/>
                <a:gd name="connsiteY50" fmla="*/ 513754 h 1520229"/>
                <a:gd name="connsiteX51" fmla="*/ 511175 w 809625"/>
                <a:gd name="connsiteY51" fmla="*/ 532804 h 1520229"/>
                <a:gd name="connsiteX52" fmla="*/ 498475 w 809625"/>
                <a:gd name="connsiteY52" fmla="*/ 564554 h 1520229"/>
                <a:gd name="connsiteX53" fmla="*/ 485775 w 809625"/>
                <a:gd name="connsiteY53" fmla="*/ 583604 h 1520229"/>
                <a:gd name="connsiteX54" fmla="*/ 476250 w 809625"/>
                <a:gd name="connsiteY54" fmla="*/ 609004 h 1520229"/>
                <a:gd name="connsiteX55" fmla="*/ 463550 w 809625"/>
                <a:gd name="connsiteY55" fmla="*/ 628054 h 1520229"/>
                <a:gd name="connsiteX56" fmla="*/ 457200 w 809625"/>
                <a:gd name="connsiteY56" fmla="*/ 637579 h 1520229"/>
                <a:gd name="connsiteX57" fmla="*/ 447675 w 809625"/>
                <a:gd name="connsiteY57" fmla="*/ 656629 h 1520229"/>
                <a:gd name="connsiteX58" fmla="*/ 444500 w 809625"/>
                <a:gd name="connsiteY58" fmla="*/ 666154 h 1520229"/>
                <a:gd name="connsiteX59" fmla="*/ 438150 w 809625"/>
                <a:gd name="connsiteY59" fmla="*/ 675679 h 1520229"/>
                <a:gd name="connsiteX60" fmla="*/ 434975 w 809625"/>
                <a:gd name="connsiteY60" fmla="*/ 685204 h 1520229"/>
                <a:gd name="connsiteX61" fmla="*/ 422275 w 809625"/>
                <a:gd name="connsiteY61" fmla="*/ 704254 h 1520229"/>
                <a:gd name="connsiteX62" fmla="*/ 425450 w 809625"/>
                <a:gd name="connsiteY62" fmla="*/ 732829 h 1520229"/>
                <a:gd name="connsiteX63" fmla="*/ 444500 w 809625"/>
                <a:gd name="connsiteY63" fmla="*/ 748704 h 1520229"/>
                <a:gd name="connsiteX64" fmla="*/ 450850 w 809625"/>
                <a:gd name="connsiteY64" fmla="*/ 758229 h 1520229"/>
                <a:gd name="connsiteX65" fmla="*/ 460375 w 809625"/>
                <a:gd name="connsiteY65" fmla="*/ 780454 h 1520229"/>
                <a:gd name="connsiteX66" fmla="*/ 473075 w 809625"/>
                <a:gd name="connsiteY66" fmla="*/ 799504 h 1520229"/>
                <a:gd name="connsiteX67" fmla="*/ 479425 w 809625"/>
                <a:gd name="connsiteY67" fmla="*/ 809029 h 1520229"/>
                <a:gd name="connsiteX68" fmla="*/ 488950 w 809625"/>
                <a:gd name="connsiteY68" fmla="*/ 812204 h 1520229"/>
                <a:gd name="connsiteX69" fmla="*/ 498475 w 809625"/>
                <a:gd name="connsiteY69" fmla="*/ 821729 h 1520229"/>
                <a:gd name="connsiteX70" fmla="*/ 517525 w 809625"/>
                <a:gd name="connsiteY70" fmla="*/ 809029 h 1520229"/>
                <a:gd name="connsiteX71" fmla="*/ 530225 w 809625"/>
                <a:gd name="connsiteY71" fmla="*/ 770929 h 1520229"/>
                <a:gd name="connsiteX72" fmla="*/ 536575 w 809625"/>
                <a:gd name="connsiteY72" fmla="*/ 736004 h 1520229"/>
                <a:gd name="connsiteX73" fmla="*/ 542925 w 809625"/>
                <a:gd name="connsiteY73" fmla="*/ 716954 h 1520229"/>
                <a:gd name="connsiteX74" fmla="*/ 552450 w 809625"/>
                <a:gd name="connsiteY74" fmla="*/ 697904 h 1520229"/>
                <a:gd name="connsiteX75" fmla="*/ 561975 w 809625"/>
                <a:gd name="connsiteY75" fmla="*/ 659804 h 1520229"/>
                <a:gd name="connsiteX76" fmla="*/ 565150 w 809625"/>
                <a:gd name="connsiteY76" fmla="*/ 650279 h 1520229"/>
                <a:gd name="connsiteX77" fmla="*/ 574675 w 809625"/>
                <a:gd name="connsiteY77" fmla="*/ 631229 h 1520229"/>
                <a:gd name="connsiteX78" fmla="*/ 581025 w 809625"/>
                <a:gd name="connsiteY78" fmla="*/ 621704 h 1520229"/>
                <a:gd name="connsiteX79" fmla="*/ 590550 w 809625"/>
                <a:gd name="connsiteY79" fmla="*/ 605829 h 1520229"/>
                <a:gd name="connsiteX80" fmla="*/ 596900 w 809625"/>
                <a:gd name="connsiteY80" fmla="*/ 596304 h 1520229"/>
                <a:gd name="connsiteX81" fmla="*/ 600075 w 809625"/>
                <a:gd name="connsiteY81" fmla="*/ 586779 h 1520229"/>
                <a:gd name="connsiteX82" fmla="*/ 615950 w 809625"/>
                <a:gd name="connsiteY82" fmla="*/ 567729 h 1520229"/>
                <a:gd name="connsiteX83" fmla="*/ 622300 w 809625"/>
                <a:gd name="connsiteY83" fmla="*/ 558204 h 1520229"/>
                <a:gd name="connsiteX84" fmla="*/ 641350 w 809625"/>
                <a:gd name="connsiteY84" fmla="*/ 548679 h 1520229"/>
                <a:gd name="connsiteX85" fmla="*/ 688975 w 809625"/>
                <a:gd name="connsiteY85" fmla="*/ 551854 h 1520229"/>
                <a:gd name="connsiteX86" fmla="*/ 708025 w 809625"/>
                <a:gd name="connsiteY86" fmla="*/ 561379 h 1520229"/>
                <a:gd name="connsiteX87" fmla="*/ 720725 w 809625"/>
                <a:gd name="connsiteY87" fmla="*/ 564554 h 1520229"/>
                <a:gd name="connsiteX88" fmla="*/ 742950 w 809625"/>
                <a:gd name="connsiteY88" fmla="*/ 577254 h 1520229"/>
                <a:gd name="connsiteX89" fmla="*/ 752475 w 809625"/>
                <a:gd name="connsiteY89" fmla="*/ 580429 h 1520229"/>
                <a:gd name="connsiteX90" fmla="*/ 765175 w 809625"/>
                <a:gd name="connsiteY90" fmla="*/ 589954 h 1520229"/>
                <a:gd name="connsiteX91" fmla="*/ 774700 w 809625"/>
                <a:gd name="connsiteY91" fmla="*/ 599479 h 1520229"/>
                <a:gd name="connsiteX92" fmla="*/ 784225 w 809625"/>
                <a:gd name="connsiteY92" fmla="*/ 605829 h 1520229"/>
                <a:gd name="connsiteX93" fmla="*/ 796925 w 809625"/>
                <a:gd name="connsiteY93" fmla="*/ 615354 h 1520229"/>
                <a:gd name="connsiteX94" fmla="*/ 806450 w 809625"/>
                <a:gd name="connsiteY94" fmla="*/ 624879 h 1520229"/>
                <a:gd name="connsiteX95" fmla="*/ 809625 w 809625"/>
                <a:gd name="connsiteY95" fmla="*/ 643929 h 1520229"/>
                <a:gd name="connsiteX96" fmla="*/ 803275 w 809625"/>
                <a:gd name="connsiteY96" fmla="*/ 704254 h 1520229"/>
                <a:gd name="connsiteX97" fmla="*/ 800100 w 809625"/>
                <a:gd name="connsiteY97" fmla="*/ 713779 h 1520229"/>
                <a:gd name="connsiteX98" fmla="*/ 796925 w 809625"/>
                <a:gd name="connsiteY98" fmla="*/ 726479 h 1520229"/>
                <a:gd name="connsiteX99" fmla="*/ 790575 w 809625"/>
                <a:gd name="connsiteY99" fmla="*/ 770929 h 1520229"/>
                <a:gd name="connsiteX100" fmla="*/ 784225 w 809625"/>
                <a:gd name="connsiteY100" fmla="*/ 802679 h 1520229"/>
                <a:gd name="connsiteX101" fmla="*/ 777875 w 809625"/>
                <a:gd name="connsiteY101" fmla="*/ 843954 h 1520229"/>
                <a:gd name="connsiteX102" fmla="*/ 774700 w 809625"/>
                <a:gd name="connsiteY102" fmla="*/ 853479 h 1520229"/>
                <a:gd name="connsiteX103" fmla="*/ 771525 w 809625"/>
                <a:gd name="connsiteY103" fmla="*/ 878879 h 1520229"/>
                <a:gd name="connsiteX104" fmla="*/ 765175 w 809625"/>
                <a:gd name="connsiteY104" fmla="*/ 888404 h 1520229"/>
                <a:gd name="connsiteX105" fmla="*/ 762000 w 809625"/>
                <a:gd name="connsiteY105" fmla="*/ 932854 h 1520229"/>
                <a:gd name="connsiteX106" fmla="*/ 755650 w 809625"/>
                <a:gd name="connsiteY106" fmla="*/ 958254 h 1520229"/>
                <a:gd name="connsiteX107" fmla="*/ 749300 w 809625"/>
                <a:gd name="connsiteY107" fmla="*/ 1034454 h 1520229"/>
                <a:gd name="connsiteX108" fmla="*/ 746125 w 809625"/>
                <a:gd name="connsiteY108" fmla="*/ 1056679 h 1520229"/>
                <a:gd name="connsiteX109" fmla="*/ 673100 w 809625"/>
                <a:gd name="connsiteY109" fmla="*/ 1450379 h 1520229"/>
                <a:gd name="connsiteX110" fmla="*/ 657225 w 809625"/>
                <a:gd name="connsiteY110" fmla="*/ 1472604 h 1520229"/>
                <a:gd name="connsiteX111" fmla="*/ 647700 w 809625"/>
                <a:gd name="connsiteY111" fmla="*/ 1482129 h 1520229"/>
                <a:gd name="connsiteX112" fmla="*/ 641350 w 809625"/>
                <a:gd name="connsiteY112" fmla="*/ 1491654 h 1520229"/>
                <a:gd name="connsiteX113" fmla="*/ 631825 w 809625"/>
                <a:gd name="connsiteY113" fmla="*/ 1501179 h 1520229"/>
                <a:gd name="connsiteX114" fmla="*/ 625475 w 809625"/>
                <a:gd name="connsiteY114" fmla="*/ 1510704 h 1520229"/>
                <a:gd name="connsiteX115" fmla="*/ 615950 w 809625"/>
                <a:gd name="connsiteY115" fmla="*/ 1513879 h 1520229"/>
                <a:gd name="connsiteX116" fmla="*/ 606425 w 809625"/>
                <a:gd name="connsiteY116" fmla="*/ 1520229 h 1520229"/>
                <a:gd name="connsiteX117" fmla="*/ 571500 w 809625"/>
                <a:gd name="connsiteY117" fmla="*/ 1513879 h 1520229"/>
                <a:gd name="connsiteX118" fmla="*/ 561975 w 809625"/>
                <a:gd name="connsiteY118" fmla="*/ 1507529 h 1520229"/>
                <a:gd name="connsiteX119" fmla="*/ 549275 w 809625"/>
                <a:gd name="connsiteY119" fmla="*/ 1504354 h 1520229"/>
                <a:gd name="connsiteX120" fmla="*/ 530225 w 809625"/>
                <a:gd name="connsiteY120" fmla="*/ 1498004 h 1520229"/>
                <a:gd name="connsiteX121" fmla="*/ 504825 w 809625"/>
                <a:gd name="connsiteY121" fmla="*/ 1491654 h 1520229"/>
                <a:gd name="connsiteX122" fmla="*/ 492125 w 809625"/>
                <a:gd name="connsiteY122" fmla="*/ 1488479 h 1520229"/>
                <a:gd name="connsiteX123" fmla="*/ 476250 w 809625"/>
                <a:gd name="connsiteY123" fmla="*/ 1485304 h 1520229"/>
                <a:gd name="connsiteX124" fmla="*/ 466725 w 809625"/>
                <a:gd name="connsiteY124" fmla="*/ 1478954 h 1520229"/>
                <a:gd name="connsiteX125" fmla="*/ 457200 w 809625"/>
                <a:gd name="connsiteY125" fmla="*/ 1475779 h 1520229"/>
                <a:gd name="connsiteX126" fmla="*/ 450850 w 809625"/>
                <a:gd name="connsiteY126" fmla="*/ 1466254 h 1520229"/>
                <a:gd name="connsiteX127" fmla="*/ 441325 w 809625"/>
                <a:gd name="connsiteY127" fmla="*/ 1459904 h 1520229"/>
                <a:gd name="connsiteX128" fmla="*/ 434975 w 809625"/>
                <a:gd name="connsiteY128" fmla="*/ 1450379 h 1520229"/>
                <a:gd name="connsiteX129" fmla="*/ 428625 w 809625"/>
                <a:gd name="connsiteY129" fmla="*/ 1428154 h 1520229"/>
                <a:gd name="connsiteX130" fmla="*/ 425450 w 809625"/>
                <a:gd name="connsiteY130" fmla="*/ 1418629 h 1520229"/>
                <a:gd name="connsiteX131" fmla="*/ 428625 w 809625"/>
                <a:gd name="connsiteY131" fmla="*/ 1348779 h 1520229"/>
                <a:gd name="connsiteX132" fmla="*/ 438150 w 809625"/>
                <a:gd name="connsiteY132" fmla="*/ 1313854 h 1520229"/>
                <a:gd name="connsiteX133" fmla="*/ 434975 w 809625"/>
                <a:gd name="connsiteY133" fmla="*/ 1167804 h 1520229"/>
                <a:gd name="connsiteX134" fmla="*/ 419100 w 809625"/>
                <a:gd name="connsiteY134" fmla="*/ 1151929 h 1520229"/>
                <a:gd name="connsiteX135" fmla="*/ 400050 w 809625"/>
                <a:gd name="connsiteY135" fmla="*/ 1145579 h 1520229"/>
                <a:gd name="connsiteX136" fmla="*/ 377825 w 809625"/>
                <a:gd name="connsiteY136" fmla="*/ 1148754 h 1520229"/>
                <a:gd name="connsiteX137" fmla="*/ 368300 w 809625"/>
                <a:gd name="connsiteY137" fmla="*/ 1151929 h 1520229"/>
                <a:gd name="connsiteX138" fmla="*/ 346075 w 809625"/>
                <a:gd name="connsiteY138" fmla="*/ 1158279 h 1520229"/>
                <a:gd name="connsiteX139" fmla="*/ 219075 w 809625"/>
                <a:gd name="connsiteY139" fmla="*/ 1151929 h 1520229"/>
                <a:gd name="connsiteX140" fmla="*/ 196850 w 809625"/>
                <a:gd name="connsiteY140" fmla="*/ 1148754 h 1520229"/>
                <a:gd name="connsiteX141" fmla="*/ 177800 w 809625"/>
                <a:gd name="connsiteY141" fmla="*/ 1142404 h 1520229"/>
                <a:gd name="connsiteX142" fmla="*/ 133350 w 809625"/>
                <a:gd name="connsiteY142" fmla="*/ 1129704 h 1520229"/>
                <a:gd name="connsiteX143" fmla="*/ 120650 w 809625"/>
                <a:gd name="connsiteY143" fmla="*/ 1123354 h 1520229"/>
                <a:gd name="connsiteX144" fmla="*/ 111125 w 809625"/>
                <a:gd name="connsiteY144" fmla="*/ 1120179 h 1520229"/>
                <a:gd name="connsiteX145" fmla="*/ 88900 w 809625"/>
                <a:gd name="connsiteY145" fmla="*/ 1110654 h 1520229"/>
                <a:gd name="connsiteX146" fmla="*/ 60325 w 809625"/>
                <a:gd name="connsiteY146" fmla="*/ 1088429 h 1520229"/>
                <a:gd name="connsiteX147" fmla="*/ 50800 w 809625"/>
                <a:gd name="connsiteY147" fmla="*/ 1082079 h 1520229"/>
                <a:gd name="connsiteX148" fmla="*/ 38100 w 809625"/>
                <a:gd name="connsiteY148" fmla="*/ 1072554 h 1520229"/>
                <a:gd name="connsiteX149" fmla="*/ 0 w 809625"/>
                <a:gd name="connsiteY149" fmla="*/ 840779 h 1520229"/>
                <a:gd name="connsiteX150" fmla="*/ 152400 w 809625"/>
                <a:gd name="connsiteY150" fmla="*/ 523279 h 1520229"/>
                <a:gd name="connsiteX151" fmla="*/ 219075 w 809625"/>
                <a:gd name="connsiteY151" fmla="*/ 450254 h 1520229"/>
                <a:gd name="connsiteX152" fmla="*/ 228600 w 809625"/>
                <a:gd name="connsiteY152" fmla="*/ 424854 h 1520229"/>
                <a:gd name="connsiteX153" fmla="*/ 234950 w 809625"/>
                <a:gd name="connsiteY153" fmla="*/ 405804 h 1520229"/>
                <a:gd name="connsiteX154" fmla="*/ 244475 w 809625"/>
                <a:gd name="connsiteY154" fmla="*/ 396279 h 1520229"/>
                <a:gd name="connsiteX155" fmla="*/ 250825 w 809625"/>
                <a:gd name="connsiteY155" fmla="*/ 386754 h 1520229"/>
                <a:gd name="connsiteX156" fmla="*/ 260350 w 809625"/>
                <a:gd name="connsiteY156" fmla="*/ 380404 h 1520229"/>
                <a:gd name="connsiteX157" fmla="*/ 276225 w 809625"/>
                <a:gd name="connsiteY157" fmla="*/ 351829 h 1520229"/>
                <a:gd name="connsiteX158" fmla="*/ 282575 w 809625"/>
                <a:gd name="connsiteY158" fmla="*/ 342304 h 1520229"/>
                <a:gd name="connsiteX159" fmla="*/ 292100 w 809625"/>
                <a:gd name="connsiteY159" fmla="*/ 323254 h 1520229"/>
                <a:gd name="connsiteX160" fmla="*/ 298450 w 809625"/>
                <a:gd name="connsiteY160" fmla="*/ 301029 h 1520229"/>
                <a:gd name="connsiteX161" fmla="*/ 314325 w 809625"/>
                <a:gd name="connsiteY161" fmla="*/ 281979 h 1520229"/>
                <a:gd name="connsiteX162" fmla="*/ 323850 w 809625"/>
                <a:gd name="connsiteY162" fmla="*/ 262929 h 1520229"/>
                <a:gd name="connsiteX163" fmla="*/ 330200 w 809625"/>
                <a:gd name="connsiteY163" fmla="*/ 253404 h 1520229"/>
                <a:gd name="connsiteX164" fmla="*/ 336550 w 809625"/>
                <a:gd name="connsiteY164" fmla="*/ 234354 h 1520229"/>
                <a:gd name="connsiteX165" fmla="*/ 346075 w 809625"/>
                <a:gd name="connsiteY165" fmla="*/ 215304 h 1520229"/>
                <a:gd name="connsiteX166" fmla="*/ 352425 w 809625"/>
                <a:gd name="connsiteY166" fmla="*/ 205779 h 1520229"/>
                <a:gd name="connsiteX167" fmla="*/ 358775 w 809625"/>
                <a:gd name="connsiteY167" fmla="*/ 186729 h 1520229"/>
                <a:gd name="connsiteX168" fmla="*/ 381000 w 809625"/>
                <a:gd name="connsiteY168" fmla="*/ 158154 h 1520229"/>
                <a:gd name="connsiteX169" fmla="*/ 390525 w 809625"/>
                <a:gd name="connsiteY169" fmla="*/ 139104 h 1520229"/>
                <a:gd name="connsiteX170" fmla="*/ 393700 w 809625"/>
                <a:gd name="connsiteY170" fmla="*/ 129579 h 1520229"/>
                <a:gd name="connsiteX171" fmla="*/ 403225 w 809625"/>
                <a:gd name="connsiteY171" fmla="*/ 120054 h 1520229"/>
                <a:gd name="connsiteX172" fmla="*/ 425450 w 809625"/>
                <a:gd name="connsiteY172" fmla="*/ 94654 h 1520229"/>
                <a:gd name="connsiteX173" fmla="*/ 428625 w 809625"/>
                <a:gd name="connsiteY173" fmla="*/ 81954 h 152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809625" h="1520229">
                  <a:moveTo>
                    <a:pt x="428625" y="81954"/>
                  </a:moveTo>
                  <a:lnTo>
                    <a:pt x="428625" y="81954"/>
                  </a:lnTo>
                  <a:cubicBezTo>
                    <a:pt x="439931" y="73879"/>
                    <a:pt x="450386" y="64665"/>
                    <a:pt x="463550" y="59729"/>
                  </a:cubicBezTo>
                  <a:cubicBezTo>
                    <a:pt x="471688" y="56677"/>
                    <a:pt x="478099" y="57217"/>
                    <a:pt x="485775" y="53379"/>
                  </a:cubicBezTo>
                  <a:cubicBezTo>
                    <a:pt x="489188" y="51672"/>
                    <a:pt x="491813" y="48579"/>
                    <a:pt x="495300" y="47029"/>
                  </a:cubicBezTo>
                  <a:cubicBezTo>
                    <a:pt x="501417" y="44311"/>
                    <a:pt x="508000" y="42796"/>
                    <a:pt x="514350" y="40679"/>
                  </a:cubicBezTo>
                  <a:lnTo>
                    <a:pt x="542925" y="31154"/>
                  </a:lnTo>
                  <a:cubicBezTo>
                    <a:pt x="546100" y="30096"/>
                    <a:pt x="549457" y="29476"/>
                    <a:pt x="552450" y="27979"/>
                  </a:cubicBezTo>
                  <a:cubicBezTo>
                    <a:pt x="556683" y="25862"/>
                    <a:pt x="560756" y="23387"/>
                    <a:pt x="565150" y="21629"/>
                  </a:cubicBezTo>
                  <a:cubicBezTo>
                    <a:pt x="571365" y="19143"/>
                    <a:pt x="577850" y="17396"/>
                    <a:pt x="584200" y="15279"/>
                  </a:cubicBezTo>
                  <a:lnTo>
                    <a:pt x="603250" y="8929"/>
                  </a:lnTo>
                  <a:lnTo>
                    <a:pt x="612775" y="5754"/>
                  </a:lnTo>
                  <a:lnTo>
                    <a:pt x="622300" y="2579"/>
                  </a:lnTo>
                  <a:cubicBezTo>
                    <a:pt x="638844" y="3130"/>
                    <a:pt x="700686" y="0"/>
                    <a:pt x="733425" y="8929"/>
                  </a:cubicBezTo>
                  <a:cubicBezTo>
                    <a:pt x="739883" y="10690"/>
                    <a:pt x="746906" y="11566"/>
                    <a:pt x="752475" y="15279"/>
                  </a:cubicBezTo>
                  <a:lnTo>
                    <a:pt x="762000" y="21629"/>
                  </a:lnTo>
                  <a:cubicBezTo>
                    <a:pt x="763058" y="24804"/>
                    <a:pt x="763678" y="28161"/>
                    <a:pt x="765175" y="31154"/>
                  </a:cubicBezTo>
                  <a:cubicBezTo>
                    <a:pt x="766882" y="34567"/>
                    <a:pt x="770185" y="37106"/>
                    <a:pt x="771525" y="40679"/>
                  </a:cubicBezTo>
                  <a:cubicBezTo>
                    <a:pt x="773420" y="45732"/>
                    <a:pt x="773642" y="51262"/>
                    <a:pt x="774700" y="56554"/>
                  </a:cubicBezTo>
                  <a:cubicBezTo>
                    <a:pt x="773642" y="63962"/>
                    <a:pt x="773675" y="71611"/>
                    <a:pt x="771525" y="78779"/>
                  </a:cubicBezTo>
                  <a:cubicBezTo>
                    <a:pt x="770429" y="82434"/>
                    <a:pt x="766882" y="84891"/>
                    <a:pt x="765175" y="88304"/>
                  </a:cubicBezTo>
                  <a:cubicBezTo>
                    <a:pt x="763678" y="91297"/>
                    <a:pt x="763497" y="94836"/>
                    <a:pt x="762000" y="97829"/>
                  </a:cubicBezTo>
                  <a:cubicBezTo>
                    <a:pt x="760293" y="101242"/>
                    <a:pt x="757543" y="104041"/>
                    <a:pt x="755650" y="107354"/>
                  </a:cubicBezTo>
                  <a:cubicBezTo>
                    <a:pt x="753302" y="111463"/>
                    <a:pt x="751648" y="115945"/>
                    <a:pt x="749300" y="120054"/>
                  </a:cubicBezTo>
                  <a:cubicBezTo>
                    <a:pt x="747407" y="123367"/>
                    <a:pt x="744843" y="126266"/>
                    <a:pt x="742950" y="129579"/>
                  </a:cubicBezTo>
                  <a:cubicBezTo>
                    <a:pt x="740602" y="133688"/>
                    <a:pt x="739351" y="138428"/>
                    <a:pt x="736600" y="142279"/>
                  </a:cubicBezTo>
                  <a:cubicBezTo>
                    <a:pt x="724897" y="158663"/>
                    <a:pt x="729124" y="144532"/>
                    <a:pt x="720725" y="161329"/>
                  </a:cubicBezTo>
                  <a:cubicBezTo>
                    <a:pt x="719228" y="164322"/>
                    <a:pt x="719047" y="167861"/>
                    <a:pt x="717550" y="170854"/>
                  </a:cubicBezTo>
                  <a:cubicBezTo>
                    <a:pt x="715843" y="174267"/>
                    <a:pt x="713093" y="177066"/>
                    <a:pt x="711200" y="180379"/>
                  </a:cubicBezTo>
                  <a:cubicBezTo>
                    <a:pt x="708852" y="184488"/>
                    <a:pt x="707358" y="189065"/>
                    <a:pt x="704850" y="193079"/>
                  </a:cubicBezTo>
                  <a:cubicBezTo>
                    <a:pt x="698062" y="203940"/>
                    <a:pt x="694459" y="206645"/>
                    <a:pt x="685800" y="215304"/>
                  </a:cubicBezTo>
                  <a:cubicBezTo>
                    <a:pt x="684742" y="218479"/>
                    <a:pt x="684250" y="221903"/>
                    <a:pt x="682625" y="224829"/>
                  </a:cubicBezTo>
                  <a:cubicBezTo>
                    <a:pt x="678919" y="231500"/>
                    <a:pt x="674158" y="237529"/>
                    <a:pt x="669925" y="243879"/>
                  </a:cubicBezTo>
                  <a:lnTo>
                    <a:pt x="663575" y="253404"/>
                  </a:lnTo>
                  <a:lnTo>
                    <a:pt x="657225" y="262929"/>
                  </a:lnTo>
                  <a:cubicBezTo>
                    <a:pt x="655108" y="266104"/>
                    <a:pt x="652082" y="268834"/>
                    <a:pt x="650875" y="272454"/>
                  </a:cubicBezTo>
                  <a:cubicBezTo>
                    <a:pt x="648758" y="278804"/>
                    <a:pt x="648238" y="285935"/>
                    <a:pt x="644525" y="291504"/>
                  </a:cubicBezTo>
                  <a:cubicBezTo>
                    <a:pt x="642408" y="294679"/>
                    <a:pt x="639725" y="297542"/>
                    <a:pt x="638175" y="301029"/>
                  </a:cubicBezTo>
                  <a:cubicBezTo>
                    <a:pt x="635457" y="307146"/>
                    <a:pt x="635538" y="314510"/>
                    <a:pt x="631825" y="320079"/>
                  </a:cubicBezTo>
                  <a:lnTo>
                    <a:pt x="606425" y="358179"/>
                  </a:lnTo>
                  <a:cubicBezTo>
                    <a:pt x="604308" y="361354"/>
                    <a:pt x="602773" y="365006"/>
                    <a:pt x="600075" y="367704"/>
                  </a:cubicBezTo>
                  <a:cubicBezTo>
                    <a:pt x="593053" y="374726"/>
                    <a:pt x="588620" y="377913"/>
                    <a:pt x="584200" y="386754"/>
                  </a:cubicBezTo>
                  <a:cubicBezTo>
                    <a:pt x="582703" y="389747"/>
                    <a:pt x="582522" y="393286"/>
                    <a:pt x="581025" y="396279"/>
                  </a:cubicBezTo>
                  <a:cubicBezTo>
                    <a:pt x="579318" y="399692"/>
                    <a:pt x="576225" y="402317"/>
                    <a:pt x="574675" y="405804"/>
                  </a:cubicBezTo>
                  <a:cubicBezTo>
                    <a:pt x="571957" y="411921"/>
                    <a:pt x="571318" y="418867"/>
                    <a:pt x="568325" y="424854"/>
                  </a:cubicBezTo>
                  <a:cubicBezTo>
                    <a:pt x="566208" y="429087"/>
                    <a:pt x="564410" y="433495"/>
                    <a:pt x="561975" y="437554"/>
                  </a:cubicBezTo>
                  <a:cubicBezTo>
                    <a:pt x="558048" y="444098"/>
                    <a:pt x="551688" y="449364"/>
                    <a:pt x="549275" y="456604"/>
                  </a:cubicBezTo>
                  <a:cubicBezTo>
                    <a:pt x="532893" y="505751"/>
                    <a:pt x="551669" y="454990"/>
                    <a:pt x="536575" y="485179"/>
                  </a:cubicBezTo>
                  <a:cubicBezTo>
                    <a:pt x="535078" y="488172"/>
                    <a:pt x="534897" y="491711"/>
                    <a:pt x="533400" y="494704"/>
                  </a:cubicBezTo>
                  <a:cubicBezTo>
                    <a:pt x="531693" y="498117"/>
                    <a:pt x="528757" y="500816"/>
                    <a:pt x="527050" y="504229"/>
                  </a:cubicBezTo>
                  <a:cubicBezTo>
                    <a:pt x="525553" y="507222"/>
                    <a:pt x="525500" y="510828"/>
                    <a:pt x="523875" y="513754"/>
                  </a:cubicBezTo>
                  <a:cubicBezTo>
                    <a:pt x="520169" y="520425"/>
                    <a:pt x="513588" y="525564"/>
                    <a:pt x="511175" y="532804"/>
                  </a:cubicBezTo>
                  <a:cubicBezTo>
                    <a:pt x="506632" y="546434"/>
                    <a:pt x="505483" y="552875"/>
                    <a:pt x="498475" y="564554"/>
                  </a:cubicBezTo>
                  <a:cubicBezTo>
                    <a:pt x="494548" y="571098"/>
                    <a:pt x="485775" y="583604"/>
                    <a:pt x="485775" y="583604"/>
                  </a:cubicBezTo>
                  <a:cubicBezTo>
                    <a:pt x="482545" y="596522"/>
                    <a:pt x="483366" y="597145"/>
                    <a:pt x="476250" y="609004"/>
                  </a:cubicBezTo>
                  <a:cubicBezTo>
                    <a:pt x="472323" y="615548"/>
                    <a:pt x="467783" y="621704"/>
                    <a:pt x="463550" y="628054"/>
                  </a:cubicBezTo>
                  <a:cubicBezTo>
                    <a:pt x="461433" y="631229"/>
                    <a:pt x="458407" y="633959"/>
                    <a:pt x="457200" y="637579"/>
                  </a:cubicBezTo>
                  <a:cubicBezTo>
                    <a:pt x="449220" y="661520"/>
                    <a:pt x="459985" y="632010"/>
                    <a:pt x="447675" y="656629"/>
                  </a:cubicBezTo>
                  <a:cubicBezTo>
                    <a:pt x="446178" y="659622"/>
                    <a:pt x="445997" y="663161"/>
                    <a:pt x="444500" y="666154"/>
                  </a:cubicBezTo>
                  <a:cubicBezTo>
                    <a:pt x="442793" y="669567"/>
                    <a:pt x="439857" y="672266"/>
                    <a:pt x="438150" y="675679"/>
                  </a:cubicBezTo>
                  <a:cubicBezTo>
                    <a:pt x="436653" y="678672"/>
                    <a:pt x="436600" y="682278"/>
                    <a:pt x="434975" y="685204"/>
                  </a:cubicBezTo>
                  <a:cubicBezTo>
                    <a:pt x="431269" y="691875"/>
                    <a:pt x="422275" y="704254"/>
                    <a:pt x="422275" y="704254"/>
                  </a:cubicBezTo>
                  <a:cubicBezTo>
                    <a:pt x="423333" y="713779"/>
                    <a:pt x="422419" y="723737"/>
                    <a:pt x="425450" y="732829"/>
                  </a:cubicBezTo>
                  <a:cubicBezTo>
                    <a:pt x="427196" y="738068"/>
                    <a:pt x="440143" y="745799"/>
                    <a:pt x="444500" y="748704"/>
                  </a:cubicBezTo>
                  <a:cubicBezTo>
                    <a:pt x="446617" y="751879"/>
                    <a:pt x="449143" y="754816"/>
                    <a:pt x="450850" y="758229"/>
                  </a:cubicBezTo>
                  <a:cubicBezTo>
                    <a:pt x="463988" y="784506"/>
                    <a:pt x="440555" y="747420"/>
                    <a:pt x="460375" y="780454"/>
                  </a:cubicBezTo>
                  <a:cubicBezTo>
                    <a:pt x="464302" y="786998"/>
                    <a:pt x="468842" y="793154"/>
                    <a:pt x="473075" y="799504"/>
                  </a:cubicBezTo>
                  <a:cubicBezTo>
                    <a:pt x="475192" y="802679"/>
                    <a:pt x="475805" y="807822"/>
                    <a:pt x="479425" y="809029"/>
                  </a:cubicBezTo>
                  <a:lnTo>
                    <a:pt x="488950" y="812204"/>
                  </a:lnTo>
                  <a:cubicBezTo>
                    <a:pt x="492125" y="815379"/>
                    <a:pt x="494158" y="820495"/>
                    <a:pt x="498475" y="821729"/>
                  </a:cubicBezTo>
                  <a:cubicBezTo>
                    <a:pt x="509329" y="824830"/>
                    <a:pt x="513606" y="815887"/>
                    <a:pt x="517525" y="809029"/>
                  </a:cubicBezTo>
                  <a:cubicBezTo>
                    <a:pt x="525261" y="795491"/>
                    <a:pt x="527368" y="788073"/>
                    <a:pt x="530225" y="770929"/>
                  </a:cubicBezTo>
                  <a:cubicBezTo>
                    <a:pt x="531262" y="764706"/>
                    <a:pt x="534673" y="742977"/>
                    <a:pt x="536575" y="736004"/>
                  </a:cubicBezTo>
                  <a:cubicBezTo>
                    <a:pt x="538336" y="729546"/>
                    <a:pt x="539212" y="722523"/>
                    <a:pt x="542925" y="716954"/>
                  </a:cubicBezTo>
                  <a:cubicBezTo>
                    <a:pt x="548633" y="708391"/>
                    <a:pt x="550259" y="707763"/>
                    <a:pt x="552450" y="697904"/>
                  </a:cubicBezTo>
                  <a:cubicBezTo>
                    <a:pt x="561001" y="659425"/>
                    <a:pt x="549144" y="698297"/>
                    <a:pt x="561975" y="659804"/>
                  </a:cubicBezTo>
                  <a:cubicBezTo>
                    <a:pt x="563033" y="656629"/>
                    <a:pt x="563294" y="653064"/>
                    <a:pt x="565150" y="650279"/>
                  </a:cubicBezTo>
                  <a:cubicBezTo>
                    <a:pt x="583348" y="622982"/>
                    <a:pt x="561530" y="657519"/>
                    <a:pt x="574675" y="631229"/>
                  </a:cubicBezTo>
                  <a:cubicBezTo>
                    <a:pt x="576382" y="627816"/>
                    <a:pt x="579003" y="624940"/>
                    <a:pt x="581025" y="621704"/>
                  </a:cubicBezTo>
                  <a:cubicBezTo>
                    <a:pt x="584296" y="616471"/>
                    <a:pt x="587279" y="611062"/>
                    <a:pt x="590550" y="605829"/>
                  </a:cubicBezTo>
                  <a:cubicBezTo>
                    <a:pt x="592572" y="602593"/>
                    <a:pt x="595193" y="599717"/>
                    <a:pt x="596900" y="596304"/>
                  </a:cubicBezTo>
                  <a:cubicBezTo>
                    <a:pt x="598397" y="593311"/>
                    <a:pt x="598578" y="589772"/>
                    <a:pt x="600075" y="586779"/>
                  </a:cubicBezTo>
                  <a:cubicBezTo>
                    <a:pt x="605987" y="574955"/>
                    <a:pt x="607173" y="578262"/>
                    <a:pt x="615950" y="567729"/>
                  </a:cubicBezTo>
                  <a:cubicBezTo>
                    <a:pt x="618393" y="564798"/>
                    <a:pt x="619602" y="560902"/>
                    <a:pt x="622300" y="558204"/>
                  </a:cubicBezTo>
                  <a:cubicBezTo>
                    <a:pt x="628455" y="552049"/>
                    <a:pt x="633603" y="551261"/>
                    <a:pt x="641350" y="548679"/>
                  </a:cubicBezTo>
                  <a:cubicBezTo>
                    <a:pt x="657225" y="549737"/>
                    <a:pt x="673162" y="550097"/>
                    <a:pt x="688975" y="551854"/>
                  </a:cubicBezTo>
                  <a:cubicBezTo>
                    <a:pt x="701016" y="553192"/>
                    <a:pt x="696974" y="556643"/>
                    <a:pt x="708025" y="561379"/>
                  </a:cubicBezTo>
                  <a:cubicBezTo>
                    <a:pt x="712036" y="563098"/>
                    <a:pt x="716639" y="563022"/>
                    <a:pt x="720725" y="564554"/>
                  </a:cubicBezTo>
                  <a:cubicBezTo>
                    <a:pt x="742990" y="572903"/>
                    <a:pt x="724527" y="568042"/>
                    <a:pt x="742950" y="577254"/>
                  </a:cubicBezTo>
                  <a:cubicBezTo>
                    <a:pt x="745943" y="578751"/>
                    <a:pt x="749300" y="579371"/>
                    <a:pt x="752475" y="580429"/>
                  </a:cubicBezTo>
                  <a:cubicBezTo>
                    <a:pt x="756708" y="583604"/>
                    <a:pt x="761157" y="586510"/>
                    <a:pt x="765175" y="589954"/>
                  </a:cubicBezTo>
                  <a:cubicBezTo>
                    <a:pt x="768584" y="592876"/>
                    <a:pt x="771251" y="596604"/>
                    <a:pt x="774700" y="599479"/>
                  </a:cubicBezTo>
                  <a:cubicBezTo>
                    <a:pt x="777631" y="601922"/>
                    <a:pt x="781120" y="603611"/>
                    <a:pt x="784225" y="605829"/>
                  </a:cubicBezTo>
                  <a:cubicBezTo>
                    <a:pt x="788531" y="608905"/>
                    <a:pt x="792907" y="611910"/>
                    <a:pt x="796925" y="615354"/>
                  </a:cubicBezTo>
                  <a:cubicBezTo>
                    <a:pt x="800334" y="618276"/>
                    <a:pt x="803275" y="621704"/>
                    <a:pt x="806450" y="624879"/>
                  </a:cubicBezTo>
                  <a:cubicBezTo>
                    <a:pt x="807508" y="631229"/>
                    <a:pt x="809625" y="637491"/>
                    <a:pt x="809625" y="643929"/>
                  </a:cubicBezTo>
                  <a:cubicBezTo>
                    <a:pt x="809625" y="657611"/>
                    <a:pt x="807007" y="687460"/>
                    <a:pt x="803275" y="704254"/>
                  </a:cubicBezTo>
                  <a:cubicBezTo>
                    <a:pt x="802549" y="707521"/>
                    <a:pt x="801019" y="710561"/>
                    <a:pt x="800100" y="713779"/>
                  </a:cubicBezTo>
                  <a:cubicBezTo>
                    <a:pt x="798901" y="717975"/>
                    <a:pt x="797983" y="722246"/>
                    <a:pt x="796925" y="726479"/>
                  </a:cubicBezTo>
                  <a:cubicBezTo>
                    <a:pt x="790162" y="787346"/>
                    <a:pt x="797314" y="730493"/>
                    <a:pt x="790575" y="770929"/>
                  </a:cubicBezTo>
                  <a:cubicBezTo>
                    <a:pt x="785711" y="800115"/>
                    <a:pt x="790310" y="784423"/>
                    <a:pt x="784225" y="802679"/>
                  </a:cubicBezTo>
                  <a:cubicBezTo>
                    <a:pt x="782297" y="818102"/>
                    <a:pt x="781511" y="829409"/>
                    <a:pt x="777875" y="843954"/>
                  </a:cubicBezTo>
                  <a:cubicBezTo>
                    <a:pt x="777063" y="847201"/>
                    <a:pt x="775758" y="850304"/>
                    <a:pt x="774700" y="853479"/>
                  </a:cubicBezTo>
                  <a:cubicBezTo>
                    <a:pt x="773642" y="861946"/>
                    <a:pt x="773770" y="870647"/>
                    <a:pt x="771525" y="878879"/>
                  </a:cubicBezTo>
                  <a:cubicBezTo>
                    <a:pt x="770521" y="882560"/>
                    <a:pt x="765838" y="884646"/>
                    <a:pt x="765175" y="888404"/>
                  </a:cubicBezTo>
                  <a:cubicBezTo>
                    <a:pt x="762594" y="903032"/>
                    <a:pt x="764007" y="918136"/>
                    <a:pt x="762000" y="932854"/>
                  </a:cubicBezTo>
                  <a:cubicBezTo>
                    <a:pt x="760821" y="941501"/>
                    <a:pt x="755650" y="958254"/>
                    <a:pt x="755650" y="958254"/>
                  </a:cubicBezTo>
                  <a:cubicBezTo>
                    <a:pt x="753007" y="997896"/>
                    <a:pt x="753527" y="1000635"/>
                    <a:pt x="749300" y="1034454"/>
                  </a:cubicBezTo>
                  <a:cubicBezTo>
                    <a:pt x="748372" y="1041880"/>
                    <a:pt x="758296" y="988946"/>
                    <a:pt x="746125" y="1056679"/>
                  </a:cubicBezTo>
                  <a:lnTo>
                    <a:pt x="673100" y="1450379"/>
                  </a:lnTo>
                  <a:cubicBezTo>
                    <a:pt x="667808" y="1457787"/>
                    <a:pt x="662912" y="1465495"/>
                    <a:pt x="657225" y="1472604"/>
                  </a:cubicBezTo>
                  <a:cubicBezTo>
                    <a:pt x="654420" y="1476110"/>
                    <a:pt x="650575" y="1478680"/>
                    <a:pt x="647700" y="1482129"/>
                  </a:cubicBezTo>
                  <a:cubicBezTo>
                    <a:pt x="645257" y="1485060"/>
                    <a:pt x="643793" y="1488723"/>
                    <a:pt x="641350" y="1491654"/>
                  </a:cubicBezTo>
                  <a:cubicBezTo>
                    <a:pt x="638475" y="1495103"/>
                    <a:pt x="634700" y="1497730"/>
                    <a:pt x="631825" y="1501179"/>
                  </a:cubicBezTo>
                  <a:cubicBezTo>
                    <a:pt x="629382" y="1504110"/>
                    <a:pt x="628455" y="1508320"/>
                    <a:pt x="625475" y="1510704"/>
                  </a:cubicBezTo>
                  <a:cubicBezTo>
                    <a:pt x="622862" y="1512795"/>
                    <a:pt x="618943" y="1512382"/>
                    <a:pt x="615950" y="1513879"/>
                  </a:cubicBezTo>
                  <a:cubicBezTo>
                    <a:pt x="612537" y="1515586"/>
                    <a:pt x="609600" y="1518112"/>
                    <a:pt x="606425" y="1520229"/>
                  </a:cubicBezTo>
                  <a:cubicBezTo>
                    <a:pt x="597669" y="1519135"/>
                    <a:pt x="581289" y="1518773"/>
                    <a:pt x="571500" y="1513879"/>
                  </a:cubicBezTo>
                  <a:cubicBezTo>
                    <a:pt x="568087" y="1512172"/>
                    <a:pt x="565482" y="1509032"/>
                    <a:pt x="561975" y="1507529"/>
                  </a:cubicBezTo>
                  <a:cubicBezTo>
                    <a:pt x="557964" y="1505810"/>
                    <a:pt x="553455" y="1505608"/>
                    <a:pt x="549275" y="1504354"/>
                  </a:cubicBezTo>
                  <a:cubicBezTo>
                    <a:pt x="542864" y="1502431"/>
                    <a:pt x="536719" y="1499627"/>
                    <a:pt x="530225" y="1498004"/>
                  </a:cubicBezTo>
                  <a:lnTo>
                    <a:pt x="504825" y="1491654"/>
                  </a:lnTo>
                  <a:cubicBezTo>
                    <a:pt x="500592" y="1490596"/>
                    <a:pt x="496404" y="1489335"/>
                    <a:pt x="492125" y="1488479"/>
                  </a:cubicBezTo>
                  <a:lnTo>
                    <a:pt x="476250" y="1485304"/>
                  </a:lnTo>
                  <a:cubicBezTo>
                    <a:pt x="473075" y="1483187"/>
                    <a:pt x="470138" y="1480661"/>
                    <a:pt x="466725" y="1478954"/>
                  </a:cubicBezTo>
                  <a:cubicBezTo>
                    <a:pt x="463732" y="1477457"/>
                    <a:pt x="459813" y="1477870"/>
                    <a:pt x="457200" y="1475779"/>
                  </a:cubicBezTo>
                  <a:cubicBezTo>
                    <a:pt x="454220" y="1473395"/>
                    <a:pt x="453548" y="1468952"/>
                    <a:pt x="450850" y="1466254"/>
                  </a:cubicBezTo>
                  <a:cubicBezTo>
                    <a:pt x="448152" y="1463556"/>
                    <a:pt x="444500" y="1462021"/>
                    <a:pt x="441325" y="1459904"/>
                  </a:cubicBezTo>
                  <a:cubicBezTo>
                    <a:pt x="439208" y="1456729"/>
                    <a:pt x="436682" y="1453792"/>
                    <a:pt x="434975" y="1450379"/>
                  </a:cubicBezTo>
                  <a:cubicBezTo>
                    <a:pt x="432437" y="1445304"/>
                    <a:pt x="429981" y="1432901"/>
                    <a:pt x="428625" y="1428154"/>
                  </a:cubicBezTo>
                  <a:cubicBezTo>
                    <a:pt x="427706" y="1424936"/>
                    <a:pt x="426508" y="1421804"/>
                    <a:pt x="425450" y="1418629"/>
                  </a:cubicBezTo>
                  <a:cubicBezTo>
                    <a:pt x="426508" y="1395346"/>
                    <a:pt x="426306" y="1371971"/>
                    <a:pt x="428625" y="1348779"/>
                  </a:cubicBezTo>
                  <a:cubicBezTo>
                    <a:pt x="429648" y="1338548"/>
                    <a:pt x="434569" y="1324596"/>
                    <a:pt x="438150" y="1313854"/>
                  </a:cubicBezTo>
                  <a:cubicBezTo>
                    <a:pt x="437092" y="1265171"/>
                    <a:pt x="437951" y="1216408"/>
                    <a:pt x="434975" y="1167804"/>
                  </a:cubicBezTo>
                  <a:cubicBezTo>
                    <a:pt x="434590" y="1161518"/>
                    <a:pt x="423718" y="1153982"/>
                    <a:pt x="419100" y="1151929"/>
                  </a:cubicBezTo>
                  <a:cubicBezTo>
                    <a:pt x="412983" y="1149211"/>
                    <a:pt x="400050" y="1145579"/>
                    <a:pt x="400050" y="1145579"/>
                  </a:cubicBezTo>
                  <a:cubicBezTo>
                    <a:pt x="392642" y="1146637"/>
                    <a:pt x="385163" y="1147286"/>
                    <a:pt x="377825" y="1148754"/>
                  </a:cubicBezTo>
                  <a:cubicBezTo>
                    <a:pt x="374543" y="1149410"/>
                    <a:pt x="371518" y="1151010"/>
                    <a:pt x="368300" y="1151929"/>
                  </a:cubicBezTo>
                  <a:cubicBezTo>
                    <a:pt x="340393" y="1159902"/>
                    <a:pt x="368913" y="1150666"/>
                    <a:pt x="346075" y="1158279"/>
                  </a:cubicBezTo>
                  <a:cubicBezTo>
                    <a:pt x="314556" y="1156966"/>
                    <a:pt x="254114" y="1154976"/>
                    <a:pt x="219075" y="1151929"/>
                  </a:cubicBezTo>
                  <a:cubicBezTo>
                    <a:pt x="211620" y="1151281"/>
                    <a:pt x="204258" y="1149812"/>
                    <a:pt x="196850" y="1148754"/>
                  </a:cubicBezTo>
                  <a:cubicBezTo>
                    <a:pt x="190500" y="1146637"/>
                    <a:pt x="184236" y="1144243"/>
                    <a:pt x="177800" y="1142404"/>
                  </a:cubicBezTo>
                  <a:cubicBezTo>
                    <a:pt x="156726" y="1136383"/>
                    <a:pt x="152381" y="1137317"/>
                    <a:pt x="133350" y="1129704"/>
                  </a:cubicBezTo>
                  <a:cubicBezTo>
                    <a:pt x="128956" y="1127946"/>
                    <a:pt x="125000" y="1125218"/>
                    <a:pt x="120650" y="1123354"/>
                  </a:cubicBezTo>
                  <a:cubicBezTo>
                    <a:pt x="117574" y="1122036"/>
                    <a:pt x="114201" y="1121497"/>
                    <a:pt x="111125" y="1120179"/>
                  </a:cubicBezTo>
                  <a:cubicBezTo>
                    <a:pt x="83662" y="1108409"/>
                    <a:pt x="111238" y="1118100"/>
                    <a:pt x="88900" y="1110654"/>
                  </a:cubicBezTo>
                  <a:cubicBezTo>
                    <a:pt x="79375" y="1103246"/>
                    <a:pt x="70365" y="1095122"/>
                    <a:pt x="60325" y="1088429"/>
                  </a:cubicBezTo>
                  <a:cubicBezTo>
                    <a:pt x="57150" y="1086312"/>
                    <a:pt x="53905" y="1084297"/>
                    <a:pt x="50800" y="1082079"/>
                  </a:cubicBezTo>
                  <a:cubicBezTo>
                    <a:pt x="46494" y="1079003"/>
                    <a:pt x="38100" y="1072554"/>
                    <a:pt x="38100" y="1072554"/>
                  </a:cubicBezTo>
                  <a:lnTo>
                    <a:pt x="0" y="840779"/>
                  </a:lnTo>
                  <a:lnTo>
                    <a:pt x="152400" y="523279"/>
                  </a:lnTo>
                  <a:lnTo>
                    <a:pt x="219075" y="450254"/>
                  </a:lnTo>
                  <a:cubicBezTo>
                    <a:pt x="222250" y="441787"/>
                    <a:pt x="225559" y="433370"/>
                    <a:pt x="228600" y="424854"/>
                  </a:cubicBezTo>
                  <a:cubicBezTo>
                    <a:pt x="230851" y="418550"/>
                    <a:pt x="230217" y="410537"/>
                    <a:pt x="234950" y="405804"/>
                  </a:cubicBezTo>
                  <a:cubicBezTo>
                    <a:pt x="238125" y="402629"/>
                    <a:pt x="241600" y="399728"/>
                    <a:pt x="244475" y="396279"/>
                  </a:cubicBezTo>
                  <a:cubicBezTo>
                    <a:pt x="246918" y="393348"/>
                    <a:pt x="248127" y="389452"/>
                    <a:pt x="250825" y="386754"/>
                  </a:cubicBezTo>
                  <a:cubicBezTo>
                    <a:pt x="253523" y="384056"/>
                    <a:pt x="257175" y="382521"/>
                    <a:pt x="260350" y="380404"/>
                  </a:cubicBezTo>
                  <a:cubicBezTo>
                    <a:pt x="265938" y="363639"/>
                    <a:pt x="261669" y="373664"/>
                    <a:pt x="276225" y="351829"/>
                  </a:cubicBezTo>
                  <a:cubicBezTo>
                    <a:pt x="278342" y="348654"/>
                    <a:pt x="281368" y="345924"/>
                    <a:pt x="282575" y="342304"/>
                  </a:cubicBezTo>
                  <a:cubicBezTo>
                    <a:pt x="286957" y="329159"/>
                    <a:pt x="283894" y="335564"/>
                    <a:pt x="292100" y="323254"/>
                  </a:cubicBezTo>
                  <a:cubicBezTo>
                    <a:pt x="293117" y="319185"/>
                    <a:pt x="296173" y="305584"/>
                    <a:pt x="298450" y="301029"/>
                  </a:cubicBezTo>
                  <a:cubicBezTo>
                    <a:pt x="304362" y="289205"/>
                    <a:pt x="305548" y="292512"/>
                    <a:pt x="314325" y="281979"/>
                  </a:cubicBezTo>
                  <a:cubicBezTo>
                    <a:pt x="325699" y="268330"/>
                    <a:pt x="316690" y="277248"/>
                    <a:pt x="323850" y="262929"/>
                  </a:cubicBezTo>
                  <a:cubicBezTo>
                    <a:pt x="325557" y="259516"/>
                    <a:pt x="328650" y="256891"/>
                    <a:pt x="330200" y="253404"/>
                  </a:cubicBezTo>
                  <a:cubicBezTo>
                    <a:pt x="332918" y="247287"/>
                    <a:pt x="332837" y="239923"/>
                    <a:pt x="336550" y="234354"/>
                  </a:cubicBezTo>
                  <a:cubicBezTo>
                    <a:pt x="354748" y="207057"/>
                    <a:pt x="332930" y="241594"/>
                    <a:pt x="346075" y="215304"/>
                  </a:cubicBezTo>
                  <a:cubicBezTo>
                    <a:pt x="347782" y="211891"/>
                    <a:pt x="350875" y="209266"/>
                    <a:pt x="352425" y="205779"/>
                  </a:cubicBezTo>
                  <a:cubicBezTo>
                    <a:pt x="355143" y="199662"/>
                    <a:pt x="354042" y="191462"/>
                    <a:pt x="358775" y="186729"/>
                  </a:cubicBezTo>
                  <a:cubicBezTo>
                    <a:pt x="366993" y="178511"/>
                    <a:pt x="377202" y="169547"/>
                    <a:pt x="381000" y="158154"/>
                  </a:cubicBezTo>
                  <a:cubicBezTo>
                    <a:pt x="388980" y="134213"/>
                    <a:pt x="378215" y="163723"/>
                    <a:pt x="390525" y="139104"/>
                  </a:cubicBezTo>
                  <a:cubicBezTo>
                    <a:pt x="392022" y="136111"/>
                    <a:pt x="391844" y="132364"/>
                    <a:pt x="393700" y="129579"/>
                  </a:cubicBezTo>
                  <a:cubicBezTo>
                    <a:pt x="396191" y="125843"/>
                    <a:pt x="400468" y="123598"/>
                    <a:pt x="403225" y="120054"/>
                  </a:cubicBezTo>
                  <a:cubicBezTo>
                    <a:pt x="423171" y="94410"/>
                    <a:pt x="407011" y="106947"/>
                    <a:pt x="425450" y="94654"/>
                  </a:cubicBezTo>
                  <a:lnTo>
                    <a:pt x="428625" y="81954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Forma libre"/>
            <p:cNvSpPr/>
            <p:nvPr/>
          </p:nvSpPr>
          <p:spPr>
            <a:xfrm>
              <a:off x="13337457" y="365353"/>
              <a:ext cx="1061169" cy="1404482"/>
            </a:xfrm>
            <a:custGeom>
              <a:avLst/>
              <a:gdLst>
                <a:gd name="connsiteX0" fmla="*/ 381719 w 1061169"/>
                <a:gd name="connsiteY0" fmla="*/ 51932 h 1404482"/>
                <a:gd name="connsiteX1" fmla="*/ 381719 w 1061169"/>
                <a:gd name="connsiteY1" fmla="*/ 51932 h 1404482"/>
                <a:gd name="connsiteX2" fmla="*/ 407119 w 1061169"/>
                <a:gd name="connsiteY2" fmla="*/ 39232 h 1404482"/>
                <a:gd name="connsiteX3" fmla="*/ 445219 w 1061169"/>
                <a:gd name="connsiteY3" fmla="*/ 29707 h 1404482"/>
                <a:gd name="connsiteX4" fmla="*/ 581744 w 1061169"/>
                <a:gd name="connsiteY4" fmla="*/ 26532 h 1404482"/>
                <a:gd name="connsiteX5" fmla="*/ 613494 w 1061169"/>
                <a:gd name="connsiteY5" fmla="*/ 23357 h 1404482"/>
                <a:gd name="connsiteX6" fmla="*/ 651594 w 1061169"/>
                <a:gd name="connsiteY6" fmla="*/ 32882 h 1404482"/>
                <a:gd name="connsiteX7" fmla="*/ 661119 w 1061169"/>
                <a:gd name="connsiteY7" fmla="*/ 39232 h 1404482"/>
                <a:gd name="connsiteX8" fmla="*/ 670644 w 1061169"/>
                <a:gd name="connsiteY8" fmla="*/ 42407 h 1404482"/>
                <a:gd name="connsiteX9" fmla="*/ 683344 w 1061169"/>
                <a:gd name="connsiteY9" fmla="*/ 48757 h 1404482"/>
                <a:gd name="connsiteX10" fmla="*/ 705569 w 1061169"/>
                <a:gd name="connsiteY10" fmla="*/ 55107 h 1404482"/>
                <a:gd name="connsiteX11" fmla="*/ 724619 w 1061169"/>
                <a:gd name="connsiteY11" fmla="*/ 61457 h 1404482"/>
                <a:gd name="connsiteX12" fmla="*/ 743669 w 1061169"/>
                <a:gd name="connsiteY12" fmla="*/ 70982 h 1404482"/>
                <a:gd name="connsiteX13" fmla="*/ 765894 w 1061169"/>
                <a:gd name="connsiteY13" fmla="*/ 83682 h 1404482"/>
                <a:gd name="connsiteX14" fmla="*/ 772244 w 1061169"/>
                <a:gd name="connsiteY14" fmla="*/ 93207 h 1404482"/>
                <a:gd name="connsiteX15" fmla="*/ 781769 w 1061169"/>
                <a:gd name="connsiteY15" fmla="*/ 99557 h 1404482"/>
                <a:gd name="connsiteX16" fmla="*/ 784944 w 1061169"/>
                <a:gd name="connsiteY16" fmla="*/ 109082 h 1404482"/>
                <a:gd name="connsiteX17" fmla="*/ 788119 w 1061169"/>
                <a:gd name="connsiteY17" fmla="*/ 267832 h 1404482"/>
                <a:gd name="connsiteX18" fmla="*/ 791294 w 1061169"/>
                <a:gd name="connsiteY18" fmla="*/ 277357 h 1404482"/>
                <a:gd name="connsiteX19" fmla="*/ 794469 w 1061169"/>
                <a:gd name="connsiteY19" fmla="*/ 290057 h 1404482"/>
                <a:gd name="connsiteX20" fmla="*/ 784944 w 1061169"/>
                <a:gd name="connsiteY20" fmla="*/ 337682 h 1404482"/>
                <a:gd name="connsiteX21" fmla="*/ 781769 w 1061169"/>
                <a:gd name="connsiteY21" fmla="*/ 347207 h 1404482"/>
                <a:gd name="connsiteX22" fmla="*/ 778594 w 1061169"/>
                <a:gd name="connsiteY22" fmla="*/ 356732 h 1404482"/>
                <a:gd name="connsiteX23" fmla="*/ 775419 w 1061169"/>
                <a:gd name="connsiteY23" fmla="*/ 382132 h 1404482"/>
                <a:gd name="connsiteX24" fmla="*/ 769069 w 1061169"/>
                <a:gd name="connsiteY24" fmla="*/ 401182 h 1404482"/>
                <a:gd name="connsiteX25" fmla="*/ 765894 w 1061169"/>
                <a:gd name="connsiteY25" fmla="*/ 417057 h 1404482"/>
                <a:gd name="connsiteX26" fmla="*/ 772244 w 1061169"/>
                <a:gd name="connsiteY26" fmla="*/ 439282 h 1404482"/>
                <a:gd name="connsiteX27" fmla="*/ 775419 w 1061169"/>
                <a:gd name="connsiteY27" fmla="*/ 448807 h 1404482"/>
                <a:gd name="connsiteX28" fmla="*/ 784944 w 1061169"/>
                <a:gd name="connsiteY28" fmla="*/ 455157 h 1404482"/>
                <a:gd name="connsiteX29" fmla="*/ 807169 w 1061169"/>
                <a:gd name="connsiteY29" fmla="*/ 461507 h 1404482"/>
                <a:gd name="connsiteX30" fmla="*/ 826219 w 1061169"/>
                <a:gd name="connsiteY30" fmla="*/ 471032 h 1404482"/>
                <a:gd name="connsiteX31" fmla="*/ 835744 w 1061169"/>
                <a:gd name="connsiteY31" fmla="*/ 477382 h 1404482"/>
                <a:gd name="connsiteX32" fmla="*/ 845269 w 1061169"/>
                <a:gd name="connsiteY32" fmla="*/ 480557 h 1404482"/>
                <a:gd name="connsiteX33" fmla="*/ 867494 w 1061169"/>
                <a:gd name="connsiteY33" fmla="*/ 490082 h 1404482"/>
                <a:gd name="connsiteX34" fmla="*/ 902419 w 1061169"/>
                <a:gd name="connsiteY34" fmla="*/ 496432 h 1404482"/>
                <a:gd name="connsiteX35" fmla="*/ 921469 w 1061169"/>
                <a:gd name="connsiteY35" fmla="*/ 505957 h 1404482"/>
                <a:gd name="connsiteX36" fmla="*/ 940519 w 1061169"/>
                <a:gd name="connsiteY36" fmla="*/ 512307 h 1404482"/>
                <a:gd name="connsiteX37" fmla="*/ 959569 w 1061169"/>
                <a:gd name="connsiteY37" fmla="*/ 518657 h 1404482"/>
                <a:gd name="connsiteX38" fmla="*/ 969094 w 1061169"/>
                <a:gd name="connsiteY38" fmla="*/ 521832 h 1404482"/>
                <a:gd name="connsiteX39" fmla="*/ 978619 w 1061169"/>
                <a:gd name="connsiteY39" fmla="*/ 528182 h 1404482"/>
                <a:gd name="connsiteX40" fmla="*/ 991319 w 1061169"/>
                <a:gd name="connsiteY40" fmla="*/ 537707 h 1404482"/>
                <a:gd name="connsiteX41" fmla="*/ 1004019 w 1061169"/>
                <a:gd name="connsiteY41" fmla="*/ 544057 h 1404482"/>
                <a:gd name="connsiteX42" fmla="*/ 1013544 w 1061169"/>
                <a:gd name="connsiteY42" fmla="*/ 550407 h 1404482"/>
                <a:gd name="connsiteX43" fmla="*/ 1019894 w 1061169"/>
                <a:gd name="connsiteY43" fmla="*/ 569457 h 1404482"/>
                <a:gd name="connsiteX44" fmla="*/ 1023069 w 1061169"/>
                <a:gd name="connsiteY44" fmla="*/ 578982 h 1404482"/>
                <a:gd name="connsiteX45" fmla="*/ 1032594 w 1061169"/>
                <a:gd name="connsiteY45" fmla="*/ 588507 h 1404482"/>
                <a:gd name="connsiteX46" fmla="*/ 1038944 w 1061169"/>
                <a:gd name="connsiteY46" fmla="*/ 607557 h 1404482"/>
                <a:gd name="connsiteX47" fmla="*/ 1042119 w 1061169"/>
                <a:gd name="connsiteY47" fmla="*/ 617082 h 1404482"/>
                <a:gd name="connsiteX48" fmla="*/ 1048469 w 1061169"/>
                <a:gd name="connsiteY48" fmla="*/ 626607 h 1404482"/>
                <a:gd name="connsiteX49" fmla="*/ 1054819 w 1061169"/>
                <a:gd name="connsiteY49" fmla="*/ 658357 h 1404482"/>
                <a:gd name="connsiteX50" fmla="*/ 1061169 w 1061169"/>
                <a:gd name="connsiteY50" fmla="*/ 848857 h 1404482"/>
                <a:gd name="connsiteX51" fmla="*/ 1057994 w 1061169"/>
                <a:gd name="connsiteY51" fmla="*/ 928232 h 1404482"/>
                <a:gd name="connsiteX52" fmla="*/ 1054819 w 1061169"/>
                <a:gd name="connsiteY52" fmla="*/ 937757 h 1404482"/>
                <a:gd name="connsiteX53" fmla="*/ 1051644 w 1061169"/>
                <a:gd name="connsiteY53" fmla="*/ 950457 h 1404482"/>
                <a:gd name="connsiteX54" fmla="*/ 1035769 w 1061169"/>
                <a:gd name="connsiteY54" fmla="*/ 972682 h 1404482"/>
                <a:gd name="connsiteX55" fmla="*/ 1026244 w 1061169"/>
                <a:gd name="connsiteY55" fmla="*/ 975857 h 1404482"/>
                <a:gd name="connsiteX56" fmla="*/ 1016719 w 1061169"/>
                <a:gd name="connsiteY56" fmla="*/ 982207 h 1404482"/>
                <a:gd name="connsiteX57" fmla="*/ 988144 w 1061169"/>
                <a:gd name="connsiteY57" fmla="*/ 985382 h 1404482"/>
                <a:gd name="connsiteX58" fmla="*/ 978619 w 1061169"/>
                <a:gd name="connsiteY58" fmla="*/ 988557 h 1404482"/>
                <a:gd name="connsiteX59" fmla="*/ 940519 w 1061169"/>
                <a:gd name="connsiteY59" fmla="*/ 982207 h 1404482"/>
                <a:gd name="connsiteX60" fmla="*/ 905594 w 1061169"/>
                <a:gd name="connsiteY60" fmla="*/ 988557 h 1404482"/>
                <a:gd name="connsiteX61" fmla="*/ 886544 w 1061169"/>
                <a:gd name="connsiteY61" fmla="*/ 991732 h 1404482"/>
                <a:gd name="connsiteX62" fmla="*/ 854794 w 1061169"/>
                <a:gd name="connsiteY62" fmla="*/ 1001257 h 1404482"/>
                <a:gd name="connsiteX63" fmla="*/ 823044 w 1061169"/>
                <a:gd name="connsiteY63" fmla="*/ 1007607 h 1404482"/>
                <a:gd name="connsiteX64" fmla="*/ 813519 w 1061169"/>
                <a:gd name="connsiteY64" fmla="*/ 1010782 h 1404482"/>
                <a:gd name="connsiteX65" fmla="*/ 788119 w 1061169"/>
                <a:gd name="connsiteY65" fmla="*/ 1017132 h 1404482"/>
                <a:gd name="connsiteX66" fmla="*/ 769069 w 1061169"/>
                <a:gd name="connsiteY66" fmla="*/ 1023482 h 1404482"/>
                <a:gd name="connsiteX67" fmla="*/ 762719 w 1061169"/>
                <a:gd name="connsiteY67" fmla="*/ 1042532 h 1404482"/>
                <a:gd name="connsiteX68" fmla="*/ 759544 w 1061169"/>
                <a:gd name="connsiteY68" fmla="*/ 1052057 h 1404482"/>
                <a:gd name="connsiteX69" fmla="*/ 753194 w 1061169"/>
                <a:gd name="connsiteY69" fmla="*/ 1061582 h 1404482"/>
                <a:gd name="connsiteX70" fmla="*/ 750019 w 1061169"/>
                <a:gd name="connsiteY70" fmla="*/ 1118732 h 1404482"/>
                <a:gd name="connsiteX71" fmla="*/ 743669 w 1061169"/>
                <a:gd name="connsiteY71" fmla="*/ 1137782 h 1404482"/>
                <a:gd name="connsiteX72" fmla="*/ 740494 w 1061169"/>
                <a:gd name="connsiteY72" fmla="*/ 1160007 h 1404482"/>
                <a:gd name="connsiteX73" fmla="*/ 734144 w 1061169"/>
                <a:gd name="connsiteY73" fmla="*/ 1179057 h 1404482"/>
                <a:gd name="connsiteX74" fmla="*/ 727794 w 1061169"/>
                <a:gd name="connsiteY74" fmla="*/ 1252082 h 1404482"/>
                <a:gd name="connsiteX75" fmla="*/ 721444 w 1061169"/>
                <a:gd name="connsiteY75" fmla="*/ 1271132 h 1404482"/>
                <a:gd name="connsiteX76" fmla="*/ 724619 w 1061169"/>
                <a:gd name="connsiteY76" fmla="*/ 1312407 h 1404482"/>
                <a:gd name="connsiteX77" fmla="*/ 727794 w 1061169"/>
                <a:gd name="connsiteY77" fmla="*/ 1325107 h 1404482"/>
                <a:gd name="connsiteX78" fmla="*/ 724619 w 1061169"/>
                <a:gd name="connsiteY78" fmla="*/ 1337807 h 1404482"/>
                <a:gd name="connsiteX79" fmla="*/ 711919 w 1061169"/>
                <a:gd name="connsiteY79" fmla="*/ 1356857 h 1404482"/>
                <a:gd name="connsiteX80" fmla="*/ 702394 w 1061169"/>
                <a:gd name="connsiteY80" fmla="*/ 1379082 h 1404482"/>
                <a:gd name="connsiteX81" fmla="*/ 670644 w 1061169"/>
                <a:gd name="connsiteY81" fmla="*/ 1398132 h 1404482"/>
                <a:gd name="connsiteX82" fmla="*/ 661119 w 1061169"/>
                <a:gd name="connsiteY82" fmla="*/ 1404482 h 1404482"/>
                <a:gd name="connsiteX83" fmla="*/ 629369 w 1061169"/>
                <a:gd name="connsiteY83" fmla="*/ 1401307 h 1404482"/>
                <a:gd name="connsiteX84" fmla="*/ 588094 w 1061169"/>
                <a:gd name="connsiteY84" fmla="*/ 1398132 h 1404482"/>
                <a:gd name="connsiteX85" fmla="*/ 572219 w 1061169"/>
                <a:gd name="connsiteY85" fmla="*/ 1394957 h 1404482"/>
                <a:gd name="connsiteX86" fmla="*/ 549994 w 1061169"/>
                <a:gd name="connsiteY86" fmla="*/ 1391782 h 1404482"/>
                <a:gd name="connsiteX87" fmla="*/ 537294 w 1061169"/>
                <a:gd name="connsiteY87" fmla="*/ 1388607 h 1404482"/>
                <a:gd name="connsiteX88" fmla="*/ 492844 w 1061169"/>
                <a:gd name="connsiteY88" fmla="*/ 1379082 h 1404482"/>
                <a:gd name="connsiteX89" fmla="*/ 480144 w 1061169"/>
                <a:gd name="connsiteY89" fmla="*/ 1375907 h 1404482"/>
                <a:gd name="connsiteX90" fmla="*/ 438869 w 1061169"/>
                <a:gd name="connsiteY90" fmla="*/ 1369557 h 1404482"/>
                <a:gd name="connsiteX91" fmla="*/ 419819 w 1061169"/>
                <a:gd name="connsiteY91" fmla="*/ 1366382 h 1404482"/>
                <a:gd name="connsiteX92" fmla="*/ 7069 w 1061169"/>
                <a:gd name="connsiteY92" fmla="*/ 721857 h 1404482"/>
                <a:gd name="connsiteX93" fmla="*/ 719 w 1061169"/>
                <a:gd name="connsiteY93" fmla="*/ 693282 h 1404482"/>
                <a:gd name="connsiteX94" fmla="*/ 3894 w 1061169"/>
                <a:gd name="connsiteY94" fmla="*/ 632957 h 1404482"/>
                <a:gd name="connsiteX95" fmla="*/ 19769 w 1061169"/>
                <a:gd name="connsiteY95" fmla="*/ 505957 h 1404482"/>
                <a:gd name="connsiteX96" fmla="*/ 22944 w 1061169"/>
                <a:gd name="connsiteY96" fmla="*/ 477382 h 1404482"/>
                <a:gd name="connsiteX97" fmla="*/ 32469 w 1061169"/>
                <a:gd name="connsiteY97" fmla="*/ 467857 h 1404482"/>
                <a:gd name="connsiteX98" fmla="*/ 51519 w 1061169"/>
                <a:gd name="connsiteY98" fmla="*/ 461507 h 1404482"/>
                <a:gd name="connsiteX99" fmla="*/ 95969 w 1061169"/>
                <a:gd name="connsiteY99" fmla="*/ 455157 h 1404482"/>
                <a:gd name="connsiteX100" fmla="*/ 127719 w 1061169"/>
                <a:gd name="connsiteY100" fmla="*/ 451982 h 1404482"/>
                <a:gd name="connsiteX101" fmla="*/ 175344 w 1061169"/>
                <a:gd name="connsiteY101" fmla="*/ 442457 h 1404482"/>
                <a:gd name="connsiteX102" fmla="*/ 184869 w 1061169"/>
                <a:gd name="connsiteY102" fmla="*/ 439282 h 1404482"/>
                <a:gd name="connsiteX103" fmla="*/ 261069 w 1061169"/>
                <a:gd name="connsiteY103" fmla="*/ 429757 h 1404482"/>
                <a:gd name="connsiteX104" fmla="*/ 292819 w 1061169"/>
                <a:gd name="connsiteY104" fmla="*/ 426582 h 1404482"/>
                <a:gd name="connsiteX105" fmla="*/ 324569 w 1061169"/>
                <a:gd name="connsiteY105" fmla="*/ 417057 h 1404482"/>
                <a:gd name="connsiteX106" fmla="*/ 334094 w 1061169"/>
                <a:gd name="connsiteY106" fmla="*/ 410707 h 1404482"/>
                <a:gd name="connsiteX107" fmla="*/ 353144 w 1061169"/>
                <a:gd name="connsiteY107" fmla="*/ 401182 h 1404482"/>
                <a:gd name="connsiteX108" fmla="*/ 356319 w 1061169"/>
                <a:gd name="connsiteY108" fmla="*/ 391657 h 1404482"/>
                <a:gd name="connsiteX109" fmla="*/ 362669 w 1061169"/>
                <a:gd name="connsiteY109" fmla="*/ 382132 h 1404482"/>
                <a:gd name="connsiteX110" fmla="*/ 356319 w 1061169"/>
                <a:gd name="connsiteY110" fmla="*/ 302757 h 1404482"/>
                <a:gd name="connsiteX111" fmla="*/ 356319 w 1061169"/>
                <a:gd name="connsiteY111" fmla="*/ 109082 h 1404482"/>
                <a:gd name="connsiteX112" fmla="*/ 381719 w 1061169"/>
                <a:gd name="connsiteY112" fmla="*/ 51932 h 140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061169" h="1404482">
                  <a:moveTo>
                    <a:pt x="381719" y="51932"/>
                  </a:moveTo>
                  <a:lnTo>
                    <a:pt x="381719" y="51932"/>
                  </a:lnTo>
                  <a:cubicBezTo>
                    <a:pt x="390186" y="47699"/>
                    <a:pt x="398418" y="42961"/>
                    <a:pt x="407119" y="39232"/>
                  </a:cubicBezTo>
                  <a:cubicBezTo>
                    <a:pt x="423128" y="32371"/>
                    <a:pt x="415057" y="30765"/>
                    <a:pt x="445219" y="29707"/>
                  </a:cubicBezTo>
                  <a:lnTo>
                    <a:pt x="581744" y="26532"/>
                  </a:lnTo>
                  <a:cubicBezTo>
                    <a:pt x="592327" y="25474"/>
                    <a:pt x="602858" y="23357"/>
                    <a:pt x="613494" y="23357"/>
                  </a:cubicBezTo>
                  <a:cubicBezTo>
                    <a:pt x="620636" y="23357"/>
                    <a:pt x="645683" y="28942"/>
                    <a:pt x="651594" y="32882"/>
                  </a:cubicBezTo>
                  <a:cubicBezTo>
                    <a:pt x="654769" y="34999"/>
                    <a:pt x="657706" y="37525"/>
                    <a:pt x="661119" y="39232"/>
                  </a:cubicBezTo>
                  <a:cubicBezTo>
                    <a:pt x="664112" y="40729"/>
                    <a:pt x="667568" y="41089"/>
                    <a:pt x="670644" y="42407"/>
                  </a:cubicBezTo>
                  <a:cubicBezTo>
                    <a:pt x="674994" y="44271"/>
                    <a:pt x="678994" y="46893"/>
                    <a:pt x="683344" y="48757"/>
                  </a:cubicBezTo>
                  <a:cubicBezTo>
                    <a:pt x="691643" y="52314"/>
                    <a:pt x="696618" y="52422"/>
                    <a:pt x="705569" y="55107"/>
                  </a:cubicBezTo>
                  <a:cubicBezTo>
                    <a:pt x="711980" y="57030"/>
                    <a:pt x="719050" y="57744"/>
                    <a:pt x="724619" y="61457"/>
                  </a:cubicBezTo>
                  <a:cubicBezTo>
                    <a:pt x="742924" y="73660"/>
                    <a:pt x="725266" y="63095"/>
                    <a:pt x="743669" y="70982"/>
                  </a:cubicBezTo>
                  <a:cubicBezTo>
                    <a:pt x="754948" y="75816"/>
                    <a:pt x="756328" y="77305"/>
                    <a:pt x="765894" y="83682"/>
                  </a:cubicBezTo>
                  <a:cubicBezTo>
                    <a:pt x="768011" y="86857"/>
                    <a:pt x="769546" y="90509"/>
                    <a:pt x="772244" y="93207"/>
                  </a:cubicBezTo>
                  <a:cubicBezTo>
                    <a:pt x="774942" y="95905"/>
                    <a:pt x="779385" y="96577"/>
                    <a:pt x="781769" y="99557"/>
                  </a:cubicBezTo>
                  <a:cubicBezTo>
                    <a:pt x="783860" y="102170"/>
                    <a:pt x="783886" y="105907"/>
                    <a:pt x="784944" y="109082"/>
                  </a:cubicBezTo>
                  <a:cubicBezTo>
                    <a:pt x="786002" y="161999"/>
                    <a:pt x="786123" y="214942"/>
                    <a:pt x="788119" y="267832"/>
                  </a:cubicBezTo>
                  <a:cubicBezTo>
                    <a:pt x="788245" y="271176"/>
                    <a:pt x="790375" y="274139"/>
                    <a:pt x="791294" y="277357"/>
                  </a:cubicBezTo>
                  <a:cubicBezTo>
                    <a:pt x="792493" y="281553"/>
                    <a:pt x="793411" y="285824"/>
                    <a:pt x="794469" y="290057"/>
                  </a:cubicBezTo>
                  <a:cubicBezTo>
                    <a:pt x="790555" y="325285"/>
                    <a:pt x="794325" y="309540"/>
                    <a:pt x="784944" y="337682"/>
                  </a:cubicBezTo>
                  <a:lnTo>
                    <a:pt x="781769" y="347207"/>
                  </a:lnTo>
                  <a:lnTo>
                    <a:pt x="778594" y="356732"/>
                  </a:lnTo>
                  <a:cubicBezTo>
                    <a:pt x="777536" y="365199"/>
                    <a:pt x="777207" y="373789"/>
                    <a:pt x="775419" y="382132"/>
                  </a:cubicBezTo>
                  <a:cubicBezTo>
                    <a:pt x="774017" y="388677"/>
                    <a:pt x="770382" y="394618"/>
                    <a:pt x="769069" y="401182"/>
                  </a:cubicBezTo>
                  <a:lnTo>
                    <a:pt x="765894" y="417057"/>
                  </a:lnTo>
                  <a:cubicBezTo>
                    <a:pt x="768011" y="424465"/>
                    <a:pt x="770030" y="431902"/>
                    <a:pt x="772244" y="439282"/>
                  </a:cubicBezTo>
                  <a:cubicBezTo>
                    <a:pt x="773206" y="442488"/>
                    <a:pt x="773328" y="446194"/>
                    <a:pt x="775419" y="448807"/>
                  </a:cubicBezTo>
                  <a:cubicBezTo>
                    <a:pt x="777803" y="451787"/>
                    <a:pt x="781531" y="453450"/>
                    <a:pt x="784944" y="455157"/>
                  </a:cubicBezTo>
                  <a:cubicBezTo>
                    <a:pt x="789499" y="457434"/>
                    <a:pt x="803100" y="460490"/>
                    <a:pt x="807169" y="461507"/>
                  </a:cubicBezTo>
                  <a:cubicBezTo>
                    <a:pt x="834466" y="479705"/>
                    <a:pt x="799929" y="457887"/>
                    <a:pt x="826219" y="471032"/>
                  </a:cubicBezTo>
                  <a:cubicBezTo>
                    <a:pt x="829632" y="472739"/>
                    <a:pt x="832331" y="475675"/>
                    <a:pt x="835744" y="477382"/>
                  </a:cubicBezTo>
                  <a:cubicBezTo>
                    <a:pt x="838737" y="478879"/>
                    <a:pt x="842193" y="479239"/>
                    <a:pt x="845269" y="480557"/>
                  </a:cubicBezTo>
                  <a:cubicBezTo>
                    <a:pt x="857990" y="486009"/>
                    <a:pt x="855580" y="487104"/>
                    <a:pt x="867494" y="490082"/>
                  </a:cubicBezTo>
                  <a:cubicBezTo>
                    <a:pt x="890606" y="495860"/>
                    <a:pt x="876943" y="490771"/>
                    <a:pt x="902419" y="496432"/>
                  </a:cubicBezTo>
                  <a:cubicBezTo>
                    <a:pt x="919788" y="500292"/>
                    <a:pt x="904344" y="498346"/>
                    <a:pt x="921469" y="505957"/>
                  </a:cubicBezTo>
                  <a:cubicBezTo>
                    <a:pt x="927586" y="508675"/>
                    <a:pt x="934169" y="510190"/>
                    <a:pt x="940519" y="512307"/>
                  </a:cubicBezTo>
                  <a:lnTo>
                    <a:pt x="959569" y="518657"/>
                  </a:lnTo>
                  <a:cubicBezTo>
                    <a:pt x="962744" y="519715"/>
                    <a:pt x="966309" y="519976"/>
                    <a:pt x="969094" y="521832"/>
                  </a:cubicBezTo>
                  <a:cubicBezTo>
                    <a:pt x="972269" y="523949"/>
                    <a:pt x="975514" y="525964"/>
                    <a:pt x="978619" y="528182"/>
                  </a:cubicBezTo>
                  <a:cubicBezTo>
                    <a:pt x="982925" y="531258"/>
                    <a:pt x="986832" y="534902"/>
                    <a:pt x="991319" y="537707"/>
                  </a:cubicBezTo>
                  <a:cubicBezTo>
                    <a:pt x="995333" y="540215"/>
                    <a:pt x="999910" y="541709"/>
                    <a:pt x="1004019" y="544057"/>
                  </a:cubicBezTo>
                  <a:cubicBezTo>
                    <a:pt x="1007332" y="545950"/>
                    <a:pt x="1010369" y="548290"/>
                    <a:pt x="1013544" y="550407"/>
                  </a:cubicBezTo>
                  <a:lnTo>
                    <a:pt x="1019894" y="569457"/>
                  </a:lnTo>
                  <a:cubicBezTo>
                    <a:pt x="1020952" y="572632"/>
                    <a:pt x="1020702" y="576615"/>
                    <a:pt x="1023069" y="578982"/>
                  </a:cubicBezTo>
                  <a:lnTo>
                    <a:pt x="1032594" y="588507"/>
                  </a:lnTo>
                  <a:lnTo>
                    <a:pt x="1038944" y="607557"/>
                  </a:lnTo>
                  <a:cubicBezTo>
                    <a:pt x="1040002" y="610732"/>
                    <a:pt x="1040263" y="614297"/>
                    <a:pt x="1042119" y="617082"/>
                  </a:cubicBezTo>
                  <a:lnTo>
                    <a:pt x="1048469" y="626607"/>
                  </a:lnTo>
                  <a:cubicBezTo>
                    <a:pt x="1050586" y="637190"/>
                    <a:pt x="1054603" y="647566"/>
                    <a:pt x="1054819" y="658357"/>
                  </a:cubicBezTo>
                  <a:cubicBezTo>
                    <a:pt x="1058207" y="827741"/>
                    <a:pt x="1052728" y="764442"/>
                    <a:pt x="1061169" y="848857"/>
                  </a:cubicBezTo>
                  <a:cubicBezTo>
                    <a:pt x="1060111" y="875315"/>
                    <a:pt x="1059881" y="901820"/>
                    <a:pt x="1057994" y="928232"/>
                  </a:cubicBezTo>
                  <a:cubicBezTo>
                    <a:pt x="1057756" y="931570"/>
                    <a:pt x="1055738" y="934539"/>
                    <a:pt x="1054819" y="937757"/>
                  </a:cubicBezTo>
                  <a:cubicBezTo>
                    <a:pt x="1053620" y="941953"/>
                    <a:pt x="1053176" y="946371"/>
                    <a:pt x="1051644" y="950457"/>
                  </a:cubicBezTo>
                  <a:cubicBezTo>
                    <a:pt x="1048333" y="959286"/>
                    <a:pt x="1043852" y="967293"/>
                    <a:pt x="1035769" y="972682"/>
                  </a:cubicBezTo>
                  <a:cubicBezTo>
                    <a:pt x="1032984" y="974538"/>
                    <a:pt x="1029237" y="974360"/>
                    <a:pt x="1026244" y="975857"/>
                  </a:cubicBezTo>
                  <a:cubicBezTo>
                    <a:pt x="1022831" y="977564"/>
                    <a:pt x="1020421" y="981282"/>
                    <a:pt x="1016719" y="982207"/>
                  </a:cubicBezTo>
                  <a:cubicBezTo>
                    <a:pt x="1007422" y="984531"/>
                    <a:pt x="997669" y="984324"/>
                    <a:pt x="988144" y="985382"/>
                  </a:cubicBezTo>
                  <a:cubicBezTo>
                    <a:pt x="984969" y="986440"/>
                    <a:pt x="981966" y="988557"/>
                    <a:pt x="978619" y="988557"/>
                  </a:cubicBezTo>
                  <a:cubicBezTo>
                    <a:pt x="957351" y="988557"/>
                    <a:pt x="955422" y="987175"/>
                    <a:pt x="940519" y="982207"/>
                  </a:cubicBezTo>
                  <a:cubicBezTo>
                    <a:pt x="884384" y="991563"/>
                    <a:pt x="954407" y="979682"/>
                    <a:pt x="905594" y="988557"/>
                  </a:cubicBezTo>
                  <a:cubicBezTo>
                    <a:pt x="899260" y="989709"/>
                    <a:pt x="892789" y="990171"/>
                    <a:pt x="886544" y="991732"/>
                  </a:cubicBezTo>
                  <a:cubicBezTo>
                    <a:pt x="838687" y="1003696"/>
                    <a:pt x="890069" y="993698"/>
                    <a:pt x="854794" y="1001257"/>
                  </a:cubicBezTo>
                  <a:cubicBezTo>
                    <a:pt x="844241" y="1003518"/>
                    <a:pt x="833283" y="1004194"/>
                    <a:pt x="823044" y="1007607"/>
                  </a:cubicBezTo>
                  <a:cubicBezTo>
                    <a:pt x="819869" y="1008665"/>
                    <a:pt x="816748" y="1009901"/>
                    <a:pt x="813519" y="1010782"/>
                  </a:cubicBezTo>
                  <a:cubicBezTo>
                    <a:pt x="805099" y="1013078"/>
                    <a:pt x="796398" y="1014372"/>
                    <a:pt x="788119" y="1017132"/>
                  </a:cubicBezTo>
                  <a:lnTo>
                    <a:pt x="769069" y="1023482"/>
                  </a:lnTo>
                  <a:lnTo>
                    <a:pt x="762719" y="1042532"/>
                  </a:lnTo>
                  <a:cubicBezTo>
                    <a:pt x="761661" y="1045707"/>
                    <a:pt x="761400" y="1049272"/>
                    <a:pt x="759544" y="1052057"/>
                  </a:cubicBezTo>
                  <a:lnTo>
                    <a:pt x="753194" y="1061582"/>
                  </a:lnTo>
                  <a:cubicBezTo>
                    <a:pt x="752136" y="1080632"/>
                    <a:pt x="752386" y="1099800"/>
                    <a:pt x="750019" y="1118732"/>
                  </a:cubicBezTo>
                  <a:cubicBezTo>
                    <a:pt x="749189" y="1125374"/>
                    <a:pt x="743669" y="1137782"/>
                    <a:pt x="743669" y="1137782"/>
                  </a:cubicBezTo>
                  <a:cubicBezTo>
                    <a:pt x="742611" y="1145190"/>
                    <a:pt x="742177" y="1152715"/>
                    <a:pt x="740494" y="1160007"/>
                  </a:cubicBezTo>
                  <a:cubicBezTo>
                    <a:pt x="738989" y="1166529"/>
                    <a:pt x="734144" y="1179057"/>
                    <a:pt x="734144" y="1179057"/>
                  </a:cubicBezTo>
                  <a:cubicBezTo>
                    <a:pt x="733745" y="1184246"/>
                    <a:pt x="729574" y="1242590"/>
                    <a:pt x="727794" y="1252082"/>
                  </a:cubicBezTo>
                  <a:cubicBezTo>
                    <a:pt x="726560" y="1258661"/>
                    <a:pt x="721444" y="1271132"/>
                    <a:pt x="721444" y="1271132"/>
                  </a:cubicBezTo>
                  <a:cubicBezTo>
                    <a:pt x="722502" y="1284890"/>
                    <a:pt x="723007" y="1298703"/>
                    <a:pt x="724619" y="1312407"/>
                  </a:cubicBezTo>
                  <a:cubicBezTo>
                    <a:pt x="725129" y="1316741"/>
                    <a:pt x="727794" y="1320743"/>
                    <a:pt x="727794" y="1325107"/>
                  </a:cubicBezTo>
                  <a:cubicBezTo>
                    <a:pt x="727794" y="1329471"/>
                    <a:pt x="726570" y="1333904"/>
                    <a:pt x="724619" y="1337807"/>
                  </a:cubicBezTo>
                  <a:cubicBezTo>
                    <a:pt x="721206" y="1344633"/>
                    <a:pt x="711919" y="1356857"/>
                    <a:pt x="711919" y="1356857"/>
                  </a:cubicBezTo>
                  <a:cubicBezTo>
                    <a:pt x="709824" y="1365235"/>
                    <a:pt x="709410" y="1372943"/>
                    <a:pt x="702394" y="1379082"/>
                  </a:cubicBezTo>
                  <a:cubicBezTo>
                    <a:pt x="687774" y="1391875"/>
                    <a:pt x="684980" y="1389940"/>
                    <a:pt x="670644" y="1398132"/>
                  </a:cubicBezTo>
                  <a:cubicBezTo>
                    <a:pt x="667331" y="1400025"/>
                    <a:pt x="664294" y="1402365"/>
                    <a:pt x="661119" y="1404482"/>
                  </a:cubicBezTo>
                  <a:lnTo>
                    <a:pt x="629369" y="1401307"/>
                  </a:lnTo>
                  <a:cubicBezTo>
                    <a:pt x="615622" y="1400112"/>
                    <a:pt x="601809" y="1399656"/>
                    <a:pt x="588094" y="1398132"/>
                  </a:cubicBezTo>
                  <a:cubicBezTo>
                    <a:pt x="582731" y="1397536"/>
                    <a:pt x="577542" y="1395844"/>
                    <a:pt x="572219" y="1394957"/>
                  </a:cubicBezTo>
                  <a:cubicBezTo>
                    <a:pt x="564837" y="1393727"/>
                    <a:pt x="557357" y="1393121"/>
                    <a:pt x="549994" y="1391782"/>
                  </a:cubicBezTo>
                  <a:cubicBezTo>
                    <a:pt x="545701" y="1391001"/>
                    <a:pt x="541573" y="1389463"/>
                    <a:pt x="537294" y="1388607"/>
                  </a:cubicBezTo>
                  <a:cubicBezTo>
                    <a:pt x="491197" y="1379388"/>
                    <a:pt x="549487" y="1393243"/>
                    <a:pt x="492844" y="1379082"/>
                  </a:cubicBezTo>
                  <a:cubicBezTo>
                    <a:pt x="488611" y="1378024"/>
                    <a:pt x="484448" y="1376624"/>
                    <a:pt x="480144" y="1375907"/>
                  </a:cubicBezTo>
                  <a:cubicBezTo>
                    <a:pt x="432626" y="1367987"/>
                    <a:pt x="491979" y="1377728"/>
                    <a:pt x="438869" y="1369557"/>
                  </a:cubicBezTo>
                  <a:cubicBezTo>
                    <a:pt x="432506" y="1368578"/>
                    <a:pt x="419819" y="1366382"/>
                    <a:pt x="419819" y="1366382"/>
                  </a:cubicBezTo>
                  <a:lnTo>
                    <a:pt x="7069" y="721857"/>
                  </a:lnTo>
                  <a:cubicBezTo>
                    <a:pt x="4952" y="712332"/>
                    <a:pt x="1067" y="703033"/>
                    <a:pt x="719" y="693282"/>
                  </a:cubicBezTo>
                  <a:cubicBezTo>
                    <a:pt x="0" y="673159"/>
                    <a:pt x="1777" y="663119"/>
                    <a:pt x="3894" y="632957"/>
                  </a:cubicBezTo>
                  <a:lnTo>
                    <a:pt x="19769" y="505957"/>
                  </a:lnTo>
                  <a:cubicBezTo>
                    <a:pt x="20827" y="496432"/>
                    <a:pt x="19913" y="486474"/>
                    <a:pt x="22944" y="477382"/>
                  </a:cubicBezTo>
                  <a:cubicBezTo>
                    <a:pt x="24364" y="473122"/>
                    <a:pt x="28544" y="470038"/>
                    <a:pt x="32469" y="467857"/>
                  </a:cubicBezTo>
                  <a:cubicBezTo>
                    <a:pt x="38320" y="464606"/>
                    <a:pt x="45169" y="463624"/>
                    <a:pt x="51519" y="461507"/>
                  </a:cubicBezTo>
                  <a:cubicBezTo>
                    <a:pt x="72333" y="454569"/>
                    <a:pt x="57015" y="458867"/>
                    <a:pt x="95969" y="455157"/>
                  </a:cubicBezTo>
                  <a:lnTo>
                    <a:pt x="127719" y="451982"/>
                  </a:lnTo>
                  <a:cubicBezTo>
                    <a:pt x="160379" y="443817"/>
                    <a:pt x="144479" y="446866"/>
                    <a:pt x="175344" y="442457"/>
                  </a:cubicBezTo>
                  <a:cubicBezTo>
                    <a:pt x="178519" y="441399"/>
                    <a:pt x="181622" y="440094"/>
                    <a:pt x="184869" y="439282"/>
                  </a:cubicBezTo>
                  <a:cubicBezTo>
                    <a:pt x="209793" y="433051"/>
                    <a:pt x="235632" y="432069"/>
                    <a:pt x="261069" y="429757"/>
                  </a:cubicBezTo>
                  <a:lnTo>
                    <a:pt x="292819" y="426582"/>
                  </a:lnTo>
                  <a:cubicBezTo>
                    <a:pt x="299918" y="424807"/>
                    <a:pt x="319931" y="420149"/>
                    <a:pt x="324569" y="417057"/>
                  </a:cubicBezTo>
                  <a:cubicBezTo>
                    <a:pt x="327744" y="414940"/>
                    <a:pt x="330681" y="412414"/>
                    <a:pt x="334094" y="410707"/>
                  </a:cubicBezTo>
                  <a:cubicBezTo>
                    <a:pt x="360384" y="397562"/>
                    <a:pt x="325847" y="419380"/>
                    <a:pt x="353144" y="401182"/>
                  </a:cubicBezTo>
                  <a:cubicBezTo>
                    <a:pt x="354202" y="398007"/>
                    <a:pt x="354822" y="394650"/>
                    <a:pt x="356319" y="391657"/>
                  </a:cubicBezTo>
                  <a:cubicBezTo>
                    <a:pt x="358026" y="388244"/>
                    <a:pt x="362516" y="385945"/>
                    <a:pt x="362669" y="382132"/>
                  </a:cubicBezTo>
                  <a:cubicBezTo>
                    <a:pt x="364927" y="325692"/>
                    <a:pt x="366063" y="331988"/>
                    <a:pt x="356319" y="302757"/>
                  </a:cubicBezTo>
                  <a:cubicBezTo>
                    <a:pt x="345280" y="225484"/>
                    <a:pt x="351328" y="276274"/>
                    <a:pt x="356319" y="109082"/>
                  </a:cubicBezTo>
                  <a:cubicBezTo>
                    <a:pt x="359575" y="0"/>
                    <a:pt x="377486" y="61457"/>
                    <a:pt x="381719" y="51932"/>
                  </a:cubicBez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Forma libre"/>
            <p:cNvSpPr/>
            <p:nvPr/>
          </p:nvSpPr>
          <p:spPr>
            <a:xfrm>
              <a:off x="14666880" y="244327"/>
              <a:ext cx="2113449" cy="1335463"/>
            </a:xfrm>
            <a:custGeom>
              <a:avLst/>
              <a:gdLst>
                <a:gd name="connsiteX0" fmla="*/ 39275 w 2113449"/>
                <a:gd name="connsiteY0" fmla="*/ 544888 h 1335463"/>
                <a:gd name="connsiteX1" fmla="*/ 39275 w 2113449"/>
                <a:gd name="connsiteY1" fmla="*/ 544888 h 1335463"/>
                <a:gd name="connsiteX2" fmla="*/ 71025 w 2113449"/>
                <a:gd name="connsiteY2" fmla="*/ 535363 h 1335463"/>
                <a:gd name="connsiteX3" fmla="*/ 83725 w 2113449"/>
                <a:gd name="connsiteY3" fmla="*/ 532188 h 1335463"/>
                <a:gd name="connsiteX4" fmla="*/ 102775 w 2113449"/>
                <a:gd name="connsiteY4" fmla="*/ 525838 h 1335463"/>
                <a:gd name="connsiteX5" fmla="*/ 121825 w 2113449"/>
                <a:gd name="connsiteY5" fmla="*/ 516313 h 1335463"/>
                <a:gd name="connsiteX6" fmla="*/ 131350 w 2113449"/>
                <a:gd name="connsiteY6" fmla="*/ 509963 h 1335463"/>
                <a:gd name="connsiteX7" fmla="*/ 140875 w 2113449"/>
                <a:gd name="connsiteY7" fmla="*/ 506788 h 1335463"/>
                <a:gd name="connsiteX8" fmla="*/ 163100 w 2113449"/>
                <a:gd name="connsiteY8" fmla="*/ 497263 h 1335463"/>
                <a:gd name="connsiteX9" fmla="*/ 305975 w 2113449"/>
                <a:gd name="connsiteY9" fmla="*/ 503613 h 1335463"/>
                <a:gd name="connsiteX10" fmla="*/ 315500 w 2113449"/>
                <a:gd name="connsiteY10" fmla="*/ 506788 h 1335463"/>
                <a:gd name="connsiteX11" fmla="*/ 347250 w 2113449"/>
                <a:gd name="connsiteY11" fmla="*/ 509963 h 1335463"/>
                <a:gd name="connsiteX12" fmla="*/ 366300 w 2113449"/>
                <a:gd name="connsiteY12" fmla="*/ 513138 h 1335463"/>
                <a:gd name="connsiteX13" fmla="*/ 391700 w 2113449"/>
                <a:gd name="connsiteY13" fmla="*/ 516313 h 1335463"/>
                <a:gd name="connsiteX14" fmla="*/ 467900 w 2113449"/>
                <a:gd name="connsiteY14" fmla="*/ 522663 h 1335463"/>
                <a:gd name="connsiteX15" fmla="*/ 480600 w 2113449"/>
                <a:gd name="connsiteY15" fmla="*/ 525838 h 1335463"/>
                <a:gd name="connsiteX16" fmla="*/ 496475 w 2113449"/>
                <a:gd name="connsiteY16" fmla="*/ 529013 h 1335463"/>
                <a:gd name="connsiteX17" fmla="*/ 506000 w 2113449"/>
                <a:gd name="connsiteY17" fmla="*/ 532188 h 1335463"/>
                <a:gd name="connsiteX18" fmla="*/ 528225 w 2113449"/>
                <a:gd name="connsiteY18" fmla="*/ 535363 h 1335463"/>
                <a:gd name="connsiteX19" fmla="*/ 550450 w 2113449"/>
                <a:gd name="connsiteY19" fmla="*/ 541713 h 1335463"/>
                <a:gd name="connsiteX20" fmla="*/ 572675 w 2113449"/>
                <a:gd name="connsiteY20" fmla="*/ 548063 h 1335463"/>
                <a:gd name="connsiteX21" fmla="*/ 617125 w 2113449"/>
                <a:gd name="connsiteY21" fmla="*/ 548063 h 1335463"/>
                <a:gd name="connsiteX22" fmla="*/ 626650 w 2113449"/>
                <a:gd name="connsiteY22" fmla="*/ 554413 h 1335463"/>
                <a:gd name="connsiteX23" fmla="*/ 636175 w 2113449"/>
                <a:gd name="connsiteY23" fmla="*/ 557588 h 1335463"/>
                <a:gd name="connsiteX24" fmla="*/ 652050 w 2113449"/>
                <a:gd name="connsiteY24" fmla="*/ 586163 h 1335463"/>
                <a:gd name="connsiteX25" fmla="*/ 658400 w 2113449"/>
                <a:gd name="connsiteY25" fmla="*/ 611563 h 1335463"/>
                <a:gd name="connsiteX26" fmla="*/ 661575 w 2113449"/>
                <a:gd name="connsiteY26" fmla="*/ 652838 h 1335463"/>
                <a:gd name="connsiteX27" fmla="*/ 667925 w 2113449"/>
                <a:gd name="connsiteY27" fmla="*/ 671888 h 1335463"/>
                <a:gd name="connsiteX28" fmla="*/ 677450 w 2113449"/>
                <a:gd name="connsiteY28" fmla="*/ 694113 h 1335463"/>
                <a:gd name="connsiteX29" fmla="*/ 680625 w 2113449"/>
                <a:gd name="connsiteY29" fmla="*/ 703638 h 1335463"/>
                <a:gd name="connsiteX30" fmla="*/ 686975 w 2113449"/>
                <a:gd name="connsiteY30" fmla="*/ 713163 h 1335463"/>
                <a:gd name="connsiteX31" fmla="*/ 690150 w 2113449"/>
                <a:gd name="connsiteY31" fmla="*/ 722688 h 1335463"/>
                <a:gd name="connsiteX32" fmla="*/ 696500 w 2113449"/>
                <a:gd name="connsiteY32" fmla="*/ 732213 h 1335463"/>
                <a:gd name="connsiteX33" fmla="*/ 702850 w 2113449"/>
                <a:gd name="connsiteY33" fmla="*/ 744913 h 1335463"/>
                <a:gd name="connsiteX34" fmla="*/ 712375 w 2113449"/>
                <a:gd name="connsiteY34" fmla="*/ 754438 h 1335463"/>
                <a:gd name="connsiteX35" fmla="*/ 721900 w 2113449"/>
                <a:gd name="connsiteY35" fmla="*/ 773488 h 1335463"/>
                <a:gd name="connsiteX36" fmla="*/ 728250 w 2113449"/>
                <a:gd name="connsiteY36" fmla="*/ 783013 h 1335463"/>
                <a:gd name="connsiteX37" fmla="*/ 737775 w 2113449"/>
                <a:gd name="connsiteY37" fmla="*/ 748088 h 1335463"/>
                <a:gd name="connsiteX38" fmla="*/ 740950 w 2113449"/>
                <a:gd name="connsiteY38" fmla="*/ 735388 h 1335463"/>
                <a:gd name="connsiteX39" fmla="*/ 750475 w 2113449"/>
                <a:gd name="connsiteY39" fmla="*/ 697288 h 1335463"/>
                <a:gd name="connsiteX40" fmla="*/ 756825 w 2113449"/>
                <a:gd name="connsiteY40" fmla="*/ 684588 h 1335463"/>
                <a:gd name="connsiteX41" fmla="*/ 763175 w 2113449"/>
                <a:gd name="connsiteY41" fmla="*/ 675063 h 1335463"/>
                <a:gd name="connsiteX42" fmla="*/ 769525 w 2113449"/>
                <a:gd name="connsiteY42" fmla="*/ 656013 h 1335463"/>
                <a:gd name="connsiteX43" fmla="*/ 772700 w 2113449"/>
                <a:gd name="connsiteY43" fmla="*/ 646488 h 1335463"/>
                <a:gd name="connsiteX44" fmla="*/ 779050 w 2113449"/>
                <a:gd name="connsiteY44" fmla="*/ 633788 h 1335463"/>
                <a:gd name="connsiteX45" fmla="*/ 782225 w 2113449"/>
                <a:gd name="connsiteY45" fmla="*/ 621088 h 1335463"/>
                <a:gd name="connsiteX46" fmla="*/ 794925 w 2113449"/>
                <a:gd name="connsiteY46" fmla="*/ 598863 h 1335463"/>
                <a:gd name="connsiteX47" fmla="*/ 798100 w 2113449"/>
                <a:gd name="connsiteY47" fmla="*/ 589338 h 1335463"/>
                <a:gd name="connsiteX48" fmla="*/ 810800 w 2113449"/>
                <a:gd name="connsiteY48" fmla="*/ 570288 h 1335463"/>
                <a:gd name="connsiteX49" fmla="*/ 820325 w 2113449"/>
                <a:gd name="connsiteY49" fmla="*/ 548063 h 1335463"/>
                <a:gd name="connsiteX50" fmla="*/ 823500 w 2113449"/>
                <a:gd name="connsiteY50" fmla="*/ 538538 h 1335463"/>
                <a:gd name="connsiteX51" fmla="*/ 829850 w 2113449"/>
                <a:gd name="connsiteY51" fmla="*/ 529013 h 1335463"/>
                <a:gd name="connsiteX52" fmla="*/ 833025 w 2113449"/>
                <a:gd name="connsiteY52" fmla="*/ 519488 h 1335463"/>
                <a:gd name="connsiteX53" fmla="*/ 836200 w 2113449"/>
                <a:gd name="connsiteY53" fmla="*/ 506788 h 1335463"/>
                <a:gd name="connsiteX54" fmla="*/ 845725 w 2113449"/>
                <a:gd name="connsiteY54" fmla="*/ 494088 h 1335463"/>
                <a:gd name="connsiteX55" fmla="*/ 852075 w 2113449"/>
                <a:gd name="connsiteY55" fmla="*/ 484563 h 1335463"/>
                <a:gd name="connsiteX56" fmla="*/ 855250 w 2113449"/>
                <a:gd name="connsiteY56" fmla="*/ 475038 h 1335463"/>
                <a:gd name="connsiteX57" fmla="*/ 864775 w 2113449"/>
                <a:gd name="connsiteY57" fmla="*/ 449638 h 1335463"/>
                <a:gd name="connsiteX58" fmla="*/ 880650 w 2113449"/>
                <a:gd name="connsiteY58" fmla="*/ 421063 h 1335463"/>
                <a:gd name="connsiteX59" fmla="*/ 887000 w 2113449"/>
                <a:gd name="connsiteY59" fmla="*/ 411538 h 1335463"/>
                <a:gd name="connsiteX60" fmla="*/ 896525 w 2113449"/>
                <a:gd name="connsiteY60" fmla="*/ 389313 h 1335463"/>
                <a:gd name="connsiteX61" fmla="*/ 899700 w 2113449"/>
                <a:gd name="connsiteY61" fmla="*/ 379788 h 1335463"/>
                <a:gd name="connsiteX62" fmla="*/ 906050 w 2113449"/>
                <a:gd name="connsiteY62" fmla="*/ 370263 h 1335463"/>
                <a:gd name="connsiteX63" fmla="*/ 912400 w 2113449"/>
                <a:gd name="connsiteY63" fmla="*/ 351213 h 1335463"/>
                <a:gd name="connsiteX64" fmla="*/ 921925 w 2113449"/>
                <a:gd name="connsiteY64" fmla="*/ 322638 h 1335463"/>
                <a:gd name="connsiteX65" fmla="*/ 925100 w 2113449"/>
                <a:gd name="connsiteY65" fmla="*/ 313113 h 1335463"/>
                <a:gd name="connsiteX66" fmla="*/ 928275 w 2113449"/>
                <a:gd name="connsiteY66" fmla="*/ 303588 h 1335463"/>
                <a:gd name="connsiteX67" fmla="*/ 934625 w 2113449"/>
                <a:gd name="connsiteY67" fmla="*/ 294063 h 1335463"/>
                <a:gd name="connsiteX68" fmla="*/ 937800 w 2113449"/>
                <a:gd name="connsiteY68" fmla="*/ 281363 h 1335463"/>
                <a:gd name="connsiteX69" fmla="*/ 940975 w 2113449"/>
                <a:gd name="connsiteY69" fmla="*/ 265488 h 1335463"/>
                <a:gd name="connsiteX70" fmla="*/ 944150 w 2113449"/>
                <a:gd name="connsiteY70" fmla="*/ 255963 h 1335463"/>
                <a:gd name="connsiteX71" fmla="*/ 947325 w 2113449"/>
                <a:gd name="connsiteY71" fmla="*/ 243263 h 1335463"/>
                <a:gd name="connsiteX72" fmla="*/ 953675 w 2113449"/>
                <a:gd name="connsiteY72" fmla="*/ 233738 h 1335463"/>
                <a:gd name="connsiteX73" fmla="*/ 956850 w 2113449"/>
                <a:gd name="connsiteY73" fmla="*/ 224213 h 1335463"/>
                <a:gd name="connsiteX74" fmla="*/ 969550 w 2113449"/>
                <a:gd name="connsiteY74" fmla="*/ 205163 h 1335463"/>
                <a:gd name="connsiteX75" fmla="*/ 982250 w 2113449"/>
                <a:gd name="connsiteY75" fmla="*/ 186113 h 1335463"/>
                <a:gd name="connsiteX76" fmla="*/ 988600 w 2113449"/>
                <a:gd name="connsiteY76" fmla="*/ 163888 h 1335463"/>
                <a:gd name="connsiteX77" fmla="*/ 994950 w 2113449"/>
                <a:gd name="connsiteY77" fmla="*/ 154363 h 1335463"/>
                <a:gd name="connsiteX78" fmla="*/ 1001300 w 2113449"/>
                <a:gd name="connsiteY78" fmla="*/ 135313 h 1335463"/>
                <a:gd name="connsiteX79" fmla="*/ 1007650 w 2113449"/>
                <a:gd name="connsiteY79" fmla="*/ 116263 h 1335463"/>
                <a:gd name="connsiteX80" fmla="*/ 1010825 w 2113449"/>
                <a:gd name="connsiteY80" fmla="*/ 106738 h 1335463"/>
                <a:gd name="connsiteX81" fmla="*/ 1033050 w 2113449"/>
                <a:gd name="connsiteY81" fmla="*/ 55938 h 1335463"/>
                <a:gd name="connsiteX82" fmla="*/ 1042575 w 2113449"/>
                <a:gd name="connsiteY82" fmla="*/ 46413 h 1335463"/>
                <a:gd name="connsiteX83" fmla="*/ 1071150 w 2113449"/>
                <a:gd name="connsiteY83" fmla="*/ 30538 h 1335463"/>
                <a:gd name="connsiteX84" fmla="*/ 1080675 w 2113449"/>
                <a:gd name="connsiteY84" fmla="*/ 21013 h 1335463"/>
                <a:gd name="connsiteX85" fmla="*/ 1102900 w 2113449"/>
                <a:gd name="connsiteY85" fmla="*/ 14663 h 1335463"/>
                <a:gd name="connsiteX86" fmla="*/ 1153700 w 2113449"/>
                <a:gd name="connsiteY86" fmla="*/ 8313 h 1335463"/>
                <a:gd name="connsiteX87" fmla="*/ 1163225 w 2113449"/>
                <a:gd name="connsiteY87" fmla="*/ 5138 h 1335463"/>
                <a:gd name="connsiteX88" fmla="*/ 1242600 w 2113449"/>
                <a:gd name="connsiteY88" fmla="*/ 5138 h 1335463"/>
                <a:gd name="connsiteX89" fmla="*/ 1309275 w 2113449"/>
                <a:gd name="connsiteY89" fmla="*/ 11488 h 1335463"/>
                <a:gd name="connsiteX90" fmla="*/ 1334675 w 2113449"/>
                <a:gd name="connsiteY90" fmla="*/ 14663 h 1335463"/>
                <a:gd name="connsiteX91" fmla="*/ 1480725 w 2113449"/>
                <a:gd name="connsiteY91" fmla="*/ 17838 h 1335463"/>
                <a:gd name="connsiteX92" fmla="*/ 1509300 w 2113449"/>
                <a:gd name="connsiteY92" fmla="*/ 27363 h 1335463"/>
                <a:gd name="connsiteX93" fmla="*/ 1518825 w 2113449"/>
                <a:gd name="connsiteY93" fmla="*/ 30538 h 1335463"/>
                <a:gd name="connsiteX94" fmla="*/ 1553750 w 2113449"/>
                <a:gd name="connsiteY94" fmla="*/ 33713 h 1335463"/>
                <a:gd name="connsiteX95" fmla="*/ 1661700 w 2113449"/>
                <a:gd name="connsiteY95" fmla="*/ 40063 h 1335463"/>
                <a:gd name="connsiteX96" fmla="*/ 1709325 w 2113449"/>
                <a:gd name="connsiteY96" fmla="*/ 43238 h 1335463"/>
                <a:gd name="connsiteX97" fmla="*/ 1772825 w 2113449"/>
                <a:gd name="connsiteY97" fmla="*/ 46413 h 1335463"/>
                <a:gd name="connsiteX98" fmla="*/ 1817275 w 2113449"/>
                <a:gd name="connsiteY98" fmla="*/ 49588 h 1335463"/>
                <a:gd name="connsiteX99" fmla="*/ 1874425 w 2113449"/>
                <a:gd name="connsiteY99" fmla="*/ 52763 h 1335463"/>
                <a:gd name="connsiteX100" fmla="*/ 1944275 w 2113449"/>
                <a:gd name="connsiteY100" fmla="*/ 65463 h 1335463"/>
                <a:gd name="connsiteX101" fmla="*/ 1953800 w 2113449"/>
                <a:gd name="connsiteY101" fmla="*/ 68638 h 1335463"/>
                <a:gd name="connsiteX102" fmla="*/ 1991900 w 2113449"/>
                <a:gd name="connsiteY102" fmla="*/ 71813 h 1335463"/>
                <a:gd name="connsiteX103" fmla="*/ 2023650 w 2113449"/>
                <a:gd name="connsiteY103" fmla="*/ 74988 h 1335463"/>
                <a:gd name="connsiteX104" fmla="*/ 2042700 w 2113449"/>
                <a:gd name="connsiteY104" fmla="*/ 84513 h 1335463"/>
                <a:gd name="connsiteX105" fmla="*/ 2049050 w 2113449"/>
                <a:gd name="connsiteY105" fmla="*/ 94038 h 1335463"/>
                <a:gd name="connsiteX106" fmla="*/ 2058575 w 2113449"/>
                <a:gd name="connsiteY106" fmla="*/ 97213 h 1335463"/>
                <a:gd name="connsiteX107" fmla="*/ 2068100 w 2113449"/>
                <a:gd name="connsiteY107" fmla="*/ 103563 h 1335463"/>
                <a:gd name="connsiteX108" fmla="*/ 2087150 w 2113449"/>
                <a:gd name="connsiteY108" fmla="*/ 122613 h 1335463"/>
                <a:gd name="connsiteX109" fmla="*/ 2106200 w 2113449"/>
                <a:gd name="connsiteY109" fmla="*/ 138488 h 1335463"/>
                <a:gd name="connsiteX110" fmla="*/ 2109375 w 2113449"/>
                <a:gd name="connsiteY110" fmla="*/ 148013 h 1335463"/>
                <a:gd name="connsiteX111" fmla="*/ 2103025 w 2113449"/>
                <a:gd name="connsiteY111" fmla="*/ 230563 h 1335463"/>
                <a:gd name="connsiteX112" fmla="*/ 2096675 w 2113449"/>
                <a:gd name="connsiteY112" fmla="*/ 271838 h 1335463"/>
                <a:gd name="connsiteX113" fmla="*/ 2090325 w 2113449"/>
                <a:gd name="connsiteY113" fmla="*/ 281363 h 1335463"/>
                <a:gd name="connsiteX114" fmla="*/ 2074450 w 2113449"/>
                <a:gd name="connsiteY114" fmla="*/ 306763 h 1335463"/>
                <a:gd name="connsiteX115" fmla="*/ 2058575 w 2113449"/>
                <a:gd name="connsiteY115" fmla="*/ 325813 h 1335463"/>
                <a:gd name="connsiteX116" fmla="*/ 2052225 w 2113449"/>
                <a:gd name="connsiteY116" fmla="*/ 335338 h 1335463"/>
                <a:gd name="connsiteX117" fmla="*/ 2033175 w 2113449"/>
                <a:gd name="connsiteY117" fmla="*/ 351213 h 1335463"/>
                <a:gd name="connsiteX118" fmla="*/ 2026825 w 2113449"/>
                <a:gd name="connsiteY118" fmla="*/ 360738 h 1335463"/>
                <a:gd name="connsiteX119" fmla="*/ 2017300 w 2113449"/>
                <a:gd name="connsiteY119" fmla="*/ 367088 h 1335463"/>
                <a:gd name="connsiteX120" fmla="*/ 1972850 w 2113449"/>
                <a:gd name="connsiteY120" fmla="*/ 382963 h 1335463"/>
                <a:gd name="connsiteX121" fmla="*/ 1941100 w 2113449"/>
                <a:gd name="connsiteY121" fmla="*/ 389313 h 1335463"/>
                <a:gd name="connsiteX122" fmla="*/ 1833150 w 2113449"/>
                <a:gd name="connsiteY122" fmla="*/ 379788 h 1335463"/>
                <a:gd name="connsiteX123" fmla="*/ 1737900 w 2113449"/>
                <a:gd name="connsiteY123" fmla="*/ 382963 h 1335463"/>
                <a:gd name="connsiteX124" fmla="*/ 1728375 w 2113449"/>
                <a:gd name="connsiteY124" fmla="*/ 386138 h 1335463"/>
                <a:gd name="connsiteX125" fmla="*/ 1712500 w 2113449"/>
                <a:gd name="connsiteY125" fmla="*/ 389313 h 1335463"/>
                <a:gd name="connsiteX126" fmla="*/ 1652175 w 2113449"/>
                <a:gd name="connsiteY126" fmla="*/ 395663 h 1335463"/>
                <a:gd name="connsiteX127" fmla="*/ 1642650 w 2113449"/>
                <a:gd name="connsiteY127" fmla="*/ 398838 h 1335463"/>
                <a:gd name="connsiteX128" fmla="*/ 1575975 w 2113449"/>
                <a:gd name="connsiteY128" fmla="*/ 405188 h 1335463"/>
                <a:gd name="connsiteX129" fmla="*/ 1331500 w 2113449"/>
                <a:gd name="connsiteY129" fmla="*/ 402013 h 1335463"/>
                <a:gd name="connsiteX130" fmla="*/ 1309275 w 2113449"/>
                <a:gd name="connsiteY130" fmla="*/ 408363 h 1335463"/>
                <a:gd name="connsiteX131" fmla="*/ 1280700 w 2113449"/>
                <a:gd name="connsiteY131" fmla="*/ 430588 h 1335463"/>
                <a:gd name="connsiteX132" fmla="*/ 1274350 w 2113449"/>
                <a:gd name="connsiteY132" fmla="*/ 440113 h 1335463"/>
                <a:gd name="connsiteX133" fmla="*/ 1264825 w 2113449"/>
                <a:gd name="connsiteY133" fmla="*/ 471863 h 1335463"/>
                <a:gd name="connsiteX134" fmla="*/ 1258475 w 2113449"/>
                <a:gd name="connsiteY134" fmla="*/ 484563 h 1335463"/>
                <a:gd name="connsiteX135" fmla="*/ 1245775 w 2113449"/>
                <a:gd name="connsiteY135" fmla="*/ 503613 h 1335463"/>
                <a:gd name="connsiteX136" fmla="*/ 1236250 w 2113449"/>
                <a:gd name="connsiteY136" fmla="*/ 522663 h 1335463"/>
                <a:gd name="connsiteX137" fmla="*/ 1226725 w 2113449"/>
                <a:gd name="connsiteY137" fmla="*/ 541713 h 1335463"/>
                <a:gd name="connsiteX138" fmla="*/ 1217200 w 2113449"/>
                <a:gd name="connsiteY138" fmla="*/ 582988 h 1335463"/>
                <a:gd name="connsiteX139" fmla="*/ 1207675 w 2113449"/>
                <a:gd name="connsiteY139" fmla="*/ 602038 h 1335463"/>
                <a:gd name="connsiteX140" fmla="*/ 1201325 w 2113449"/>
                <a:gd name="connsiteY140" fmla="*/ 611563 h 1335463"/>
                <a:gd name="connsiteX141" fmla="*/ 1194975 w 2113449"/>
                <a:gd name="connsiteY141" fmla="*/ 630613 h 1335463"/>
                <a:gd name="connsiteX142" fmla="*/ 1191800 w 2113449"/>
                <a:gd name="connsiteY142" fmla="*/ 640138 h 1335463"/>
                <a:gd name="connsiteX143" fmla="*/ 1185450 w 2113449"/>
                <a:gd name="connsiteY143" fmla="*/ 652838 h 1335463"/>
                <a:gd name="connsiteX144" fmla="*/ 1172750 w 2113449"/>
                <a:gd name="connsiteY144" fmla="*/ 703638 h 1335463"/>
                <a:gd name="connsiteX145" fmla="*/ 1166400 w 2113449"/>
                <a:gd name="connsiteY145" fmla="*/ 725863 h 1335463"/>
                <a:gd name="connsiteX146" fmla="*/ 1153700 w 2113449"/>
                <a:gd name="connsiteY146" fmla="*/ 744913 h 1335463"/>
                <a:gd name="connsiteX147" fmla="*/ 1144175 w 2113449"/>
                <a:gd name="connsiteY147" fmla="*/ 763963 h 1335463"/>
                <a:gd name="connsiteX148" fmla="*/ 1137825 w 2113449"/>
                <a:gd name="connsiteY148" fmla="*/ 783013 h 1335463"/>
                <a:gd name="connsiteX149" fmla="*/ 1131475 w 2113449"/>
                <a:gd name="connsiteY149" fmla="*/ 792538 h 1335463"/>
                <a:gd name="connsiteX150" fmla="*/ 1125125 w 2113449"/>
                <a:gd name="connsiteY150" fmla="*/ 821113 h 1335463"/>
                <a:gd name="connsiteX151" fmla="*/ 1121950 w 2113449"/>
                <a:gd name="connsiteY151" fmla="*/ 833813 h 1335463"/>
                <a:gd name="connsiteX152" fmla="*/ 1115600 w 2113449"/>
                <a:gd name="connsiteY152" fmla="*/ 852863 h 1335463"/>
                <a:gd name="connsiteX153" fmla="*/ 1109250 w 2113449"/>
                <a:gd name="connsiteY153" fmla="*/ 875088 h 1335463"/>
                <a:gd name="connsiteX154" fmla="*/ 1102900 w 2113449"/>
                <a:gd name="connsiteY154" fmla="*/ 884613 h 1335463"/>
                <a:gd name="connsiteX155" fmla="*/ 1096550 w 2113449"/>
                <a:gd name="connsiteY155" fmla="*/ 906838 h 1335463"/>
                <a:gd name="connsiteX156" fmla="*/ 1093375 w 2113449"/>
                <a:gd name="connsiteY156" fmla="*/ 916363 h 1335463"/>
                <a:gd name="connsiteX157" fmla="*/ 1087025 w 2113449"/>
                <a:gd name="connsiteY157" fmla="*/ 925888 h 1335463"/>
                <a:gd name="connsiteX158" fmla="*/ 1080675 w 2113449"/>
                <a:gd name="connsiteY158" fmla="*/ 948113 h 1335463"/>
                <a:gd name="connsiteX159" fmla="*/ 1071150 w 2113449"/>
                <a:gd name="connsiteY159" fmla="*/ 954463 h 1335463"/>
                <a:gd name="connsiteX160" fmla="*/ 1061625 w 2113449"/>
                <a:gd name="connsiteY160" fmla="*/ 963988 h 1335463"/>
                <a:gd name="connsiteX161" fmla="*/ 1052100 w 2113449"/>
                <a:gd name="connsiteY161" fmla="*/ 976688 h 1335463"/>
                <a:gd name="connsiteX162" fmla="*/ 1039400 w 2113449"/>
                <a:gd name="connsiteY162" fmla="*/ 986213 h 1335463"/>
                <a:gd name="connsiteX163" fmla="*/ 550450 w 2113449"/>
                <a:gd name="connsiteY163" fmla="*/ 1335463 h 1335463"/>
                <a:gd name="connsiteX164" fmla="*/ 525050 w 2113449"/>
                <a:gd name="connsiteY164" fmla="*/ 1325938 h 1335463"/>
                <a:gd name="connsiteX165" fmla="*/ 515525 w 2113449"/>
                <a:gd name="connsiteY165" fmla="*/ 1322763 h 1335463"/>
                <a:gd name="connsiteX166" fmla="*/ 493300 w 2113449"/>
                <a:gd name="connsiteY166" fmla="*/ 1313238 h 1335463"/>
                <a:gd name="connsiteX167" fmla="*/ 474250 w 2113449"/>
                <a:gd name="connsiteY167" fmla="*/ 1310063 h 1335463"/>
                <a:gd name="connsiteX168" fmla="*/ 471075 w 2113449"/>
                <a:gd name="connsiteY168" fmla="*/ 1291013 h 1335463"/>
                <a:gd name="connsiteX169" fmla="*/ 464725 w 2113449"/>
                <a:gd name="connsiteY169" fmla="*/ 1281488 h 1335463"/>
                <a:gd name="connsiteX170" fmla="*/ 458375 w 2113449"/>
                <a:gd name="connsiteY170" fmla="*/ 1262438 h 1335463"/>
                <a:gd name="connsiteX171" fmla="*/ 445675 w 2113449"/>
                <a:gd name="connsiteY171" fmla="*/ 1233863 h 1335463"/>
                <a:gd name="connsiteX172" fmla="*/ 442500 w 2113449"/>
                <a:gd name="connsiteY172" fmla="*/ 1224338 h 1335463"/>
                <a:gd name="connsiteX173" fmla="*/ 439325 w 2113449"/>
                <a:gd name="connsiteY173" fmla="*/ 1214813 h 1335463"/>
                <a:gd name="connsiteX174" fmla="*/ 436150 w 2113449"/>
                <a:gd name="connsiteY174" fmla="*/ 1195763 h 1335463"/>
                <a:gd name="connsiteX175" fmla="*/ 432975 w 2113449"/>
                <a:gd name="connsiteY175" fmla="*/ 1186238 h 1335463"/>
                <a:gd name="connsiteX176" fmla="*/ 429800 w 2113449"/>
                <a:gd name="connsiteY176" fmla="*/ 1173538 h 1335463"/>
                <a:gd name="connsiteX177" fmla="*/ 423450 w 2113449"/>
                <a:gd name="connsiteY177" fmla="*/ 1151313 h 1335463"/>
                <a:gd name="connsiteX178" fmla="*/ 417100 w 2113449"/>
                <a:gd name="connsiteY178" fmla="*/ 1116388 h 1335463"/>
                <a:gd name="connsiteX179" fmla="*/ 410750 w 2113449"/>
                <a:gd name="connsiteY179" fmla="*/ 1065588 h 1335463"/>
                <a:gd name="connsiteX180" fmla="*/ 404400 w 2113449"/>
                <a:gd name="connsiteY180" fmla="*/ 1046538 h 1335463"/>
                <a:gd name="connsiteX181" fmla="*/ 401225 w 2113449"/>
                <a:gd name="connsiteY181" fmla="*/ 1037013 h 1335463"/>
                <a:gd name="connsiteX182" fmla="*/ 394875 w 2113449"/>
                <a:gd name="connsiteY182" fmla="*/ 1008438 h 1335463"/>
                <a:gd name="connsiteX183" fmla="*/ 388525 w 2113449"/>
                <a:gd name="connsiteY183" fmla="*/ 998913 h 1335463"/>
                <a:gd name="connsiteX184" fmla="*/ 382175 w 2113449"/>
                <a:gd name="connsiteY184" fmla="*/ 979863 h 1335463"/>
                <a:gd name="connsiteX185" fmla="*/ 375825 w 2113449"/>
                <a:gd name="connsiteY185" fmla="*/ 970338 h 1335463"/>
                <a:gd name="connsiteX186" fmla="*/ 369475 w 2113449"/>
                <a:gd name="connsiteY186" fmla="*/ 951288 h 1335463"/>
                <a:gd name="connsiteX187" fmla="*/ 363125 w 2113449"/>
                <a:gd name="connsiteY187" fmla="*/ 941763 h 1335463"/>
                <a:gd name="connsiteX188" fmla="*/ 356775 w 2113449"/>
                <a:gd name="connsiteY188" fmla="*/ 922713 h 1335463"/>
                <a:gd name="connsiteX189" fmla="*/ 353600 w 2113449"/>
                <a:gd name="connsiteY189" fmla="*/ 913188 h 1335463"/>
                <a:gd name="connsiteX190" fmla="*/ 340900 w 2113449"/>
                <a:gd name="connsiteY190" fmla="*/ 894138 h 1335463"/>
                <a:gd name="connsiteX191" fmla="*/ 325025 w 2113449"/>
                <a:gd name="connsiteY191" fmla="*/ 878263 h 1335463"/>
                <a:gd name="connsiteX192" fmla="*/ 302800 w 2113449"/>
                <a:gd name="connsiteY192" fmla="*/ 875088 h 1335463"/>
                <a:gd name="connsiteX193" fmla="*/ 245650 w 2113449"/>
                <a:gd name="connsiteY193" fmla="*/ 871913 h 1335463"/>
                <a:gd name="connsiteX194" fmla="*/ 220250 w 2113449"/>
                <a:gd name="connsiteY194" fmla="*/ 865563 h 1335463"/>
                <a:gd name="connsiteX195" fmla="*/ 194850 w 2113449"/>
                <a:gd name="connsiteY195" fmla="*/ 859213 h 1335463"/>
                <a:gd name="connsiteX196" fmla="*/ 144050 w 2113449"/>
                <a:gd name="connsiteY196" fmla="*/ 852863 h 1335463"/>
                <a:gd name="connsiteX197" fmla="*/ 134525 w 2113449"/>
                <a:gd name="connsiteY197" fmla="*/ 849688 h 1335463"/>
                <a:gd name="connsiteX198" fmla="*/ 121825 w 2113449"/>
                <a:gd name="connsiteY198" fmla="*/ 846513 h 1335463"/>
                <a:gd name="connsiteX199" fmla="*/ 102775 w 2113449"/>
                <a:gd name="connsiteY199" fmla="*/ 836988 h 1335463"/>
                <a:gd name="connsiteX200" fmla="*/ 93250 w 2113449"/>
                <a:gd name="connsiteY200" fmla="*/ 830638 h 1335463"/>
                <a:gd name="connsiteX201" fmla="*/ 74200 w 2113449"/>
                <a:gd name="connsiteY201" fmla="*/ 824288 h 1335463"/>
                <a:gd name="connsiteX202" fmla="*/ 64675 w 2113449"/>
                <a:gd name="connsiteY202" fmla="*/ 821113 h 1335463"/>
                <a:gd name="connsiteX203" fmla="*/ 45625 w 2113449"/>
                <a:gd name="connsiteY203" fmla="*/ 808413 h 1335463"/>
                <a:gd name="connsiteX204" fmla="*/ 36100 w 2113449"/>
                <a:gd name="connsiteY204" fmla="*/ 798888 h 1335463"/>
                <a:gd name="connsiteX205" fmla="*/ 29750 w 2113449"/>
                <a:gd name="connsiteY205" fmla="*/ 789363 h 1335463"/>
                <a:gd name="connsiteX206" fmla="*/ 20225 w 2113449"/>
                <a:gd name="connsiteY206" fmla="*/ 783013 h 1335463"/>
                <a:gd name="connsiteX207" fmla="*/ 13875 w 2113449"/>
                <a:gd name="connsiteY207" fmla="*/ 763963 h 1335463"/>
                <a:gd name="connsiteX208" fmla="*/ 10700 w 2113449"/>
                <a:gd name="connsiteY208" fmla="*/ 754438 h 1335463"/>
                <a:gd name="connsiteX209" fmla="*/ 1175 w 2113449"/>
                <a:gd name="connsiteY209" fmla="*/ 719513 h 1335463"/>
                <a:gd name="connsiteX210" fmla="*/ 7525 w 2113449"/>
                <a:gd name="connsiteY210" fmla="*/ 633788 h 1335463"/>
                <a:gd name="connsiteX211" fmla="*/ 10700 w 2113449"/>
                <a:gd name="connsiteY211" fmla="*/ 621088 h 1335463"/>
                <a:gd name="connsiteX212" fmla="*/ 17050 w 2113449"/>
                <a:gd name="connsiteY212" fmla="*/ 611563 h 1335463"/>
                <a:gd name="connsiteX213" fmla="*/ 39275 w 2113449"/>
                <a:gd name="connsiteY213" fmla="*/ 544888 h 133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</a:cxnLst>
              <a:rect l="l" t="t" r="r" b="b"/>
              <a:pathLst>
                <a:path w="2113449" h="1335463">
                  <a:moveTo>
                    <a:pt x="39275" y="544888"/>
                  </a:moveTo>
                  <a:lnTo>
                    <a:pt x="39275" y="544888"/>
                  </a:lnTo>
                  <a:lnTo>
                    <a:pt x="71025" y="535363"/>
                  </a:lnTo>
                  <a:cubicBezTo>
                    <a:pt x="75221" y="534164"/>
                    <a:pt x="79545" y="533442"/>
                    <a:pt x="83725" y="532188"/>
                  </a:cubicBezTo>
                  <a:cubicBezTo>
                    <a:pt x="90136" y="530265"/>
                    <a:pt x="97206" y="529551"/>
                    <a:pt x="102775" y="525838"/>
                  </a:cubicBezTo>
                  <a:cubicBezTo>
                    <a:pt x="130072" y="507640"/>
                    <a:pt x="95535" y="529458"/>
                    <a:pt x="121825" y="516313"/>
                  </a:cubicBezTo>
                  <a:cubicBezTo>
                    <a:pt x="125238" y="514606"/>
                    <a:pt x="127937" y="511670"/>
                    <a:pt x="131350" y="509963"/>
                  </a:cubicBezTo>
                  <a:cubicBezTo>
                    <a:pt x="134343" y="508466"/>
                    <a:pt x="137882" y="508285"/>
                    <a:pt x="140875" y="506788"/>
                  </a:cubicBezTo>
                  <a:cubicBezTo>
                    <a:pt x="162801" y="495825"/>
                    <a:pt x="136669" y="503871"/>
                    <a:pt x="163100" y="497263"/>
                  </a:cubicBezTo>
                  <a:lnTo>
                    <a:pt x="305975" y="503613"/>
                  </a:lnTo>
                  <a:cubicBezTo>
                    <a:pt x="309309" y="503903"/>
                    <a:pt x="312192" y="506279"/>
                    <a:pt x="315500" y="506788"/>
                  </a:cubicBezTo>
                  <a:cubicBezTo>
                    <a:pt x="326012" y="508405"/>
                    <a:pt x="336696" y="508644"/>
                    <a:pt x="347250" y="509963"/>
                  </a:cubicBezTo>
                  <a:cubicBezTo>
                    <a:pt x="353638" y="510761"/>
                    <a:pt x="359927" y="512228"/>
                    <a:pt x="366300" y="513138"/>
                  </a:cubicBezTo>
                  <a:cubicBezTo>
                    <a:pt x="374747" y="514345"/>
                    <a:pt x="383233" y="515255"/>
                    <a:pt x="391700" y="516313"/>
                  </a:cubicBezTo>
                  <a:cubicBezTo>
                    <a:pt x="423680" y="526973"/>
                    <a:pt x="388932" y="516346"/>
                    <a:pt x="467900" y="522663"/>
                  </a:cubicBezTo>
                  <a:cubicBezTo>
                    <a:pt x="472250" y="523011"/>
                    <a:pt x="476340" y="524891"/>
                    <a:pt x="480600" y="525838"/>
                  </a:cubicBezTo>
                  <a:cubicBezTo>
                    <a:pt x="485868" y="527009"/>
                    <a:pt x="491240" y="527704"/>
                    <a:pt x="496475" y="529013"/>
                  </a:cubicBezTo>
                  <a:cubicBezTo>
                    <a:pt x="499722" y="529825"/>
                    <a:pt x="502718" y="531532"/>
                    <a:pt x="506000" y="532188"/>
                  </a:cubicBezTo>
                  <a:cubicBezTo>
                    <a:pt x="513338" y="533656"/>
                    <a:pt x="520817" y="534305"/>
                    <a:pt x="528225" y="535363"/>
                  </a:cubicBezTo>
                  <a:cubicBezTo>
                    <a:pt x="551063" y="542976"/>
                    <a:pt x="522543" y="533740"/>
                    <a:pt x="550450" y="541713"/>
                  </a:cubicBezTo>
                  <a:cubicBezTo>
                    <a:pt x="582334" y="550823"/>
                    <a:pt x="532973" y="538137"/>
                    <a:pt x="572675" y="548063"/>
                  </a:cubicBezTo>
                  <a:cubicBezTo>
                    <a:pt x="592049" y="544188"/>
                    <a:pt x="593661" y="542197"/>
                    <a:pt x="617125" y="548063"/>
                  </a:cubicBezTo>
                  <a:cubicBezTo>
                    <a:pt x="620827" y="548988"/>
                    <a:pt x="623237" y="552706"/>
                    <a:pt x="626650" y="554413"/>
                  </a:cubicBezTo>
                  <a:cubicBezTo>
                    <a:pt x="629643" y="555910"/>
                    <a:pt x="633000" y="556530"/>
                    <a:pt x="636175" y="557588"/>
                  </a:cubicBezTo>
                  <a:cubicBezTo>
                    <a:pt x="646810" y="573541"/>
                    <a:pt x="648181" y="571977"/>
                    <a:pt x="652050" y="586163"/>
                  </a:cubicBezTo>
                  <a:cubicBezTo>
                    <a:pt x="654346" y="594583"/>
                    <a:pt x="658400" y="611563"/>
                    <a:pt x="658400" y="611563"/>
                  </a:cubicBezTo>
                  <a:cubicBezTo>
                    <a:pt x="659458" y="625321"/>
                    <a:pt x="659423" y="639208"/>
                    <a:pt x="661575" y="652838"/>
                  </a:cubicBezTo>
                  <a:cubicBezTo>
                    <a:pt x="662619" y="659450"/>
                    <a:pt x="665808" y="665538"/>
                    <a:pt x="667925" y="671888"/>
                  </a:cubicBezTo>
                  <a:cubicBezTo>
                    <a:pt x="675371" y="694226"/>
                    <a:pt x="665680" y="666650"/>
                    <a:pt x="677450" y="694113"/>
                  </a:cubicBezTo>
                  <a:cubicBezTo>
                    <a:pt x="678768" y="697189"/>
                    <a:pt x="679128" y="700645"/>
                    <a:pt x="680625" y="703638"/>
                  </a:cubicBezTo>
                  <a:cubicBezTo>
                    <a:pt x="682332" y="707051"/>
                    <a:pt x="685268" y="709750"/>
                    <a:pt x="686975" y="713163"/>
                  </a:cubicBezTo>
                  <a:cubicBezTo>
                    <a:pt x="688472" y="716156"/>
                    <a:pt x="688653" y="719695"/>
                    <a:pt x="690150" y="722688"/>
                  </a:cubicBezTo>
                  <a:cubicBezTo>
                    <a:pt x="691857" y="726101"/>
                    <a:pt x="694607" y="728900"/>
                    <a:pt x="696500" y="732213"/>
                  </a:cubicBezTo>
                  <a:cubicBezTo>
                    <a:pt x="698848" y="736322"/>
                    <a:pt x="700099" y="741062"/>
                    <a:pt x="702850" y="744913"/>
                  </a:cubicBezTo>
                  <a:cubicBezTo>
                    <a:pt x="705460" y="748567"/>
                    <a:pt x="709500" y="750989"/>
                    <a:pt x="712375" y="754438"/>
                  </a:cubicBezTo>
                  <a:cubicBezTo>
                    <a:pt x="723749" y="768087"/>
                    <a:pt x="714740" y="759169"/>
                    <a:pt x="721900" y="773488"/>
                  </a:cubicBezTo>
                  <a:cubicBezTo>
                    <a:pt x="723607" y="776901"/>
                    <a:pt x="726133" y="779838"/>
                    <a:pt x="728250" y="783013"/>
                  </a:cubicBezTo>
                  <a:cubicBezTo>
                    <a:pt x="740058" y="765301"/>
                    <a:pt x="732505" y="779707"/>
                    <a:pt x="737775" y="748088"/>
                  </a:cubicBezTo>
                  <a:cubicBezTo>
                    <a:pt x="738492" y="743784"/>
                    <a:pt x="740094" y="739667"/>
                    <a:pt x="740950" y="735388"/>
                  </a:cubicBezTo>
                  <a:cubicBezTo>
                    <a:pt x="743962" y="720327"/>
                    <a:pt x="743403" y="711433"/>
                    <a:pt x="750475" y="697288"/>
                  </a:cubicBezTo>
                  <a:cubicBezTo>
                    <a:pt x="752592" y="693055"/>
                    <a:pt x="754477" y="688697"/>
                    <a:pt x="756825" y="684588"/>
                  </a:cubicBezTo>
                  <a:cubicBezTo>
                    <a:pt x="758718" y="681275"/>
                    <a:pt x="761625" y="678550"/>
                    <a:pt x="763175" y="675063"/>
                  </a:cubicBezTo>
                  <a:cubicBezTo>
                    <a:pt x="765893" y="668946"/>
                    <a:pt x="767408" y="662363"/>
                    <a:pt x="769525" y="656013"/>
                  </a:cubicBezTo>
                  <a:cubicBezTo>
                    <a:pt x="770583" y="652838"/>
                    <a:pt x="771203" y="649481"/>
                    <a:pt x="772700" y="646488"/>
                  </a:cubicBezTo>
                  <a:cubicBezTo>
                    <a:pt x="774817" y="642255"/>
                    <a:pt x="777388" y="638220"/>
                    <a:pt x="779050" y="633788"/>
                  </a:cubicBezTo>
                  <a:cubicBezTo>
                    <a:pt x="780582" y="629702"/>
                    <a:pt x="780693" y="625174"/>
                    <a:pt x="782225" y="621088"/>
                  </a:cubicBezTo>
                  <a:cubicBezTo>
                    <a:pt x="790574" y="598823"/>
                    <a:pt x="785713" y="617286"/>
                    <a:pt x="794925" y="598863"/>
                  </a:cubicBezTo>
                  <a:cubicBezTo>
                    <a:pt x="796422" y="595870"/>
                    <a:pt x="796475" y="592264"/>
                    <a:pt x="798100" y="589338"/>
                  </a:cubicBezTo>
                  <a:cubicBezTo>
                    <a:pt x="801806" y="582667"/>
                    <a:pt x="808387" y="577528"/>
                    <a:pt x="810800" y="570288"/>
                  </a:cubicBezTo>
                  <a:cubicBezTo>
                    <a:pt x="818246" y="547950"/>
                    <a:pt x="808555" y="575526"/>
                    <a:pt x="820325" y="548063"/>
                  </a:cubicBezTo>
                  <a:cubicBezTo>
                    <a:pt x="821643" y="544987"/>
                    <a:pt x="822003" y="541531"/>
                    <a:pt x="823500" y="538538"/>
                  </a:cubicBezTo>
                  <a:cubicBezTo>
                    <a:pt x="825207" y="535125"/>
                    <a:pt x="828143" y="532426"/>
                    <a:pt x="829850" y="529013"/>
                  </a:cubicBezTo>
                  <a:cubicBezTo>
                    <a:pt x="831347" y="526020"/>
                    <a:pt x="832106" y="522706"/>
                    <a:pt x="833025" y="519488"/>
                  </a:cubicBezTo>
                  <a:cubicBezTo>
                    <a:pt x="834224" y="515292"/>
                    <a:pt x="834249" y="510691"/>
                    <a:pt x="836200" y="506788"/>
                  </a:cubicBezTo>
                  <a:cubicBezTo>
                    <a:pt x="838567" y="502055"/>
                    <a:pt x="842649" y="498394"/>
                    <a:pt x="845725" y="494088"/>
                  </a:cubicBezTo>
                  <a:cubicBezTo>
                    <a:pt x="847943" y="490983"/>
                    <a:pt x="850368" y="487976"/>
                    <a:pt x="852075" y="484563"/>
                  </a:cubicBezTo>
                  <a:cubicBezTo>
                    <a:pt x="853572" y="481570"/>
                    <a:pt x="853932" y="478114"/>
                    <a:pt x="855250" y="475038"/>
                  </a:cubicBezTo>
                  <a:cubicBezTo>
                    <a:pt x="867933" y="445445"/>
                    <a:pt x="856413" y="478906"/>
                    <a:pt x="864775" y="449638"/>
                  </a:cubicBezTo>
                  <a:cubicBezTo>
                    <a:pt x="868966" y="434969"/>
                    <a:pt x="869279" y="438119"/>
                    <a:pt x="880650" y="421063"/>
                  </a:cubicBezTo>
                  <a:lnTo>
                    <a:pt x="887000" y="411538"/>
                  </a:lnTo>
                  <a:cubicBezTo>
                    <a:pt x="893608" y="385107"/>
                    <a:pt x="885562" y="411239"/>
                    <a:pt x="896525" y="389313"/>
                  </a:cubicBezTo>
                  <a:cubicBezTo>
                    <a:pt x="898022" y="386320"/>
                    <a:pt x="898203" y="382781"/>
                    <a:pt x="899700" y="379788"/>
                  </a:cubicBezTo>
                  <a:cubicBezTo>
                    <a:pt x="901407" y="376375"/>
                    <a:pt x="904500" y="373750"/>
                    <a:pt x="906050" y="370263"/>
                  </a:cubicBezTo>
                  <a:cubicBezTo>
                    <a:pt x="908768" y="364146"/>
                    <a:pt x="910283" y="357563"/>
                    <a:pt x="912400" y="351213"/>
                  </a:cubicBezTo>
                  <a:lnTo>
                    <a:pt x="921925" y="322638"/>
                  </a:lnTo>
                  <a:lnTo>
                    <a:pt x="925100" y="313113"/>
                  </a:lnTo>
                  <a:cubicBezTo>
                    <a:pt x="926158" y="309938"/>
                    <a:pt x="926419" y="306373"/>
                    <a:pt x="928275" y="303588"/>
                  </a:cubicBezTo>
                  <a:lnTo>
                    <a:pt x="934625" y="294063"/>
                  </a:lnTo>
                  <a:cubicBezTo>
                    <a:pt x="935683" y="289830"/>
                    <a:pt x="936853" y="285623"/>
                    <a:pt x="937800" y="281363"/>
                  </a:cubicBezTo>
                  <a:cubicBezTo>
                    <a:pt x="938971" y="276095"/>
                    <a:pt x="939666" y="270723"/>
                    <a:pt x="940975" y="265488"/>
                  </a:cubicBezTo>
                  <a:cubicBezTo>
                    <a:pt x="941787" y="262241"/>
                    <a:pt x="943231" y="259181"/>
                    <a:pt x="944150" y="255963"/>
                  </a:cubicBezTo>
                  <a:cubicBezTo>
                    <a:pt x="945349" y="251767"/>
                    <a:pt x="945606" y="247274"/>
                    <a:pt x="947325" y="243263"/>
                  </a:cubicBezTo>
                  <a:cubicBezTo>
                    <a:pt x="948828" y="239756"/>
                    <a:pt x="951968" y="237151"/>
                    <a:pt x="953675" y="233738"/>
                  </a:cubicBezTo>
                  <a:cubicBezTo>
                    <a:pt x="955172" y="230745"/>
                    <a:pt x="955225" y="227139"/>
                    <a:pt x="956850" y="224213"/>
                  </a:cubicBezTo>
                  <a:cubicBezTo>
                    <a:pt x="960556" y="217542"/>
                    <a:pt x="967137" y="212403"/>
                    <a:pt x="969550" y="205163"/>
                  </a:cubicBezTo>
                  <a:cubicBezTo>
                    <a:pt x="974145" y="191378"/>
                    <a:pt x="970358" y="198005"/>
                    <a:pt x="982250" y="186113"/>
                  </a:cubicBezTo>
                  <a:cubicBezTo>
                    <a:pt x="983267" y="182044"/>
                    <a:pt x="986323" y="168443"/>
                    <a:pt x="988600" y="163888"/>
                  </a:cubicBezTo>
                  <a:cubicBezTo>
                    <a:pt x="990307" y="160475"/>
                    <a:pt x="993400" y="157850"/>
                    <a:pt x="994950" y="154363"/>
                  </a:cubicBezTo>
                  <a:cubicBezTo>
                    <a:pt x="997668" y="148246"/>
                    <a:pt x="999183" y="141663"/>
                    <a:pt x="1001300" y="135313"/>
                  </a:cubicBezTo>
                  <a:lnTo>
                    <a:pt x="1007650" y="116263"/>
                  </a:lnTo>
                  <a:cubicBezTo>
                    <a:pt x="1008708" y="113088"/>
                    <a:pt x="1010013" y="109985"/>
                    <a:pt x="1010825" y="106738"/>
                  </a:cubicBezTo>
                  <a:cubicBezTo>
                    <a:pt x="1015345" y="88659"/>
                    <a:pt x="1019223" y="69765"/>
                    <a:pt x="1033050" y="55938"/>
                  </a:cubicBezTo>
                  <a:cubicBezTo>
                    <a:pt x="1036225" y="52763"/>
                    <a:pt x="1038839" y="48904"/>
                    <a:pt x="1042575" y="46413"/>
                  </a:cubicBezTo>
                  <a:cubicBezTo>
                    <a:pt x="1066530" y="30443"/>
                    <a:pt x="1032920" y="68768"/>
                    <a:pt x="1071150" y="30538"/>
                  </a:cubicBezTo>
                  <a:cubicBezTo>
                    <a:pt x="1074325" y="27363"/>
                    <a:pt x="1076939" y="23504"/>
                    <a:pt x="1080675" y="21013"/>
                  </a:cubicBezTo>
                  <a:cubicBezTo>
                    <a:pt x="1083269" y="19284"/>
                    <a:pt x="1101388" y="14965"/>
                    <a:pt x="1102900" y="14663"/>
                  </a:cubicBezTo>
                  <a:cubicBezTo>
                    <a:pt x="1122594" y="10724"/>
                    <a:pt x="1131814" y="10502"/>
                    <a:pt x="1153700" y="8313"/>
                  </a:cubicBezTo>
                  <a:cubicBezTo>
                    <a:pt x="1156875" y="7255"/>
                    <a:pt x="1159901" y="5529"/>
                    <a:pt x="1163225" y="5138"/>
                  </a:cubicBezTo>
                  <a:cubicBezTo>
                    <a:pt x="1206900" y="0"/>
                    <a:pt x="1202667" y="1508"/>
                    <a:pt x="1242600" y="5138"/>
                  </a:cubicBezTo>
                  <a:cubicBezTo>
                    <a:pt x="1278303" y="12279"/>
                    <a:pt x="1243056" y="5970"/>
                    <a:pt x="1309275" y="11488"/>
                  </a:cubicBezTo>
                  <a:cubicBezTo>
                    <a:pt x="1317778" y="12197"/>
                    <a:pt x="1326148" y="14347"/>
                    <a:pt x="1334675" y="14663"/>
                  </a:cubicBezTo>
                  <a:cubicBezTo>
                    <a:pt x="1383336" y="16465"/>
                    <a:pt x="1432042" y="16780"/>
                    <a:pt x="1480725" y="17838"/>
                  </a:cubicBezTo>
                  <a:lnTo>
                    <a:pt x="1509300" y="27363"/>
                  </a:lnTo>
                  <a:cubicBezTo>
                    <a:pt x="1512475" y="28421"/>
                    <a:pt x="1515492" y="30235"/>
                    <a:pt x="1518825" y="30538"/>
                  </a:cubicBezTo>
                  <a:lnTo>
                    <a:pt x="1553750" y="33713"/>
                  </a:lnTo>
                  <a:cubicBezTo>
                    <a:pt x="1598009" y="44778"/>
                    <a:pt x="1556704" y="35397"/>
                    <a:pt x="1661700" y="40063"/>
                  </a:cubicBezTo>
                  <a:cubicBezTo>
                    <a:pt x="1677595" y="40769"/>
                    <a:pt x="1693441" y="42330"/>
                    <a:pt x="1709325" y="43238"/>
                  </a:cubicBezTo>
                  <a:lnTo>
                    <a:pt x="1772825" y="46413"/>
                  </a:lnTo>
                  <a:cubicBezTo>
                    <a:pt x="1787654" y="47285"/>
                    <a:pt x="1802450" y="48661"/>
                    <a:pt x="1817275" y="49588"/>
                  </a:cubicBezTo>
                  <a:lnTo>
                    <a:pt x="1874425" y="52763"/>
                  </a:lnTo>
                  <a:cubicBezTo>
                    <a:pt x="1880822" y="53829"/>
                    <a:pt x="1935400" y="62505"/>
                    <a:pt x="1944275" y="65463"/>
                  </a:cubicBezTo>
                  <a:cubicBezTo>
                    <a:pt x="1947450" y="66521"/>
                    <a:pt x="1950483" y="68196"/>
                    <a:pt x="1953800" y="68638"/>
                  </a:cubicBezTo>
                  <a:cubicBezTo>
                    <a:pt x="1966432" y="70322"/>
                    <a:pt x="1979208" y="70659"/>
                    <a:pt x="1991900" y="71813"/>
                  </a:cubicBezTo>
                  <a:lnTo>
                    <a:pt x="2023650" y="74988"/>
                  </a:lnTo>
                  <a:cubicBezTo>
                    <a:pt x="2031397" y="77570"/>
                    <a:pt x="2036545" y="78358"/>
                    <a:pt x="2042700" y="84513"/>
                  </a:cubicBezTo>
                  <a:cubicBezTo>
                    <a:pt x="2045398" y="87211"/>
                    <a:pt x="2046070" y="91654"/>
                    <a:pt x="2049050" y="94038"/>
                  </a:cubicBezTo>
                  <a:cubicBezTo>
                    <a:pt x="2051663" y="96129"/>
                    <a:pt x="2055582" y="95716"/>
                    <a:pt x="2058575" y="97213"/>
                  </a:cubicBezTo>
                  <a:cubicBezTo>
                    <a:pt x="2061988" y="98920"/>
                    <a:pt x="2065248" y="101028"/>
                    <a:pt x="2068100" y="103563"/>
                  </a:cubicBezTo>
                  <a:cubicBezTo>
                    <a:pt x="2074812" y="109529"/>
                    <a:pt x="2079678" y="117632"/>
                    <a:pt x="2087150" y="122613"/>
                  </a:cubicBezTo>
                  <a:cubicBezTo>
                    <a:pt x="2100411" y="131454"/>
                    <a:pt x="2093977" y="126265"/>
                    <a:pt x="2106200" y="138488"/>
                  </a:cubicBezTo>
                  <a:cubicBezTo>
                    <a:pt x="2107258" y="141663"/>
                    <a:pt x="2109375" y="144666"/>
                    <a:pt x="2109375" y="148013"/>
                  </a:cubicBezTo>
                  <a:cubicBezTo>
                    <a:pt x="2109375" y="214420"/>
                    <a:pt x="2113449" y="199292"/>
                    <a:pt x="2103025" y="230563"/>
                  </a:cubicBezTo>
                  <a:cubicBezTo>
                    <a:pt x="2102780" y="232275"/>
                    <a:pt x="2097776" y="268534"/>
                    <a:pt x="2096675" y="271838"/>
                  </a:cubicBezTo>
                  <a:cubicBezTo>
                    <a:pt x="2095468" y="275458"/>
                    <a:pt x="2091875" y="277876"/>
                    <a:pt x="2090325" y="281363"/>
                  </a:cubicBezTo>
                  <a:cubicBezTo>
                    <a:pt x="2079189" y="306419"/>
                    <a:pt x="2091585" y="295340"/>
                    <a:pt x="2074450" y="306763"/>
                  </a:cubicBezTo>
                  <a:cubicBezTo>
                    <a:pt x="2058684" y="330412"/>
                    <a:pt x="2078947" y="301367"/>
                    <a:pt x="2058575" y="325813"/>
                  </a:cubicBezTo>
                  <a:cubicBezTo>
                    <a:pt x="2056132" y="328744"/>
                    <a:pt x="2054668" y="332407"/>
                    <a:pt x="2052225" y="335338"/>
                  </a:cubicBezTo>
                  <a:cubicBezTo>
                    <a:pt x="2044585" y="344505"/>
                    <a:pt x="2042541" y="344969"/>
                    <a:pt x="2033175" y="351213"/>
                  </a:cubicBezTo>
                  <a:cubicBezTo>
                    <a:pt x="2031058" y="354388"/>
                    <a:pt x="2029523" y="358040"/>
                    <a:pt x="2026825" y="360738"/>
                  </a:cubicBezTo>
                  <a:cubicBezTo>
                    <a:pt x="2024127" y="363436"/>
                    <a:pt x="2020613" y="365195"/>
                    <a:pt x="2017300" y="367088"/>
                  </a:cubicBezTo>
                  <a:cubicBezTo>
                    <a:pt x="2003571" y="374933"/>
                    <a:pt x="1988254" y="379662"/>
                    <a:pt x="1972850" y="382963"/>
                  </a:cubicBezTo>
                  <a:cubicBezTo>
                    <a:pt x="1962297" y="385224"/>
                    <a:pt x="1941100" y="389313"/>
                    <a:pt x="1941100" y="389313"/>
                  </a:cubicBezTo>
                  <a:cubicBezTo>
                    <a:pt x="1839335" y="382748"/>
                    <a:pt x="1873864" y="393359"/>
                    <a:pt x="1833150" y="379788"/>
                  </a:cubicBezTo>
                  <a:cubicBezTo>
                    <a:pt x="1801400" y="380846"/>
                    <a:pt x="1769609" y="381041"/>
                    <a:pt x="1737900" y="382963"/>
                  </a:cubicBezTo>
                  <a:cubicBezTo>
                    <a:pt x="1734559" y="383165"/>
                    <a:pt x="1731622" y="385326"/>
                    <a:pt x="1728375" y="386138"/>
                  </a:cubicBezTo>
                  <a:cubicBezTo>
                    <a:pt x="1723140" y="387447"/>
                    <a:pt x="1717834" y="388492"/>
                    <a:pt x="1712500" y="389313"/>
                  </a:cubicBezTo>
                  <a:cubicBezTo>
                    <a:pt x="1692459" y="392396"/>
                    <a:pt x="1672365" y="393828"/>
                    <a:pt x="1652175" y="395663"/>
                  </a:cubicBezTo>
                  <a:cubicBezTo>
                    <a:pt x="1649000" y="396721"/>
                    <a:pt x="1645917" y="398112"/>
                    <a:pt x="1642650" y="398838"/>
                  </a:cubicBezTo>
                  <a:cubicBezTo>
                    <a:pt x="1620315" y="403801"/>
                    <a:pt x="1599356" y="403629"/>
                    <a:pt x="1575975" y="405188"/>
                  </a:cubicBezTo>
                  <a:cubicBezTo>
                    <a:pt x="1384415" y="397820"/>
                    <a:pt x="1465905" y="396637"/>
                    <a:pt x="1331500" y="402013"/>
                  </a:cubicBezTo>
                  <a:cubicBezTo>
                    <a:pt x="1328511" y="402760"/>
                    <a:pt x="1313002" y="406293"/>
                    <a:pt x="1309275" y="408363"/>
                  </a:cubicBezTo>
                  <a:cubicBezTo>
                    <a:pt x="1298288" y="414467"/>
                    <a:pt x="1288679" y="421013"/>
                    <a:pt x="1280700" y="430588"/>
                  </a:cubicBezTo>
                  <a:cubicBezTo>
                    <a:pt x="1278257" y="433519"/>
                    <a:pt x="1275900" y="436626"/>
                    <a:pt x="1274350" y="440113"/>
                  </a:cubicBezTo>
                  <a:cubicBezTo>
                    <a:pt x="1256981" y="479194"/>
                    <a:pt x="1275908" y="442309"/>
                    <a:pt x="1264825" y="471863"/>
                  </a:cubicBezTo>
                  <a:cubicBezTo>
                    <a:pt x="1263163" y="476295"/>
                    <a:pt x="1260910" y="480504"/>
                    <a:pt x="1258475" y="484563"/>
                  </a:cubicBezTo>
                  <a:cubicBezTo>
                    <a:pt x="1254548" y="491107"/>
                    <a:pt x="1248188" y="496373"/>
                    <a:pt x="1245775" y="503613"/>
                  </a:cubicBezTo>
                  <a:cubicBezTo>
                    <a:pt x="1237795" y="527554"/>
                    <a:pt x="1248560" y="498044"/>
                    <a:pt x="1236250" y="522663"/>
                  </a:cubicBezTo>
                  <a:cubicBezTo>
                    <a:pt x="1223105" y="548953"/>
                    <a:pt x="1244923" y="514416"/>
                    <a:pt x="1226725" y="541713"/>
                  </a:cubicBezTo>
                  <a:cubicBezTo>
                    <a:pt x="1225221" y="549232"/>
                    <a:pt x="1219388" y="579706"/>
                    <a:pt x="1217200" y="582988"/>
                  </a:cubicBezTo>
                  <a:cubicBezTo>
                    <a:pt x="1199002" y="610285"/>
                    <a:pt x="1220820" y="575748"/>
                    <a:pt x="1207675" y="602038"/>
                  </a:cubicBezTo>
                  <a:cubicBezTo>
                    <a:pt x="1205968" y="605451"/>
                    <a:pt x="1202875" y="608076"/>
                    <a:pt x="1201325" y="611563"/>
                  </a:cubicBezTo>
                  <a:cubicBezTo>
                    <a:pt x="1198607" y="617680"/>
                    <a:pt x="1197092" y="624263"/>
                    <a:pt x="1194975" y="630613"/>
                  </a:cubicBezTo>
                  <a:cubicBezTo>
                    <a:pt x="1193917" y="633788"/>
                    <a:pt x="1193297" y="637145"/>
                    <a:pt x="1191800" y="640138"/>
                  </a:cubicBezTo>
                  <a:cubicBezTo>
                    <a:pt x="1189683" y="644371"/>
                    <a:pt x="1187208" y="648444"/>
                    <a:pt x="1185450" y="652838"/>
                  </a:cubicBezTo>
                  <a:cubicBezTo>
                    <a:pt x="1175773" y="677030"/>
                    <a:pt x="1180274" y="673543"/>
                    <a:pt x="1172750" y="703638"/>
                  </a:cubicBezTo>
                  <a:cubicBezTo>
                    <a:pt x="1172003" y="706627"/>
                    <a:pt x="1168470" y="722136"/>
                    <a:pt x="1166400" y="725863"/>
                  </a:cubicBezTo>
                  <a:cubicBezTo>
                    <a:pt x="1162694" y="732534"/>
                    <a:pt x="1156113" y="737673"/>
                    <a:pt x="1153700" y="744913"/>
                  </a:cubicBezTo>
                  <a:cubicBezTo>
                    <a:pt x="1142121" y="779651"/>
                    <a:pt x="1160588" y="727034"/>
                    <a:pt x="1144175" y="763963"/>
                  </a:cubicBezTo>
                  <a:cubicBezTo>
                    <a:pt x="1141457" y="770080"/>
                    <a:pt x="1141538" y="777444"/>
                    <a:pt x="1137825" y="783013"/>
                  </a:cubicBezTo>
                  <a:cubicBezTo>
                    <a:pt x="1135708" y="786188"/>
                    <a:pt x="1133182" y="789125"/>
                    <a:pt x="1131475" y="792538"/>
                  </a:cubicBezTo>
                  <a:cubicBezTo>
                    <a:pt x="1127356" y="800777"/>
                    <a:pt x="1126751" y="812983"/>
                    <a:pt x="1125125" y="821113"/>
                  </a:cubicBezTo>
                  <a:cubicBezTo>
                    <a:pt x="1124269" y="825392"/>
                    <a:pt x="1123204" y="829633"/>
                    <a:pt x="1121950" y="833813"/>
                  </a:cubicBezTo>
                  <a:cubicBezTo>
                    <a:pt x="1120027" y="840224"/>
                    <a:pt x="1117223" y="846369"/>
                    <a:pt x="1115600" y="852863"/>
                  </a:cubicBezTo>
                  <a:cubicBezTo>
                    <a:pt x="1114583" y="856932"/>
                    <a:pt x="1111527" y="870533"/>
                    <a:pt x="1109250" y="875088"/>
                  </a:cubicBezTo>
                  <a:cubicBezTo>
                    <a:pt x="1107543" y="878501"/>
                    <a:pt x="1104607" y="881200"/>
                    <a:pt x="1102900" y="884613"/>
                  </a:cubicBezTo>
                  <a:cubicBezTo>
                    <a:pt x="1100362" y="889688"/>
                    <a:pt x="1097906" y="902091"/>
                    <a:pt x="1096550" y="906838"/>
                  </a:cubicBezTo>
                  <a:cubicBezTo>
                    <a:pt x="1095631" y="910056"/>
                    <a:pt x="1094872" y="913370"/>
                    <a:pt x="1093375" y="916363"/>
                  </a:cubicBezTo>
                  <a:cubicBezTo>
                    <a:pt x="1091668" y="919776"/>
                    <a:pt x="1089142" y="922713"/>
                    <a:pt x="1087025" y="925888"/>
                  </a:cubicBezTo>
                  <a:cubicBezTo>
                    <a:pt x="1086818" y="926718"/>
                    <a:pt x="1082331" y="946043"/>
                    <a:pt x="1080675" y="948113"/>
                  </a:cubicBezTo>
                  <a:cubicBezTo>
                    <a:pt x="1078291" y="951093"/>
                    <a:pt x="1074081" y="952020"/>
                    <a:pt x="1071150" y="954463"/>
                  </a:cubicBezTo>
                  <a:cubicBezTo>
                    <a:pt x="1067701" y="957338"/>
                    <a:pt x="1064547" y="960579"/>
                    <a:pt x="1061625" y="963988"/>
                  </a:cubicBezTo>
                  <a:cubicBezTo>
                    <a:pt x="1058181" y="968006"/>
                    <a:pt x="1055842" y="972946"/>
                    <a:pt x="1052100" y="976688"/>
                  </a:cubicBezTo>
                  <a:cubicBezTo>
                    <a:pt x="1048358" y="980430"/>
                    <a:pt x="1039400" y="986213"/>
                    <a:pt x="1039400" y="986213"/>
                  </a:cubicBezTo>
                  <a:lnTo>
                    <a:pt x="550450" y="1335463"/>
                  </a:lnTo>
                  <a:lnTo>
                    <a:pt x="525050" y="1325938"/>
                  </a:lnTo>
                  <a:cubicBezTo>
                    <a:pt x="521905" y="1324794"/>
                    <a:pt x="518601" y="1324081"/>
                    <a:pt x="515525" y="1322763"/>
                  </a:cubicBezTo>
                  <a:cubicBezTo>
                    <a:pt x="505072" y="1318283"/>
                    <a:pt x="503610" y="1315529"/>
                    <a:pt x="493300" y="1313238"/>
                  </a:cubicBezTo>
                  <a:cubicBezTo>
                    <a:pt x="487016" y="1311841"/>
                    <a:pt x="480600" y="1311121"/>
                    <a:pt x="474250" y="1310063"/>
                  </a:cubicBezTo>
                  <a:cubicBezTo>
                    <a:pt x="473192" y="1303713"/>
                    <a:pt x="473111" y="1297120"/>
                    <a:pt x="471075" y="1291013"/>
                  </a:cubicBezTo>
                  <a:cubicBezTo>
                    <a:pt x="469868" y="1287393"/>
                    <a:pt x="466275" y="1284975"/>
                    <a:pt x="464725" y="1281488"/>
                  </a:cubicBezTo>
                  <a:cubicBezTo>
                    <a:pt x="462007" y="1275371"/>
                    <a:pt x="462088" y="1268007"/>
                    <a:pt x="458375" y="1262438"/>
                  </a:cubicBezTo>
                  <a:cubicBezTo>
                    <a:pt x="448312" y="1247344"/>
                    <a:pt x="453232" y="1256533"/>
                    <a:pt x="445675" y="1233863"/>
                  </a:cubicBezTo>
                  <a:lnTo>
                    <a:pt x="442500" y="1224338"/>
                  </a:lnTo>
                  <a:cubicBezTo>
                    <a:pt x="441442" y="1221163"/>
                    <a:pt x="439875" y="1218114"/>
                    <a:pt x="439325" y="1214813"/>
                  </a:cubicBezTo>
                  <a:cubicBezTo>
                    <a:pt x="438267" y="1208463"/>
                    <a:pt x="437547" y="1202047"/>
                    <a:pt x="436150" y="1195763"/>
                  </a:cubicBezTo>
                  <a:cubicBezTo>
                    <a:pt x="435424" y="1192496"/>
                    <a:pt x="433894" y="1189456"/>
                    <a:pt x="432975" y="1186238"/>
                  </a:cubicBezTo>
                  <a:cubicBezTo>
                    <a:pt x="431776" y="1182042"/>
                    <a:pt x="430999" y="1177734"/>
                    <a:pt x="429800" y="1173538"/>
                  </a:cubicBezTo>
                  <a:cubicBezTo>
                    <a:pt x="426780" y="1162969"/>
                    <a:pt x="425435" y="1163224"/>
                    <a:pt x="423450" y="1151313"/>
                  </a:cubicBezTo>
                  <a:cubicBezTo>
                    <a:pt x="417466" y="1115412"/>
                    <a:pt x="423912" y="1136824"/>
                    <a:pt x="417100" y="1116388"/>
                  </a:cubicBezTo>
                  <a:cubicBezTo>
                    <a:pt x="415996" y="1105348"/>
                    <a:pt x="414032" y="1078718"/>
                    <a:pt x="410750" y="1065588"/>
                  </a:cubicBezTo>
                  <a:cubicBezTo>
                    <a:pt x="409127" y="1059094"/>
                    <a:pt x="406517" y="1052888"/>
                    <a:pt x="404400" y="1046538"/>
                  </a:cubicBezTo>
                  <a:cubicBezTo>
                    <a:pt x="403342" y="1043363"/>
                    <a:pt x="401881" y="1040295"/>
                    <a:pt x="401225" y="1037013"/>
                  </a:cubicBezTo>
                  <a:cubicBezTo>
                    <a:pt x="400660" y="1034188"/>
                    <a:pt x="396556" y="1012361"/>
                    <a:pt x="394875" y="1008438"/>
                  </a:cubicBezTo>
                  <a:cubicBezTo>
                    <a:pt x="393372" y="1004931"/>
                    <a:pt x="390075" y="1002400"/>
                    <a:pt x="388525" y="998913"/>
                  </a:cubicBezTo>
                  <a:cubicBezTo>
                    <a:pt x="385807" y="992796"/>
                    <a:pt x="385888" y="985432"/>
                    <a:pt x="382175" y="979863"/>
                  </a:cubicBezTo>
                  <a:cubicBezTo>
                    <a:pt x="380058" y="976688"/>
                    <a:pt x="377375" y="973825"/>
                    <a:pt x="375825" y="970338"/>
                  </a:cubicBezTo>
                  <a:cubicBezTo>
                    <a:pt x="373107" y="964221"/>
                    <a:pt x="373188" y="956857"/>
                    <a:pt x="369475" y="951288"/>
                  </a:cubicBezTo>
                  <a:cubicBezTo>
                    <a:pt x="367358" y="948113"/>
                    <a:pt x="364675" y="945250"/>
                    <a:pt x="363125" y="941763"/>
                  </a:cubicBezTo>
                  <a:cubicBezTo>
                    <a:pt x="360407" y="935646"/>
                    <a:pt x="358892" y="929063"/>
                    <a:pt x="356775" y="922713"/>
                  </a:cubicBezTo>
                  <a:cubicBezTo>
                    <a:pt x="355717" y="919538"/>
                    <a:pt x="355456" y="915973"/>
                    <a:pt x="353600" y="913188"/>
                  </a:cubicBezTo>
                  <a:lnTo>
                    <a:pt x="340900" y="894138"/>
                  </a:lnTo>
                  <a:cubicBezTo>
                    <a:pt x="336314" y="887259"/>
                    <a:pt x="333844" y="880909"/>
                    <a:pt x="325025" y="878263"/>
                  </a:cubicBezTo>
                  <a:cubicBezTo>
                    <a:pt x="317857" y="876113"/>
                    <a:pt x="310260" y="875685"/>
                    <a:pt x="302800" y="875088"/>
                  </a:cubicBezTo>
                  <a:cubicBezTo>
                    <a:pt x="283781" y="873567"/>
                    <a:pt x="264700" y="872971"/>
                    <a:pt x="245650" y="871913"/>
                  </a:cubicBezTo>
                  <a:cubicBezTo>
                    <a:pt x="237183" y="869796"/>
                    <a:pt x="228529" y="868323"/>
                    <a:pt x="220250" y="865563"/>
                  </a:cubicBezTo>
                  <a:cubicBezTo>
                    <a:pt x="209566" y="862002"/>
                    <a:pt x="207621" y="860916"/>
                    <a:pt x="194850" y="859213"/>
                  </a:cubicBezTo>
                  <a:cubicBezTo>
                    <a:pt x="172891" y="856285"/>
                    <a:pt x="163788" y="857249"/>
                    <a:pt x="144050" y="852863"/>
                  </a:cubicBezTo>
                  <a:cubicBezTo>
                    <a:pt x="140783" y="852137"/>
                    <a:pt x="137743" y="850607"/>
                    <a:pt x="134525" y="849688"/>
                  </a:cubicBezTo>
                  <a:cubicBezTo>
                    <a:pt x="130329" y="848489"/>
                    <a:pt x="126058" y="847571"/>
                    <a:pt x="121825" y="846513"/>
                  </a:cubicBezTo>
                  <a:cubicBezTo>
                    <a:pt x="94528" y="828315"/>
                    <a:pt x="129065" y="850133"/>
                    <a:pt x="102775" y="836988"/>
                  </a:cubicBezTo>
                  <a:cubicBezTo>
                    <a:pt x="99362" y="835281"/>
                    <a:pt x="96737" y="832188"/>
                    <a:pt x="93250" y="830638"/>
                  </a:cubicBezTo>
                  <a:cubicBezTo>
                    <a:pt x="87133" y="827920"/>
                    <a:pt x="80550" y="826405"/>
                    <a:pt x="74200" y="824288"/>
                  </a:cubicBezTo>
                  <a:cubicBezTo>
                    <a:pt x="71025" y="823230"/>
                    <a:pt x="67460" y="822969"/>
                    <a:pt x="64675" y="821113"/>
                  </a:cubicBezTo>
                  <a:cubicBezTo>
                    <a:pt x="58325" y="816880"/>
                    <a:pt x="51021" y="813809"/>
                    <a:pt x="45625" y="808413"/>
                  </a:cubicBezTo>
                  <a:cubicBezTo>
                    <a:pt x="42450" y="805238"/>
                    <a:pt x="38975" y="802337"/>
                    <a:pt x="36100" y="798888"/>
                  </a:cubicBezTo>
                  <a:cubicBezTo>
                    <a:pt x="33657" y="795957"/>
                    <a:pt x="32448" y="792061"/>
                    <a:pt x="29750" y="789363"/>
                  </a:cubicBezTo>
                  <a:cubicBezTo>
                    <a:pt x="27052" y="786665"/>
                    <a:pt x="23400" y="785130"/>
                    <a:pt x="20225" y="783013"/>
                  </a:cubicBezTo>
                  <a:lnTo>
                    <a:pt x="13875" y="763963"/>
                  </a:lnTo>
                  <a:cubicBezTo>
                    <a:pt x="12817" y="760788"/>
                    <a:pt x="11512" y="757685"/>
                    <a:pt x="10700" y="754438"/>
                  </a:cubicBezTo>
                  <a:cubicBezTo>
                    <a:pt x="3538" y="725791"/>
                    <a:pt x="7110" y="737317"/>
                    <a:pt x="1175" y="719513"/>
                  </a:cubicBezTo>
                  <a:cubicBezTo>
                    <a:pt x="3639" y="665301"/>
                    <a:pt x="0" y="667649"/>
                    <a:pt x="7525" y="633788"/>
                  </a:cubicBezTo>
                  <a:cubicBezTo>
                    <a:pt x="8472" y="629528"/>
                    <a:pt x="8981" y="625099"/>
                    <a:pt x="10700" y="621088"/>
                  </a:cubicBezTo>
                  <a:cubicBezTo>
                    <a:pt x="12203" y="617581"/>
                    <a:pt x="14933" y="614738"/>
                    <a:pt x="17050" y="611563"/>
                  </a:cubicBezTo>
                  <a:cubicBezTo>
                    <a:pt x="21275" y="577762"/>
                    <a:pt x="20225" y="594696"/>
                    <a:pt x="39275" y="544888"/>
                  </a:cubicBez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Forma libre"/>
            <p:cNvSpPr/>
            <p:nvPr/>
          </p:nvSpPr>
          <p:spPr>
            <a:xfrm>
              <a:off x="11026140" y="1092264"/>
              <a:ext cx="6597650" cy="3669470"/>
            </a:xfrm>
            <a:custGeom>
              <a:avLst/>
              <a:gdLst>
                <a:gd name="connsiteX0" fmla="*/ 63500 w 6597650"/>
                <a:gd name="connsiteY0" fmla="*/ 387350 h 3669470"/>
                <a:gd name="connsiteX1" fmla="*/ 63500 w 6597650"/>
                <a:gd name="connsiteY1" fmla="*/ 387350 h 3669470"/>
                <a:gd name="connsiteX2" fmla="*/ 95250 w 6597650"/>
                <a:gd name="connsiteY2" fmla="*/ 317500 h 3669470"/>
                <a:gd name="connsiteX3" fmla="*/ 133350 w 6597650"/>
                <a:gd name="connsiteY3" fmla="*/ 292100 h 3669470"/>
                <a:gd name="connsiteX4" fmla="*/ 171450 w 6597650"/>
                <a:gd name="connsiteY4" fmla="*/ 266700 h 3669470"/>
                <a:gd name="connsiteX5" fmla="*/ 190500 w 6597650"/>
                <a:gd name="connsiteY5" fmla="*/ 254000 h 3669470"/>
                <a:gd name="connsiteX6" fmla="*/ 209550 w 6597650"/>
                <a:gd name="connsiteY6" fmla="*/ 247650 h 3669470"/>
                <a:gd name="connsiteX7" fmla="*/ 247650 w 6597650"/>
                <a:gd name="connsiteY7" fmla="*/ 222250 h 3669470"/>
                <a:gd name="connsiteX8" fmla="*/ 266700 w 6597650"/>
                <a:gd name="connsiteY8" fmla="*/ 209550 h 3669470"/>
                <a:gd name="connsiteX9" fmla="*/ 304800 w 6597650"/>
                <a:gd name="connsiteY9" fmla="*/ 196850 h 3669470"/>
                <a:gd name="connsiteX10" fmla="*/ 342900 w 6597650"/>
                <a:gd name="connsiteY10" fmla="*/ 171450 h 3669470"/>
                <a:gd name="connsiteX11" fmla="*/ 393700 w 6597650"/>
                <a:gd name="connsiteY11" fmla="*/ 158750 h 3669470"/>
                <a:gd name="connsiteX12" fmla="*/ 469900 w 6597650"/>
                <a:gd name="connsiteY12" fmla="*/ 133350 h 3669470"/>
                <a:gd name="connsiteX13" fmla="*/ 508000 w 6597650"/>
                <a:gd name="connsiteY13" fmla="*/ 114300 h 3669470"/>
                <a:gd name="connsiteX14" fmla="*/ 590550 w 6597650"/>
                <a:gd name="connsiteY14" fmla="*/ 95250 h 3669470"/>
                <a:gd name="connsiteX15" fmla="*/ 628650 w 6597650"/>
                <a:gd name="connsiteY15" fmla="*/ 82550 h 3669470"/>
                <a:gd name="connsiteX16" fmla="*/ 647700 w 6597650"/>
                <a:gd name="connsiteY16" fmla="*/ 76200 h 3669470"/>
                <a:gd name="connsiteX17" fmla="*/ 704850 w 6597650"/>
                <a:gd name="connsiteY17" fmla="*/ 50800 h 3669470"/>
                <a:gd name="connsiteX18" fmla="*/ 742950 w 6597650"/>
                <a:gd name="connsiteY18" fmla="*/ 38100 h 3669470"/>
                <a:gd name="connsiteX19" fmla="*/ 762000 w 6597650"/>
                <a:gd name="connsiteY19" fmla="*/ 31750 h 3669470"/>
                <a:gd name="connsiteX20" fmla="*/ 793750 w 6597650"/>
                <a:gd name="connsiteY20" fmla="*/ 31750 h 3669470"/>
                <a:gd name="connsiteX21" fmla="*/ 920750 w 6597650"/>
                <a:gd name="connsiteY21" fmla="*/ 101600 h 3669470"/>
                <a:gd name="connsiteX22" fmla="*/ 977900 w 6597650"/>
                <a:gd name="connsiteY22" fmla="*/ 152400 h 3669470"/>
                <a:gd name="connsiteX23" fmla="*/ 1079500 w 6597650"/>
                <a:gd name="connsiteY23" fmla="*/ 222250 h 3669470"/>
                <a:gd name="connsiteX24" fmla="*/ 1149350 w 6597650"/>
                <a:gd name="connsiteY24" fmla="*/ 266700 h 3669470"/>
                <a:gd name="connsiteX25" fmla="*/ 1168400 w 6597650"/>
                <a:gd name="connsiteY25" fmla="*/ 279400 h 3669470"/>
                <a:gd name="connsiteX26" fmla="*/ 1187450 w 6597650"/>
                <a:gd name="connsiteY26" fmla="*/ 285750 h 3669470"/>
                <a:gd name="connsiteX27" fmla="*/ 1225550 w 6597650"/>
                <a:gd name="connsiteY27" fmla="*/ 304800 h 3669470"/>
                <a:gd name="connsiteX28" fmla="*/ 1231900 w 6597650"/>
                <a:gd name="connsiteY28" fmla="*/ 323850 h 3669470"/>
                <a:gd name="connsiteX29" fmla="*/ 1244600 w 6597650"/>
                <a:gd name="connsiteY29" fmla="*/ 342900 h 3669470"/>
                <a:gd name="connsiteX30" fmla="*/ 1301750 w 6597650"/>
                <a:gd name="connsiteY30" fmla="*/ 368300 h 3669470"/>
                <a:gd name="connsiteX31" fmla="*/ 1339850 w 6597650"/>
                <a:gd name="connsiteY31" fmla="*/ 381000 h 3669470"/>
                <a:gd name="connsiteX32" fmla="*/ 1358900 w 6597650"/>
                <a:gd name="connsiteY32" fmla="*/ 387350 h 3669470"/>
                <a:gd name="connsiteX33" fmla="*/ 1441450 w 6597650"/>
                <a:gd name="connsiteY33" fmla="*/ 393700 h 3669470"/>
                <a:gd name="connsiteX34" fmla="*/ 1492250 w 6597650"/>
                <a:gd name="connsiteY34" fmla="*/ 387350 h 3669470"/>
                <a:gd name="connsiteX35" fmla="*/ 1530350 w 6597650"/>
                <a:gd name="connsiteY35" fmla="*/ 361950 h 3669470"/>
                <a:gd name="connsiteX36" fmla="*/ 1555750 w 6597650"/>
                <a:gd name="connsiteY36" fmla="*/ 336550 h 3669470"/>
                <a:gd name="connsiteX37" fmla="*/ 1581150 w 6597650"/>
                <a:gd name="connsiteY37" fmla="*/ 311150 h 3669470"/>
                <a:gd name="connsiteX38" fmla="*/ 1625600 w 6597650"/>
                <a:gd name="connsiteY38" fmla="*/ 266700 h 3669470"/>
                <a:gd name="connsiteX39" fmla="*/ 1644650 w 6597650"/>
                <a:gd name="connsiteY39" fmla="*/ 254000 h 3669470"/>
                <a:gd name="connsiteX40" fmla="*/ 1676400 w 6597650"/>
                <a:gd name="connsiteY40" fmla="*/ 228600 h 3669470"/>
                <a:gd name="connsiteX41" fmla="*/ 1689100 w 6597650"/>
                <a:gd name="connsiteY41" fmla="*/ 209550 h 3669470"/>
                <a:gd name="connsiteX42" fmla="*/ 1746250 w 6597650"/>
                <a:gd name="connsiteY42" fmla="*/ 165100 h 3669470"/>
                <a:gd name="connsiteX43" fmla="*/ 1765300 w 6597650"/>
                <a:gd name="connsiteY43" fmla="*/ 158750 h 3669470"/>
                <a:gd name="connsiteX44" fmla="*/ 1771650 w 6597650"/>
                <a:gd name="connsiteY44" fmla="*/ 139700 h 3669470"/>
                <a:gd name="connsiteX45" fmla="*/ 1809750 w 6597650"/>
                <a:gd name="connsiteY45" fmla="*/ 127000 h 3669470"/>
                <a:gd name="connsiteX46" fmla="*/ 1879600 w 6597650"/>
                <a:gd name="connsiteY46" fmla="*/ 114300 h 3669470"/>
                <a:gd name="connsiteX47" fmla="*/ 1917700 w 6597650"/>
                <a:gd name="connsiteY47" fmla="*/ 101600 h 3669470"/>
                <a:gd name="connsiteX48" fmla="*/ 1955800 w 6597650"/>
                <a:gd name="connsiteY48" fmla="*/ 76200 h 3669470"/>
                <a:gd name="connsiteX49" fmla="*/ 2012950 w 6597650"/>
                <a:gd name="connsiteY49" fmla="*/ 63500 h 3669470"/>
                <a:gd name="connsiteX50" fmla="*/ 2209800 w 6597650"/>
                <a:gd name="connsiteY50" fmla="*/ 6350 h 3669470"/>
                <a:gd name="connsiteX51" fmla="*/ 2266950 w 6597650"/>
                <a:gd name="connsiteY51" fmla="*/ 0 h 3669470"/>
                <a:gd name="connsiteX52" fmla="*/ 2298700 w 6597650"/>
                <a:gd name="connsiteY52" fmla="*/ 6350 h 3669470"/>
                <a:gd name="connsiteX53" fmla="*/ 2355850 w 6597650"/>
                <a:gd name="connsiteY53" fmla="*/ 19050 h 3669470"/>
                <a:gd name="connsiteX54" fmla="*/ 2374900 w 6597650"/>
                <a:gd name="connsiteY54" fmla="*/ 31750 h 3669470"/>
                <a:gd name="connsiteX55" fmla="*/ 2387600 w 6597650"/>
                <a:gd name="connsiteY55" fmla="*/ 50800 h 3669470"/>
                <a:gd name="connsiteX56" fmla="*/ 2406650 w 6597650"/>
                <a:gd name="connsiteY56" fmla="*/ 57150 h 3669470"/>
                <a:gd name="connsiteX57" fmla="*/ 2457450 w 6597650"/>
                <a:gd name="connsiteY57" fmla="*/ 69850 h 3669470"/>
                <a:gd name="connsiteX58" fmla="*/ 2514600 w 6597650"/>
                <a:gd name="connsiteY58" fmla="*/ 88900 h 3669470"/>
                <a:gd name="connsiteX59" fmla="*/ 2533650 w 6597650"/>
                <a:gd name="connsiteY59" fmla="*/ 95250 h 3669470"/>
                <a:gd name="connsiteX60" fmla="*/ 2571750 w 6597650"/>
                <a:gd name="connsiteY60" fmla="*/ 114300 h 3669470"/>
                <a:gd name="connsiteX61" fmla="*/ 2635250 w 6597650"/>
                <a:gd name="connsiteY61" fmla="*/ 165100 h 3669470"/>
                <a:gd name="connsiteX62" fmla="*/ 2667000 w 6597650"/>
                <a:gd name="connsiteY62" fmla="*/ 209550 h 3669470"/>
                <a:gd name="connsiteX63" fmla="*/ 2686050 w 6597650"/>
                <a:gd name="connsiteY63" fmla="*/ 222250 h 3669470"/>
                <a:gd name="connsiteX64" fmla="*/ 2692400 w 6597650"/>
                <a:gd name="connsiteY64" fmla="*/ 241300 h 3669470"/>
                <a:gd name="connsiteX65" fmla="*/ 2705100 w 6597650"/>
                <a:gd name="connsiteY65" fmla="*/ 260350 h 3669470"/>
                <a:gd name="connsiteX66" fmla="*/ 2711450 w 6597650"/>
                <a:gd name="connsiteY66" fmla="*/ 279400 h 3669470"/>
                <a:gd name="connsiteX67" fmla="*/ 2730500 w 6597650"/>
                <a:gd name="connsiteY67" fmla="*/ 292100 h 3669470"/>
                <a:gd name="connsiteX68" fmla="*/ 2736850 w 6597650"/>
                <a:gd name="connsiteY68" fmla="*/ 317500 h 3669470"/>
                <a:gd name="connsiteX69" fmla="*/ 2749550 w 6597650"/>
                <a:gd name="connsiteY69" fmla="*/ 355600 h 3669470"/>
                <a:gd name="connsiteX70" fmla="*/ 2762250 w 6597650"/>
                <a:gd name="connsiteY70" fmla="*/ 393700 h 3669470"/>
                <a:gd name="connsiteX71" fmla="*/ 2768600 w 6597650"/>
                <a:gd name="connsiteY71" fmla="*/ 412750 h 3669470"/>
                <a:gd name="connsiteX72" fmla="*/ 2774950 w 6597650"/>
                <a:gd name="connsiteY72" fmla="*/ 431800 h 3669470"/>
                <a:gd name="connsiteX73" fmla="*/ 2800350 w 6597650"/>
                <a:gd name="connsiteY73" fmla="*/ 469900 h 3669470"/>
                <a:gd name="connsiteX74" fmla="*/ 2813050 w 6597650"/>
                <a:gd name="connsiteY74" fmla="*/ 508000 h 3669470"/>
                <a:gd name="connsiteX75" fmla="*/ 2832100 w 6597650"/>
                <a:gd name="connsiteY75" fmla="*/ 577850 h 3669470"/>
                <a:gd name="connsiteX76" fmla="*/ 2838450 w 6597650"/>
                <a:gd name="connsiteY76" fmla="*/ 622300 h 3669470"/>
                <a:gd name="connsiteX77" fmla="*/ 2844800 w 6597650"/>
                <a:gd name="connsiteY77" fmla="*/ 685800 h 3669470"/>
                <a:gd name="connsiteX78" fmla="*/ 2863850 w 6597650"/>
                <a:gd name="connsiteY78" fmla="*/ 774700 h 3669470"/>
                <a:gd name="connsiteX79" fmla="*/ 2870200 w 6597650"/>
                <a:gd name="connsiteY79" fmla="*/ 800100 h 3669470"/>
                <a:gd name="connsiteX80" fmla="*/ 2876550 w 6597650"/>
                <a:gd name="connsiteY80" fmla="*/ 825500 h 3669470"/>
                <a:gd name="connsiteX81" fmla="*/ 2889250 w 6597650"/>
                <a:gd name="connsiteY81" fmla="*/ 869950 h 3669470"/>
                <a:gd name="connsiteX82" fmla="*/ 2908300 w 6597650"/>
                <a:gd name="connsiteY82" fmla="*/ 914400 h 3669470"/>
                <a:gd name="connsiteX83" fmla="*/ 2984500 w 6597650"/>
                <a:gd name="connsiteY83" fmla="*/ 933450 h 3669470"/>
                <a:gd name="connsiteX84" fmla="*/ 3003550 w 6597650"/>
                <a:gd name="connsiteY84" fmla="*/ 920750 h 3669470"/>
                <a:gd name="connsiteX85" fmla="*/ 3016250 w 6597650"/>
                <a:gd name="connsiteY85" fmla="*/ 901700 h 3669470"/>
                <a:gd name="connsiteX86" fmla="*/ 3035300 w 6597650"/>
                <a:gd name="connsiteY86" fmla="*/ 895350 h 3669470"/>
                <a:gd name="connsiteX87" fmla="*/ 3041650 w 6597650"/>
                <a:gd name="connsiteY87" fmla="*/ 876300 h 3669470"/>
                <a:gd name="connsiteX88" fmla="*/ 3124200 w 6597650"/>
                <a:gd name="connsiteY88" fmla="*/ 857250 h 3669470"/>
                <a:gd name="connsiteX89" fmla="*/ 3143250 w 6597650"/>
                <a:gd name="connsiteY89" fmla="*/ 850900 h 3669470"/>
                <a:gd name="connsiteX90" fmla="*/ 3194050 w 6597650"/>
                <a:gd name="connsiteY90" fmla="*/ 838200 h 3669470"/>
                <a:gd name="connsiteX91" fmla="*/ 3263900 w 6597650"/>
                <a:gd name="connsiteY91" fmla="*/ 819150 h 3669470"/>
                <a:gd name="connsiteX92" fmla="*/ 3454400 w 6597650"/>
                <a:gd name="connsiteY92" fmla="*/ 825500 h 3669470"/>
                <a:gd name="connsiteX93" fmla="*/ 3473450 w 6597650"/>
                <a:gd name="connsiteY93" fmla="*/ 831850 h 3669470"/>
                <a:gd name="connsiteX94" fmla="*/ 3498850 w 6597650"/>
                <a:gd name="connsiteY94" fmla="*/ 838200 h 3669470"/>
                <a:gd name="connsiteX95" fmla="*/ 3530600 w 6597650"/>
                <a:gd name="connsiteY95" fmla="*/ 844550 h 3669470"/>
                <a:gd name="connsiteX96" fmla="*/ 3606800 w 6597650"/>
                <a:gd name="connsiteY96" fmla="*/ 882650 h 3669470"/>
                <a:gd name="connsiteX97" fmla="*/ 3625850 w 6597650"/>
                <a:gd name="connsiteY97" fmla="*/ 895350 h 3669470"/>
                <a:gd name="connsiteX98" fmla="*/ 3638550 w 6597650"/>
                <a:gd name="connsiteY98" fmla="*/ 914400 h 3669470"/>
                <a:gd name="connsiteX99" fmla="*/ 3663950 w 6597650"/>
                <a:gd name="connsiteY99" fmla="*/ 920750 h 3669470"/>
                <a:gd name="connsiteX100" fmla="*/ 3727450 w 6597650"/>
                <a:gd name="connsiteY100" fmla="*/ 939800 h 3669470"/>
                <a:gd name="connsiteX101" fmla="*/ 3778250 w 6597650"/>
                <a:gd name="connsiteY101" fmla="*/ 927100 h 3669470"/>
                <a:gd name="connsiteX102" fmla="*/ 3886200 w 6597650"/>
                <a:gd name="connsiteY102" fmla="*/ 895350 h 3669470"/>
                <a:gd name="connsiteX103" fmla="*/ 3917950 w 6597650"/>
                <a:gd name="connsiteY103" fmla="*/ 844550 h 3669470"/>
                <a:gd name="connsiteX104" fmla="*/ 3924300 w 6597650"/>
                <a:gd name="connsiteY104" fmla="*/ 812800 h 3669470"/>
                <a:gd name="connsiteX105" fmla="*/ 3930650 w 6597650"/>
                <a:gd name="connsiteY105" fmla="*/ 793750 h 3669470"/>
                <a:gd name="connsiteX106" fmla="*/ 3949700 w 6597650"/>
                <a:gd name="connsiteY106" fmla="*/ 787400 h 3669470"/>
                <a:gd name="connsiteX107" fmla="*/ 3962400 w 6597650"/>
                <a:gd name="connsiteY107" fmla="*/ 749300 h 3669470"/>
                <a:gd name="connsiteX108" fmla="*/ 3968750 w 6597650"/>
                <a:gd name="connsiteY108" fmla="*/ 730250 h 3669470"/>
                <a:gd name="connsiteX109" fmla="*/ 3994150 w 6597650"/>
                <a:gd name="connsiteY109" fmla="*/ 692150 h 3669470"/>
                <a:gd name="connsiteX110" fmla="*/ 4025900 w 6597650"/>
                <a:gd name="connsiteY110" fmla="*/ 641350 h 3669470"/>
                <a:gd name="connsiteX111" fmla="*/ 4032250 w 6597650"/>
                <a:gd name="connsiteY111" fmla="*/ 622300 h 3669470"/>
                <a:gd name="connsiteX112" fmla="*/ 4044950 w 6597650"/>
                <a:gd name="connsiteY112" fmla="*/ 603250 h 3669470"/>
                <a:gd name="connsiteX113" fmla="*/ 4057650 w 6597650"/>
                <a:gd name="connsiteY113" fmla="*/ 565150 h 3669470"/>
                <a:gd name="connsiteX114" fmla="*/ 4102100 w 6597650"/>
                <a:gd name="connsiteY114" fmla="*/ 476250 h 3669470"/>
                <a:gd name="connsiteX115" fmla="*/ 4133850 w 6597650"/>
                <a:gd name="connsiteY115" fmla="*/ 431800 h 3669470"/>
                <a:gd name="connsiteX116" fmla="*/ 4152900 w 6597650"/>
                <a:gd name="connsiteY116" fmla="*/ 419100 h 3669470"/>
                <a:gd name="connsiteX117" fmla="*/ 4165600 w 6597650"/>
                <a:gd name="connsiteY117" fmla="*/ 381000 h 3669470"/>
                <a:gd name="connsiteX118" fmla="*/ 4203700 w 6597650"/>
                <a:gd name="connsiteY118" fmla="*/ 355600 h 3669470"/>
                <a:gd name="connsiteX119" fmla="*/ 4216400 w 6597650"/>
                <a:gd name="connsiteY119" fmla="*/ 336550 h 3669470"/>
                <a:gd name="connsiteX120" fmla="*/ 4229100 w 6597650"/>
                <a:gd name="connsiteY120" fmla="*/ 298450 h 3669470"/>
                <a:gd name="connsiteX121" fmla="*/ 4254500 w 6597650"/>
                <a:gd name="connsiteY121" fmla="*/ 279400 h 3669470"/>
                <a:gd name="connsiteX122" fmla="*/ 4292600 w 6597650"/>
                <a:gd name="connsiteY122" fmla="*/ 247650 h 3669470"/>
                <a:gd name="connsiteX123" fmla="*/ 4368800 w 6597650"/>
                <a:gd name="connsiteY123" fmla="*/ 184150 h 3669470"/>
                <a:gd name="connsiteX124" fmla="*/ 4413250 w 6597650"/>
                <a:gd name="connsiteY124" fmla="*/ 139700 h 3669470"/>
                <a:gd name="connsiteX125" fmla="*/ 4438650 w 6597650"/>
                <a:gd name="connsiteY125" fmla="*/ 107950 h 3669470"/>
                <a:gd name="connsiteX126" fmla="*/ 4483100 w 6597650"/>
                <a:gd name="connsiteY126" fmla="*/ 63500 h 3669470"/>
                <a:gd name="connsiteX127" fmla="*/ 4527550 w 6597650"/>
                <a:gd name="connsiteY127" fmla="*/ 38100 h 3669470"/>
                <a:gd name="connsiteX128" fmla="*/ 4660900 w 6597650"/>
                <a:gd name="connsiteY128" fmla="*/ 31750 h 3669470"/>
                <a:gd name="connsiteX129" fmla="*/ 4711700 w 6597650"/>
                <a:gd name="connsiteY129" fmla="*/ 50800 h 3669470"/>
                <a:gd name="connsiteX130" fmla="*/ 4749800 w 6597650"/>
                <a:gd name="connsiteY130" fmla="*/ 63500 h 3669470"/>
                <a:gd name="connsiteX131" fmla="*/ 4787900 w 6597650"/>
                <a:gd name="connsiteY131" fmla="*/ 88900 h 3669470"/>
                <a:gd name="connsiteX132" fmla="*/ 4832350 w 6597650"/>
                <a:gd name="connsiteY132" fmla="*/ 139700 h 3669470"/>
                <a:gd name="connsiteX133" fmla="*/ 4857750 w 6597650"/>
                <a:gd name="connsiteY133" fmla="*/ 177800 h 3669470"/>
                <a:gd name="connsiteX134" fmla="*/ 4946650 w 6597650"/>
                <a:gd name="connsiteY134" fmla="*/ 342900 h 3669470"/>
                <a:gd name="connsiteX135" fmla="*/ 4959350 w 6597650"/>
                <a:gd name="connsiteY135" fmla="*/ 400050 h 3669470"/>
                <a:gd name="connsiteX136" fmla="*/ 4965700 w 6597650"/>
                <a:gd name="connsiteY136" fmla="*/ 419100 h 3669470"/>
                <a:gd name="connsiteX137" fmla="*/ 4978400 w 6597650"/>
                <a:gd name="connsiteY137" fmla="*/ 469900 h 3669470"/>
                <a:gd name="connsiteX138" fmla="*/ 4991100 w 6597650"/>
                <a:gd name="connsiteY138" fmla="*/ 508000 h 3669470"/>
                <a:gd name="connsiteX139" fmla="*/ 4997450 w 6597650"/>
                <a:gd name="connsiteY139" fmla="*/ 558800 h 3669470"/>
                <a:gd name="connsiteX140" fmla="*/ 5016500 w 6597650"/>
                <a:gd name="connsiteY140" fmla="*/ 641350 h 3669470"/>
                <a:gd name="connsiteX141" fmla="*/ 5048250 w 6597650"/>
                <a:gd name="connsiteY141" fmla="*/ 685800 h 3669470"/>
                <a:gd name="connsiteX142" fmla="*/ 5118100 w 6597650"/>
                <a:gd name="connsiteY142" fmla="*/ 685800 h 3669470"/>
                <a:gd name="connsiteX143" fmla="*/ 5137150 w 6597650"/>
                <a:gd name="connsiteY143" fmla="*/ 679450 h 3669470"/>
                <a:gd name="connsiteX144" fmla="*/ 5168900 w 6597650"/>
                <a:gd name="connsiteY144" fmla="*/ 622300 h 3669470"/>
                <a:gd name="connsiteX145" fmla="*/ 5194300 w 6597650"/>
                <a:gd name="connsiteY145" fmla="*/ 584200 h 3669470"/>
                <a:gd name="connsiteX146" fmla="*/ 5207000 w 6597650"/>
                <a:gd name="connsiteY146" fmla="*/ 565150 h 3669470"/>
                <a:gd name="connsiteX147" fmla="*/ 5219700 w 6597650"/>
                <a:gd name="connsiteY147" fmla="*/ 546100 h 3669470"/>
                <a:gd name="connsiteX148" fmla="*/ 5238750 w 6597650"/>
                <a:gd name="connsiteY148" fmla="*/ 527050 h 3669470"/>
                <a:gd name="connsiteX149" fmla="*/ 5270500 w 6597650"/>
                <a:gd name="connsiteY149" fmla="*/ 476250 h 3669470"/>
                <a:gd name="connsiteX150" fmla="*/ 5289550 w 6597650"/>
                <a:gd name="connsiteY150" fmla="*/ 412750 h 3669470"/>
                <a:gd name="connsiteX151" fmla="*/ 5314950 w 6597650"/>
                <a:gd name="connsiteY151" fmla="*/ 374650 h 3669470"/>
                <a:gd name="connsiteX152" fmla="*/ 5327650 w 6597650"/>
                <a:gd name="connsiteY152" fmla="*/ 355600 h 3669470"/>
                <a:gd name="connsiteX153" fmla="*/ 5334000 w 6597650"/>
                <a:gd name="connsiteY153" fmla="*/ 336550 h 3669470"/>
                <a:gd name="connsiteX154" fmla="*/ 5359400 w 6597650"/>
                <a:gd name="connsiteY154" fmla="*/ 298450 h 3669470"/>
                <a:gd name="connsiteX155" fmla="*/ 5372100 w 6597650"/>
                <a:gd name="connsiteY155" fmla="*/ 279400 h 3669470"/>
                <a:gd name="connsiteX156" fmla="*/ 5391150 w 6597650"/>
                <a:gd name="connsiteY156" fmla="*/ 241300 h 3669470"/>
                <a:gd name="connsiteX157" fmla="*/ 5422900 w 6597650"/>
                <a:gd name="connsiteY157" fmla="*/ 190500 h 3669470"/>
                <a:gd name="connsiteX158" fmla="*/ 5429250 w 6597650"/>
                <a:gd name="connsiteY158" fmla="*/ 171450 h 3669470"/>
                <a:gd name="connsiteX159" fmla="*/ 5467350 w 6597650"/>
                <a:gd name="connsiteY159" fmla="*/ 139700 h 3669470"/>
                <a:gd name="connsiteX160" fmla="*/ 5486400 w 6597650"/>
                <a:gd name="connsiteY160" fmla="*/ 120650 h 3669470"/>
                <a:gd name="connsiteX161" fmla="*/ 5505450 w 6597650"/>
                <a:gd name="connsiteY161" fmla="*/ 114300 h 3669470"/>
                <a:gd name="connsiteX162" fmla="*/ 5524500 w 6597650"/>
                <a:gd name="connsiteY162" fmla="*/ 101600 h 3669470"/>
                <a:gd name="connsiteX163" fmla="*/ 5607050 w 6597650"/>
                <a:gd name="connsiteY163" fmla="*/ 107950 h 3669470"/>
                <a:gd name="connsiteX164" fmla="*/ 5664200 w 6597650"/>
                <a:gd name="connsiteY164" fmla="*/ 133350 h 3669470"/>
                <a:gd name="connsiteX165" fmla="*/ 5734050 w 6597650"/>
                <a:gd name="connsiteY165" fmla="*/ 152400 h 3669470"/>
                <a:gd name="connsiteX166" fmla="*/ 5772150 w 6597650"/>
                <a:gd name="connsiteY166" fmla="*/ 171450 h 3669470"/>
                <a:gd name="connsiteX167" fmla="*/ 5810250 w 6597650"/>
                <a:gd name="connsiteY167" fmla="*/ 196850 h 3669470"/>
                <a:gd name="connsiteX168" fmla="*/ 5835650 w 6597650"/>
                <a:gd name="connsiteY168" fmla="*/ 222250 h 3669470"/>
                <a:gd name="connsiteX169" fmla="*/ 5861050 w 6597650"/>
                <a:gd name="connsiteY169" fmla="*/ 260350 h 3669470"/>
                <a:gd name="connsiteX170" fmla="*/ 5873750 w 6597650"/>
                <a:gd name="connsiteY170" fmla="*/ 279400 h 3669470"/>
                <a:gd name="connsiteX171" fmla="*/ 5886450 w 6597650"/>
                <a:gd name="connsiteY171" fmla="*/ 317500 h 3669470"/>
                <a:gd name="connsiteX172" fmla="*/ 5899150 w 6597650"/>
                <a:gd name="connsiteY172" fmla="*/ 336550 h 3669470"/>
                <a:gd name="connsiteX173" fmla="*/ 5924550 w 6597650"/>
                <a:gd name="connsiteY173" fmla="*/ 438150 h 3669470"/>
                <a:gd name="connsiteX174" fmla="*/ 5943600 w 6597650"/>
                <a:gd name="connsiteY174" fmla="*/ 558800 h 3669470"/>
                <a:gd name="connsiteX175" fmla="*/ 5956300 w 6597650"/>
                <a:gd name="connsiteY175" fmla="*/ 660400 h 3669470"/>
                <a:gd name="connsiteX176" fmla="*/ 5962650 w 6597650"/>
                <a:gd name="connsiteY176" fmla="*/ 711200 h 3669470"/>
                <a:gd name="connsiteX177" fmla="*/ 5975350 w 6597650"/>
                <a:gd name="connsiteY177" fmla="*/ 749300 h 3669470"/>
                <a:gd name="connsiteX178" fmla="*/ 5981700 w 6597650"/>
                <a:gd name="connsiteY178" fmla="*/ 768350 h 3669470"/>
                <a:gd name="connsiteX179" fmla="*/ 5988050 w 6597650"/>
                <a:gd name="connsiteY179" fmla="*/ 895350 h 3669470"/>
                <a:gd name="connsiteX180" fmla="*/ 5994400 w 6597650"/>
                <a:gd name="connsiteY180" fmla="*/ 927100 h 3669470"/>
                <a:gd name="connsiteX181" fmla="*/ 6000750 w 6597650"/>
                <a:gd name="connsiteY181" fmla="*/ 984250 h 3669470"/>
                <a:gd name="connsiteX182" fmla="*/ 6007100 w 6597650"/>
                <a:gd name="connsiteY182" fmla="*/ 1016000 h 3669470"/>
                <a:gd name="connsiteX183" fmla="*/ 6026150 w 6597650"/>
                <a:gd name="connsiteY183" fmla="*/ 1104900 h 3669470"/>
                <a:gd name="connsiteX184" fmla="*/ 6032500 w 6597650"/>
                <a:gd name="connsiteY184" fmla="*/ 1123950 h 3669470"/>
                <a:gd name="connsiteX185" fmla="*/ 6038850 w 6597650"/>
                <a:gd name="connsiteY185" fmla="*/ 1143000 h 3669470"/>
                <a:gd name="connsiteX186" fmla="*/ 6051550 w 6597650"/>
                <a:gd name="connsiteY186" fmla="*/ 1162050 h 3669470"/>
                <a:gd name="connsiteX187" fmla="*/ 6083300 w 6597650"/>
                <a:gd name="connsiteY187" fmla="*/ 1212850 h 3669470"/>
                <a:gd name="connsiteX188" fmla="*/ 6115050 w 6597650"/>
                <a:gd name="connsiteY188" fmla="*/ 1250950 h 3669470"/>
                <a:gd name="connsiteX189" fmla="*/ 6127750 w 6597650"/>
                <a:gd name="connsiteY189" fmla="*/ 1270000 h 3669470"/>
                <a:gd name="connsiteX190" fmla="*/ 6146800 w 6597650"/>
                <a:gd name="connsiteY190" fmla="*/ 1276350 h 3669470"/>
                <a:gd name="connsiteX191" fmla="*/ 6178550 w 6597650"/>
                <a:gd name="connsiteY191" fmla="*/ 1301750 h 3669470"/>
                <a:gd name="connsiteX192" fmla="*/ 6210300 w 6597650"/>
                <a:gd name="connsiteY192" fmla="*/ 1327150 h 3669470"/>
                <a:gd name="connsiteX193" fmla="*/ 6229350 w 6597650"/>
                <a:gd name="connsiteY193" fmla="*/ 1346200 h 3669470"/>
                <a:gd name="connsiteX194" fmla="*/ 6267450 w 6597650"/>
                <a:gd name="connsiteY194" fmla="*/ 1371600 h 3669470"/>
                <a:gd name="connsiteX195" fmla="*/ 6286500 w 6597650"/>
                <a:gd name="connsiteY195" fmla="*/ 1409700 h 3669470"/>
                <a:gd name="connsiteX196" fmla="*/ 6299200 w 6597650"/>
                <a:gd name="connsiteY196" fmla="*/ 1428750 h 3669470"/>
                <a:gd name="connsiteX197" fmla="*/ 6318250 w 6597650"/>
                <a:gd name="connsiteY197" fmla="*/ 1473200 h 3669470"/>
                <a:gd name="connsiteX198" fmla="*/ 6330950 w 6597650"/>
                <a:gd name="connsiteY198" fmla="*/ 1511300 h 3669470"/>
                <a:gd name="connsiteX199" fmla="*/ 6337300 w 6597650"/>
                <a:gd name="connsiteY199" fmla="*/ 1530350 h 3669470"/>
                <a:gd name="connsiteX200" fmla="*/ 6343650 w 6597650"/>
                <a:gd name="connsiteY200" fmla="*/ 1549400 h 3669470"/>
                <a:gd name="connsiteX201" fmla="*/ 6350000 w 6597650"/>
                <a:gd name="connsiteY201" fmla="*/ 1758950 h 3669470"/>
                <a:gd name="connsiteX202" fmla="*/ 6362700 w 6597650"/>
                <a:gd name="connsiteY202" fmla="*/ 1797050 h 3669470"/>
                <a:gd name="connsiteX203" fmla="*/ 6369050 w 6597650"/>
                <a:gd name="connsiteY203" fmla="*/ 1847850 h 3669470"/>
                <a:gd name="connsiteX204" fmla="*/ 6375400 w 6597650"/>
                <a:gd name="connsiteY204" fmla="*/ 1873250 h 3669470"/>
                <a:gd name="connsiteX205" fmla="*/ 6388100 w 6597650"/>
                <a:gd name="connsiteY205" fmla="*/ 1993900 h 3669470"/>
                <a:gd name="connsiteX206" fmla="*/ 6381750 w 6597650"/>
                <a:gd name="connsiteY206" fmla="*/ 2260600 h 3669470"/>
                <a:gd name="connsiteX207" fmla="*/ 6369050 w 6597650"/>
                <a:gd name="connsiteY207" fmla="*/ 2279650 h 3669470"/>
                <a:gd name="connsiteX208" fmla="*/ 6356350 w 6597650"/>
                <a:gd name="connsiteY208" fmla="*/ 2317750 h 3669470"/>
                <a:gd name="connsiteX209" fmla="*/ 6350000 w 6597650"/>
                <a:gd name="connsiteY209" fmla="*/ 2336800 h 3669470"/>
                <a:gd name="connsiteX210" fmla="*/ 6343650 w 6597650"/>
                <a:gd name="connsiteY210" fmla="*/ 2355850 h 3669470"/>
                <a:gd name="connsiteX211" fmla="*/ 6356350 w 6597650"/>
                <a:gd name="connsiteY211" fmla="*/ 2476500 h 3669470"/>
                <a:gd name="connsiteX212" fmla="*/ 6375400 w 6597650"/>
                <a:gd name="connsiteY212" fmla="*/ 2501900 h 3669470"/>
                <a:gd name="connsiteX213" fmla="*/ 6407150 w 6597650"/>
                <a:gd name="connsiteY213" fmla="*/ 2546350 h 3669470"/>
                <a:gd name="connsiteX214" fmla="*/ 6426200 w 6597650"/>
                <a:gd name="connsiteY214" fmla="*/ 2565400 h 3669470"/>
                <a:gd name="connsiteX215" fmla="*/ 6451600 w 6597650"/>
                <a:gd name="connsiteY215" fmla="*/ 2603500 h 3669470"/>
                <a:gd name="connsiteX216" fmla="*/ 6457950 w 6597650"/>
                <a:gd name="connsiteY216" fmla="*/ 2622550 h 3669470"/>
                <a:gd name="connsiteX217" fmla="*/ 6496050 w 6597650"/>
                <a:gd name="connsiteY217" fmla="*/ 2635250 h 3669470"/>
                <a:gd name="connsiteX218" fmla="*/ 6508750 w 6597650"/>
                <a:gd name="connsiteY218" fmla="*/ 2654300 h 3669470"/>
                <a:gd name="connsiteX219" fmla="*/ 6527800 w 6597650"/>
                <a:gd name="connsiteY219" fmla="*/ 2660650 h 3669470"/>
                <a:gd name="connsiteX220" fmla="*/ 6534150 w 6597650"/>
                <a:gd name="connsiteY220" fmla="*/ 2679700 h 3669470"/>
                <a:gd name="connsiteX221" fmla="*/ 6565900 w 6597650"/>
                <a:gd name="connsiteY221" fmla="*/ 2711450 h 3669470"/>
                <a:gd name="connsiteX222" fmla="*/ 6578600 w 6597650"/>
                <a:gd name="connsiteY222" fmla="*/ 2749550 h 3669470"/>
                <a:gd name="connsiteX223" fmla="*/ 6597650 w 6597650"/>
                <a:gd name="connsiteY223" fmla="*/ 2800350 h 3669470"/>
                <a:gd name="connsiteX224" fmla="*/ 6578600 w 6597650"/>
                <a:gd name="connsiteY224" fmla="*/ 2921000 h 3669470"/>
                <a:gd name="connsiteX225" fmla="*/ 6559550 w 6597650"/>
                <a:gd name="connsiteY225" fmla="*/ 2971800 h 3669470"/>
                <a:gd name="connsiteX226" fmla="*/ 6553200 w 6597650"/>
                <a:gd name="connsiteY226" fmla="*/ 2990850 h 3669470"/>
                <a:gd name="connsiteX227" fmla="*/ 6521450 w 6597650"/>
                <a:gd name="connsiteY227" fmla="*/ 3028950 h 3669470"/>
                <a:gd name="connsiteX228" fmla="*/ 6515100 w 6597650"/>
                <a:gd name="connsiteY228" fmla="*/ 3054350 h 3669470"/>
                <a:gd name="connsiteX229" fmla="*/ 6496050 w 6597650"/>
                <a:gd name="connsiteY229" fmla="*/ 3060700 h 3669470"/>
                <a:gd name="connsiteX230" fmla="*/ 6477000 w 6597650"/>
                <a:gd name="connsiteY230" fmla="*/ 3073400 h 3669470"/>
                <a:gd name="connsiteX231" fmla="*/ 6413500 w 6597650"/>
                <a:gd name="connsiteY231" fmla="*/ 3136900 h 3669470"/>
                <a:gd name="connsiteX232" fmla="*/ 6394450 w 6597650"/>
                <a:gd name="connsiteY232" fmla="*/ 3149600 h 3669470"/>
                <a:gd name="connsiteX233" fmla="*/ 6375400 w 6597650"/>
                <a:gd name="connsiteY233" fmla="*/ 3162300 h 3669470"/>
                <a:gd name="connsiteX234" fmla="*/ 6362700 w 6597650"/>
                <a:gd name="connsiteY234" fmla="*/ 3181350 h 3669470"/>
                <a:gd name="connsiteX235" fmla="*/ 6343650 w 6597650"/>
                <a:gd name="connsiteY235" fmla="*/ 3187700 h 3669470"/>
                <a:gd name="connsiteX236" fmla="*/ 6324600 w 6597650"/>
                <a:gd name="connsiteY236" fmla="*/ 3200400 h 3669470"/>
                <a:gd name="connsiteX237" fmla="*/ 6280150 w 6597650"/>
                <a:gd name="connsiteY237" fmla="*/ 3213100 h 3669470"/>
                <a:gd name="connsiteX238" fmla="*/ 6242050 w 6597650"/>
                <a:gd name="connsiteY238" fmla="*/ 3225800 h 3669470"/>
                <a:gd name="connsiteX239" fmla="*/ 6223000 w 6597650"/>
                <a:gd name="connsiteY239" fmla="*/ 3232150 h 3669470"/>
                <a:gd name="connsiteX240" fmla="*/ 6184900 w 6597650"/>
                <a:gd name="connsiteY240" fmla="*/ 3238500 h 3669470"/>
                <a:gd name="connsiteX241" fmla="*/ 6064250 w 6597650"/>
                <a:gd name="connsiteY241" fmla="*/ 3232150 h 3669470"/>
                <a:gd name="connsiteX242" fmla="*/ 6038850 w 6597650"/>
                <a:gd name="connsiteY242" fmla="*/ 3200400 h 3669470"/>
                <a:gd name="connsiteX243" fmla="*/ 6000750 w 6597650"/>
                <a:gd name="connsiteY243" fmla="*/ 3175000 h 3669470"/>
                <a:gd name="connsiteX244" fmla="*/ 5981700 w 6597650"/>
                <a:gd name="connsiteY244" fmla="*/ 3162300 h 3669470"/>
                <a:gd name="connsiteX245" fmla="*/ 5969000 w 6597650"/>
                <a:gd name="connsiteY245" fmla="*/ 3143250 h 3669470"/>
                <a:gd name="connsiteX246" fmla="*/ 5949950 w 6597650"/>
                <a:gd name="connsiteY246" fmla="*/ 3130550 h 3669470"/>
                <a:gd name="connsiteX247" fmla="*/ 5924550 w 6597650"/>
                <a:gd name="connsiteY247" fmla="*/ 3098800 h 3669470"/>
                <a:gd name="connsiteX248" fmla="*/ 5911850 w 6597650"/>
                <a:gd name="connsiteY248" fmla="*/ 3079750 h 3669470"/>
                <a:gd name="connsiteX249" fmla="*/ 5854700 w 6597650"/>
                <a:gd name="connsiteY249" fmla="*/ 3054350 h 3669470"/>
                <a:gd name="connsiteX250" fmla="*/ 5835650 w 6597650"/>
                <a:gd name="connsiteY250" fmla="*/ 3048000 h 3669470"/>
                <a:gd name="connsiteX251" fmla="*/ 5784850 w 6597650"/>
                <a:gd name="connsiteY251" fmla="*/ 3060700 h 3669470"/>
                <a:gd name="connsiteX252" fmla="*/ 5765800 w 6597650"/>
                <a:gd name="connsiteY252" fmla="*/ 3067050 h 3669470"/>
                <a:gd name="connsiteX253" fmla="*/ 5727700 w 6597650"/>
                <a:gd name="connsiteY253" fmla="*/ 3092450 h 3669470"/>
                <a:gd name="connsiteX254" fmla="*/ 5708650 w 6597650"/>
                <a:gd name="connsiteY254" fmla="*/ 3098800 h 3669470"/>
                <a:gd name="connsiteX255" fmla="*/ 5670550 w 6597650"/>
                <a:gd name="connsiteY255" fmla="*/ 3124200 h 3669470"/>
                <a:gd name="connsiteX256" fmla="*/ 5594350 w 6597650"/>
                <a:gd name="connsiteY256" fmla="*/ 3149600 h 3669470"/>
                <a:gd name="connsiteX257" fmla="*/ 5575300 w 6597650"/>
                <a:gd name="connsiteY257" fmla="*/ 3155950 h 3669470"/>
                <a:gd name="connsiteX258" fmla="*/ 5556250 w 6597650"/>
                <a:gd name="connsiteY258" fmla="*/ 3162300 h 3669470"/>
                <a:gd name="connsiteX259" fmla="*/ 5511800 w 6597650"/>
                <a:gd name="connsiteY259" fmla="*/ 3168650 h 3669470"/>
                <a:gd name="connsiteX260" fmla="*/ 5461000 w 6597650"/>
                <a:gd name="connsiteY260" fmla="*/ 3181350 h 3669470"/>
                <a:gd name="connsiteX261" fmla="*/ 5441950 w 6597650"/>
                <a:gd name="connsiteY261" fmla="*/ 3175000 h 3669470"/>
                <a:gd name="connsiteX262" fmla="*/ 5314950 w 6597650"/>
                <a:gd name="connsiteY262" fmla="*/ 3168650 h 3669470"/>
                <a:gd name="connsiteX263" fmla="*/ 5276850 w 6597650"/>
                <a:gd name="connsiteY263" fmla="*/ 3155950 h 3669470"/>
                <a:gd name="connsiteX264" fmla="*/ 5257800 w 6597650"/>
                <a:gd name="connsiteY264" fmla="*/ 3136900 h 3669470"/>
                <a:gd name="connsiteX265" fmla="*/ 5245100 w 6597650"/>
                <a:gd name="connsiteY265" fmla="*/ 3117850 h 3669470"/>
                <a:gd name="connsiteX266" fmla="*/ 5143500 w 6597650"/>
                <a:gd name="connsiteY266" fmla="*/ 3098800 h 3669470"/>
                <a:gd name="connsiteX267" fmla="*/ 5111750 w 6597650"/>
                <a:gd name="connsiteY267" fmla="*/ 3092450 h 3669470"/>
                <a:gd name="connsiteX268" fmla="*/ 4654550 w 6597650"/>
                <a:gd name="connsiteY268" fmla="*/ 3079750 h 3669470"/>
                <a:gd name="connsiteX269" fmla="*/ 4622800 w 6597650"/>
                <a:gd name="connsiteY269" fmla="*/ 3073400 h 3669470"/>
                <a:gd name="connsiteX270" fmla="*/ 4597400 w 6597650"/>
                <a:gd name="connsiteY270" fmla="*/ 3067050 h 3669470"/>
                <a:gd name="connsiteX271" fmla="*/ 4514850 w 6597650"/>
                <a:gd name="connsiteY271" fmla="*/ 3060700 h 3669470"/>
                <a:gd name="connsiteX272" fmla="*/ 4083050 w 6597650"/>
                <a:gd name="connsiteY272" fmla="*/ 3067050 h 3669470"/>
                <a:gd name="connsiteX273" fmla="*/ 4064000 w 6597650"/>
                <a:gd name="connsiteY273" fmla="*/ 3073400 h 3669470"/>
                <a:gd name="connsiteX274" fmla="*/ 4019550 w 6597650"/>
                <a:gd name="connsiteY274" fmla="*/ 3086100 h 3669470"/>
                <a:gd name="connsiteX275" fmla="*/ 3987800 w 6597650"/>
                <a:gd name="connsiteY275" fmla="*/ 3067050 h 3669470"/>
                <a:gd name="connsiteX276" fmla="*/ 3911600 w 6597650"/>
                <a:gd name="connsiteY276" fmla="*/ 3060700 h 3669470"/>
                <a:gd name="connsiteX277" fmla="*/ 3892550 w 6597650"/>
                <a:gd name="connsiteY277" fmla="*/ 3054350 h 3669470"/>
                <a:gd name="connsiteX278" fmla="*/ 3822700 w 6597650"/>
                <a:gd name="connsiteY278" fmla="*/ 3060700 h 3669470"/>
                <a:gd name="connsiteX279" fmla="*/ 3803650 w 6597650"/>
                <a:gd name="connsiteY279" fmla="*/ 3067050 h 3669470"/>
                <a:gd name="connsiteX280" fmla="*/ 3790950 w 6597650"/>
                <a:gd name="connsiteY280" fmla="*/ 3086100 h 3669470"/>
                <a:gd name="connsiteX281" fmla="*/ 3759200 w 6597650"/>
                <a:gd name="connsiteY281" fmla="*/ 3092450 h 3669470"/>
                <a:gd name="connsiteX282" fmla="*/ 3740150 w 6597650"/>
                <a:gd name="connsiteY282" fmla="*/ 3098800 h 3669470"/>
                <a:gd name="connsiteX283" fmla="*/ 3721100 w 6597650"/>
                <a:gd name="connsiteY283" fmla="*/ 3111500 h 3669470"/>
                <a:gd name="connsiteX284" fmla="*/ 3702050 w 6597650"/>
                <a:gd name="connsiteY284" fmla="*/ 3117850 h 3669470"/>
                <a:gd name="connsiteX285" fmla="*/ 3663950 w 6597650"/>
                <a:gd name="connsiteY285" fmla="*/ 3143250 h 3669470"/>
                <a:gd name="connsiteX286" fmla="*/ 3625850 w 6597650"/>
                <a:gd name="connsiteY286" fmla="*/ 3162300 h 3669470"/>
                <a:gd name="connsiteX287" fmla="*/ 3606800 w 6597650"/>
                <a:gd name="connsiteY287" fmla="*/ 3168650 h 3669470"/>
                <a:gd name="connsiteX288" fmla="*/ 3568700 w 6597650"/>
                <a:gd name="connsiteY288" fmla="*/ 3194050 h 3669470"/>
                <a:gd name="connsiteX289" fmla="*/ 3556000 w 6597650"/>
                <a:gd name="connsiteY289" fmla="*/ 3213100 h 3669470"/>
                <a:gd name="connsiteX290" fmla="*/ 3517900 w 6597650"/>
                <a:gd name="connsiteY290" fmla="*/ 3225800 h 3669470"/>
                <a:gd name="connsiteX291" fmla="*/ 3441700 w 6597650"/>
                <a:gd name="connsiteY291" fmla="*/ 3251200 h 3669470"/>
                <a:gd name="connsiteX292" fmla="*/ 3403600 w 6597650"/>
                <a:gd name="connsiteY292" fmla="*/ 3263900 h 3669470"/>
                <a:gd name="connsiteX293" fmla="*/ 3384550 w 6597650"/>
                <a:gd name="connsiteY293" fmla="*/ 3270250 h 3669470"/>
                <a:gd name="connsiteX294" fmla="*/ 3289300 w 6597650"/>
                <a:gd name="connsiteY294" fmla="*/ 3257550 h 3669470"/>
                <a:gd name="connsiteX295" fmla="*/ 3276600 w 6597650"/>
                <a:gd name="connsiteY295" fmla="*/ 3238500 h 3669470"/>
                <a:gd name="connsiteX296" fmla="*/ 3200400 w 6597650"/>
                <a:gd name="connsiteY296" fmla="*/ 3200400 h 3669470"/>
                <a:gd name="connsiteX297" fmla="*/ 3181350 w 6597650"/>
                <a:gd name="connsiteY297" fmla="*/ 3187700 h 3669470"/>
                <a:gd name="connsiteX298" fmla="*/ 3155950 w 6597650"/>
                <a:gd name="connsiteY298" fmla="*/ 3181350 h 3669470"/>
                <a:gd name="connsiteX299" fmla="*/ 3117850 w 6597650"/>
                <a:gd name="connsiteY299" fmla="*/ 3168650 h 3669470"/>
                <a:gd name="connsiteX300" fmla="*/ 3098800 w 6597650"/>
                <a:gd name="connsiteY300" fmla="*/ 3162300 h 3669470"/>
                <a:gd name="connsiteX301" fmla="*/ 3041650 w 6597650"/>
                <a:gd name="connsiteY301" fmla="*/ 3136900 h 3669470"/>
                <a:gd name="connsiteX302" fmla="*/ 2965450 w 6597650"/>
                <a:gd name="connsiteY302" fmla="*/ 3111500 h 3669470"/>
                <a:gd name="connsiteX303" fmla="*/ 2946400 w 6597650"/>
                <a:gd name="connsiteY303" fmla="*/ 3105150 h 3669470"/>
                <a:gd name="connsiteX304" fmla="*/ 2927350 w 6597650"/>
                <a:gd name="connsiteY304" fmla="*/ 3098800 h 3669470"/>
                <a:gd name="connsiteX305" fmla="*/ 2851150 w 6597650"/>
                <a:gd name="connsiteY305" fmla="*/ 3105150 h 3669470"/>
                <a:gd name="connsiteX306" fmla="*/ 2813050 w 6597650"/>
                <a:gd name="connsiteY306" fmla="*/ 3117850 h 3669470"/>
                <a:gd name="connsiteX307" fmla="*/ 2774950 w 6597650"/>
                <a:gd name="connsiteY307" fmla="*/ 3130550 h 3669470"/>
                <a:gd name="connsiteX308" fmla="*/ 2755900 w 6597650"/>
                <a:gd name="connsiteY308" fmla="*/ 3136900 h 3669470"/>
                <a:gd name="connsiteX309" fmla="*/ 2736850 w 6597650"/>
                <a:gd name="connsiteY309" fmla="*/ 3143250 h 3669470"/>
                <a:gd name="connsiteX310" fmla="*/ 2717800 w 6597650"/>
                <a:gd name="connsiteY310" fmla="*/ 3155950 h 3669470"/>
                <a:gd name="connsiteX311" fmla="*/ 2692400 w 6597650"/>
                <a:gd name="connsiteY311" fmla="*/ 3162300 h 3669470"/>
                <a:gd name="connsiteX312" fmla="*/ 2673350 w 6597650"/>
                <a:gd name="connsiteY312" fmla="*/ 3168650 h 3669470"/>
                <a:gd name="connsiteX313" fmla="*/ 2660650 w 6597650"/>
                <a:gd name="connsiteY313" fmla="*/ 3187700 h 3669470"/>
                <a:gd name="connsiteX314" fmla="*/ 2603500 w 6597650"/>
                <a:gd name="connsiteY314" fmla="*/ 3219450 h 3669470"/>
                <a:gd name="connsiteX315" fmla="*/ 2584450 w 6597650"/>
                <a:gd name="connsiteY315" fmla="*/ 3232150 h 3669470"/>
                <a:gd name="connsiteX316" fmla="*/ 2546350 w 6597650"/>
                <a:gd name="connsiteY316" fmla="*/ 3244850 h 3669470"/>
                <a:gd name="connsiteX317" fmla="*/ 2527300 w 6597650"/>
                <a:gd name="connsiteY317" fmla="*/ 3251200 h 3669470"/>
                <a:gd name="connsiteX318" fmla="*/ 2489200 w 6597650"/>
                <a:gd name="connsiteY318" fmla="*/ 3276600 h 3669470"/>
                <a:gd name="connsiteX319" fmla="*/ 2451100 w 6597650"/>
                <a:gd name="connsiteY319" fmla="*/ 3289300 h 3669470"/>
                <a:gd name="connsiteX320" fmla="*/ 2432050 w 6597650"/>
                <a:gd name="connsiteY320" fmla="*/ 3295650 h 3669470"/>
                <a:gd name="connsiteX321" fmla="*/ 2406650 w 6597650"/>
                <a:gd name="connsiteY321" fmla="*/ 3302000 h 3669470"/>
                <a:gd name="connsiteX322" fmla="*/ 2368550 w 6597650"/>
                <a:gd name="connsiteY322" fmla="*/ 3314700 h 3669470"/>
                <a:gd name="connsiteX323" fmla="*/ 2305050 w 6597650"/>
                <a:gd name="connsiteY323" fmla="*/ 3327400 h 3669470"/>
                <a:gd name="connsiteX324" fmla="*/ 2266950 w 6597650"/>
                <a:gd name="connsiteY324" fmla="*/ 3340100 h 3669470"/>
                <a:gd name="connsiteX325" fmla="*/ 2241550 w 6597650"/>
                <a:gd name="connsiteY325" fmla="*/ 3333750 h 3669470"/>
                <a:gd name="connsiteX326" fmla="*/ 2222500 w 6597650"/>
                <a:gd name="connsiteY326" fmla="*/ 3327400 h 3669470"/>
                <a:gd name="connsiteX327" fmla="*/ 2063750 w 6597650"/>
                <a:gd name="connsiteY327" fmla="*/ 3321050 h 3669470"/>
                <a:gd name="connsiteX328" fmla="*/ 2044700 w 6597650"/>
                <a:gd name="connsiteY328" fmla="*/ 3314700 h 3669470"/>
                <a:gd name="connsiteX329" fmla="*/ 2006600 w 6597650"/>
                <a:gd name="connsiteY329" fmla="*/ 3295650 h 3669470"/>
                <a:gd name="connsiteX330" fmla="*/ 1949450 w 6597650"/>
                <a:gd name="connsiteY330" fmla="*/ 3282950 h 3669470"/>
                <a:gd name="connsiteX331" fmla="*/ 1911350 w 6597650"/>
                <a:gd name="connsiteY331" fmla="*/ 3257550 h 3669470"/>
                <a:gd name="connsiteX332" fmla="*/ 1873250 w 6597650"/>
                <a:gd name="connsiteY332" fmla="*/ 3238500 h 3669470"/>
                <a:gd name="connsiteX333" fmla="*/ 1854200 w 6597650"/>
                <a:gd name="connsiteY333" fmla="*/ 3232150 h 3669470"/>
                <a:gd name="connsiteX334" fmla="*/ 1841500 w 6597650"/>
                <a:gd name="connsiteY334" fmla="*/ 3213100 h 3669470"/>
                <a:gd name="connsiteX335" fmla="*/ 1797050 w 6597650"/>
                <a:gd name="connsiteY335" fmla="*/ 3187700 h 3669470"/>
                <a:gd name="connsiteX336" fmla="*/ 1758950 w 6597650"/>
                <a:gd name="connsiteY336" fmla="*/ 3130550 h 3669470"/>
                <a:gd name="connsiteX337" fmla="*/ 1746250 w 6597650"/>
                <a:gd name="connsiteY337" fmla="*/ 3111500 h 3669470"/>
                <a:gd name="connsiteX338" fmla="*/ 1727200 w 6597650"/>
                <a:gd name="connsiteY338" fmla="*/ 3041650 h 3669470"/>
                <a:gd name="connsiteX339" fmla="*/ 1720850 w 6597650"/>
                <a:gd name="connsiteY339" fmla="*/ 2946400 h 3669470"/>
                <a:gd name="connsiteX340" fmla="*/ 1701800 w 6597650"/>
                <a:gd name="connsiteY340" fmla="*/ 2838450 h 3669470"/>
                <a:gd name="connsiteX341" fmla="*/ 1708150 w 6597650"/>
                <a:gd name="connsiteY341" fmla="*/ 2762250 h 3669470"/>
                <a:gd name="connsiteX342" fmla="*/ 1714500 w 6597650"/>
                <a:gd name="connsiteY342" fmla="*/ 2743200 h 3669470"/>
                <a:gd name="connsiteX343" fmla="*/ 1720850 w 6597650"/>
                <a:gd name="connsiteY343" fmla="*/ 2628900 h 3669470"/>
                <a:gd name="connsiteX344" fmla="*/ 1727200 w 6597650"/>
                <a:gd name="connsiteY344" fmla="*/ 2603500 h 3669470"/>
                <a:gd name="connsiteX345" fmla="*/ 1739900 w 6597650"/>
                <a:gd name="connsiteY345" fmla="*/ 2432050 h 3669470"/>
                <a:gd name="connsiteX346" fmla="*/ 1733550 w 6597650"/>
                <a:gd name="connsiteY346" fmla="*/ 2387600 h 3669470"/>
                <a:gd name="connsiteX347" fmla="*/ 1714500 w 6597650"/>
                <a:gd name="connsiteY347" fmla="*/ 2393950 h 3669470"/>
                <a:gd name="connsiteX348" fmla="*/ 1701800 w 6597650"/>
                <a:gd name="connsiteY348" fmla="*/ 2413000 h 3669470"/>
                <a:gd name="connsiteX349" fmla="*/ 1682750 w 6597650"/>
                <a:gd name="connsiteY349" fmla="*/ 2432050 h 3669470"/>
                <a:gd name="connsiteX350" fmla="*/ 1670050 w 6597650"/>
                <a:gd name="connsiteY350" fmla="*/ 2451100 h 3669470"/>
                <a:gd name="connsiteX351" fmla="*/ 1612900 w 6597650"/>
                <a:gd name="connsiteY351" fmla="*/ 2482850 h 3669470"/>
                <a:gd name="connsiteX352" fmla="*/ 1593850 w 6597650"/>
                <a:gd name="connsiteY352" fmla="*/ 2495550 h 3669470"/>
                <a:gd name="connsiteX353" fmla="*/ 1555750 w 6597650"/>
                <a:gd name="connsiteY353" fmla="*/ 2508250 h 3669470"/>
                <a:gd name="connsiteX354" fmla="*/ 1536700 w 6597650"/>
                <a:gd name="connsiteY354" fmla="*/ 2514600 h 3669470"/>
                <a:gd name="connsiteX355" fmla="*/ 1517650 w 6597650"/>
                <a:gd name="connsiteY355" fmla="*/ 2520950 h 3669470"/>
                <a:gd name="connsiteX356" fmla="*/ 1466850 w 6597650"/>
                <a:gd name="connsiteY356" fmla="*/ 2514600 h 3669470"/>
                <a:gd name="connsiteX357" fmla="*/ 1428750 w 6597650"/>
                <a:gd name="connsiteY357" fmla="*/ 2501900 h 3669470"/>
                <a:gd name="connsiteX358" fmla="*/ 1403350 w 6597650"/>
                <a:gd name="connsiteY358" fmla="*/ 2495550 h 3669470"/>
                <a:gd name="connsiteX359" fmla="*/ 1365250 w 6597650"/>
                <a:gd name="connsiteY359" fmla="*/ 2470150 h 3669470"/>
                <a:gd name="connsiteX360" fmla="*/ 1346200 w 6597650"/>
                <a:gd name="connsiteY360" fmla="*/ 2457450 h 3669470"/>
                <a:gd name="connsiteX361" fmla="*/ 1358900 w 6597650"/>
                <a:gd name="connsiteY361" fmla="*/ 2540000 h 3669470"/>
                <a:gd name="connsiteX362" fmla="*/ 1365250 w 6597650"/>
                <a:gd name="connsiteY362" fmla="*/ 2559050 h 3669470"/>
                <a:gd name="connsiteX363" fmla="*/ 1365250 w 6597650"/>
                <a:gd name="connsiteY363" fmla="*/ 2755900 h 3669470"/>
                <a:gd name="connsiteX364" fmla="*/ 1352550 w 6597650"/>
                <a:gd name="connsiteY364" fmla="*/ 2800350 h 3669470"/>
                <a:gd name="connsiteX365" fmla="*/ 1358900 w 6597650"/>
                <a:gd name="connsiteY365" fmla="*/ 2825750 h 3669470"/>
                <a:gd name="connsiteX366" fmla="*/ 1365250 w 6597650"/>
                <a:gd name="connsiteY366" fmla="*/ 2844800 h 3669470"/>
                <a:gd name="connsiteX367" fmla="*/ 1358900 w 6597650"/>
                <a:gd name="connsiteY367" fmla="*/ 2908300 h 3669470"/>
                <a:gd name="connsiteX368" fmla="*/ 1352550 w 6597650"/>
                <a:gd name="connsiteY368" fmla="*/ 2984500 h 3669470"/>
                <a:gd name="connsiteX369" fmla="*/ 1333500 w 6597650"/>
                <a:gd name="connsiteY369" fmla="*/ 3041650 h 3669470"/>
                <a:gd name="connsiteX370" fmla="*/ 1320800 w 6597650"/>
                <a:gd name="connsiteY370" fmla="*/ 3079750 h 3669470"/>
                <a:gd name="connsiteX371" fmla="*/ 1314450 w 6597650"/>
                <a:gd name="connsiteY371" fmla="*/ 3098800 h 3669470"/>
                <a:gd name="connsiteX372" fmla="*/ 1301750 w 6597650"/>
                <a:gd name="connsiteY372" fmla="*/ 3117850 h 3669470"/>
                <a:gd name="connsiteX373" fmla="*/ 1295400 w 6597650"/>
                <a:gd name="connsiteY373" fmla="*/ 3136900 h 3669470"/>
                <a:gd name="connsiteX374" fmla="*/ 1250950 w 6597650"/>
                <a:gd name="connsiteY374" fmla="*/ 3194050 h 3669470"/>
                <a:gd name="connsiteX375" fmla="*/ 1231900 w 6597650"/>
                <a:gd name="connsiteY375" fmla="*/ 3206750 h 3669470"/>
                <a:gd name="connsiteX376" fmla="*/ 1219200 w 6597650"/>
                <a:gd name="connsiteY376" fmla="*/ 3225800 h 3669470"/>
                <a:gd name="connsiteX377" fmla="*/ 1181100 w 6597650"/>
                <a:gd name="connsiteY377" fmla="*/ 3238500 h 3669470"/>
                <a:gd name="connsiteX378" fmla="*/ 1162050 w 6597650"/>
                <a:gd name="connsiteY378" fmla="*/ 3244850 h 3669470"/>
                <a:gd name="connsiteX379" fmla="*/ 1143000 w 6597650"/>
                <a:gd name="connsiteY379" fmla="*/ 3257550 h 3669470"/>
                <a:gd name="connsiteX380" fmla="*/ 1123950 w 6597650"/>
                <a:gd name="connsiteY380" fmla="*/ 3276600 h 3669470"/>
                <a:gd name="connsiteX381" fmla="*/ 1085850 w 6597650"/>
                <a:gd name="connsiteY381" fmla="*/ 3289300 h 3669470"/>
                <a:gd name="connsiteX382" fmla="*/ 996950 w 6597650"/>
                <a:gd name="connsiteY382" fmla="*/ 3302000 h 3669470"/>
                <a:gd name="connsiteX383" fmla="*/ 958850 w 6597650"/>
                <a:gd name="connsiteY383" fmla="*/ 3314700 h 3669470"/>
                <a:gd name="connsiteX384" fmla="*/ 939800 w 6597650"/>
                <a:gd name="connsiteY384" fmla="*/ 3321050 h 3669470"/>
                <a:gd name="connsiteX385" fmla="*/ 901700 w 6597650"/>
                <a:gd name="connsiteY385" fmla="*/ 3352800 h 3669470"/>
                <a:gd name="connsiteX386" fmla="*/ 863600 w 6597650"/>
                <a:gd name="connsiteY386" fmla="*/ 3384550 h 3669470"/>
                <a:gd name="connsiteX387" fmla="*/ 838200 w 6597650"/>
                <a:gd name="connsiteY387" fmla="*/ 3460750 h 3669470"/>
                <a:gd name="connsiteX388" fmla="*/ 831850 w 6597650"/>
                <a:gd name="connsiteY388" fmla="*/ 3479800 h 3669470"/>
                <a:gd name="connsiteX389" fmla="*/ 819150 w 6597650"/>
                <a:gd name="connsiteY389" fmla="*/ 3498850 h 3669470"/>
                <a:gd name="connsiteX390" fmla="*/ 806450 w 6597650"/>
                <a:gd name="connsiteY390" fmla="*/ 3536950 h 3669470"/>
                <a:gd name="connsiteX391" fmla="*/ 793750 w 6597650"/>
                <a:gd name="connsiteY391" fmla="*/ 3556000 h 3669470"/>
                <a:gd name="connsiteX392" fmla="*/ 787400 w 6597650"/>
                <a:gd name="connsiteY392" fmla="*/ 3575050 h 3669470"/>
                <a:gd name="connsiteX393" fmla="*/ 768350 w 6597650"/>
                <a:gd name="connsiteY393" fmla="*/ 3594100 h 3669470"/>
                <a:gd name="connsiteX394" fmla="*/ 742950 w 6597650"/>
                <a:gd name="connsiteY394" fmla="*/ 3625850 h 3669470"/>
                <a:gd name="connsiteX395" fmla="*/ 723900 w 6597650"/>
                <a:gd name="connsiteY395" fmla="*/ 3644900 h 3669470"/>
                <a:gd name="connsiteX396" fmla="*/ 698500 w 6597650"/>
                <a:gd name="connsiteY396" fmla="*/ 3651250 h 3669470"/>
                <a:gd name="connsiteX397" fmla="*/ 654050 w 6597650"/>
                <a:gd name="connsiteY397" fmla="*/ 3663950 h 3669470"/>
                <a:gd name="connsiteX398" fmla="*/ 571500 w 6597650"/>
                <a:gd name="connsiteY398" fmla="*/ 3651250 h 3669470"/>
                <a:gd name="connsiteX399" fmla="*/ 552450 w 6597650"/>
                <a:gd name="connsiteY399" fmla="*/ 3644900 h 3669470"/>
                <a:gd name="connsiteX400" fmla="*/ 495300 w 6597650"/>
                <a:gd name="connsiteY400" fmla="*/ 3600450 h 3669470"/>
                <a:gd name="connsiteX401" fmla="*/ 457200 w 6597650"/>
                <a:gd name="connsiteY401" fmla="*/ 3575050 h 3669470"/>
                <a:gd name="connsiteX402" fmla="*/ 419100 w 6597650"/>
                <a:gd name="connsiteY402" fmla="*/ 3543300 h 3669470"/>
                <a:gd name="connsiteX403" fmla="*/ 400050 w 6597650"/>
                <a:gd name="connsiteY403" fmla="*/ 3530600 h 3669470"/>
                <a:gd name="connsiteX404" fmla="*/ 374650 w 6597650"/>
                <a:gd name="connsiteY404" fmla="*/ 3492500 h 3669470"/>
                <a:gd name="connsiteX405" fmla="*/ 254000 w 6597650"/>
                <a:gd name="connsiteY405" fmla="*/ 3060700 h 3669470"/>
                <a:gd name="connsiteX406" fmla="*/ 247650 w 6597650"/>
                <a:gd name="connsiteY406" fmla="*/ 2959100 h 3669470"/>
                <a:gd name="connsiteX407" fmla="*/ 241300 w 6597650"/>
                <a:gd name="connsiteY407" fmla="*/ 2940050 h 3669470"/>
                <a:gd name="connsiteX408" fmla="*/ 234950 w 6597650"/>
                <a:gd name="connsiteY408" fmla="*/ 2914650 h 3669470"/>
                <a:gd name="connsiteX409" fmla="*/ 228600 w 6597650"/>
                <a:gd name="connsiteY409" fmla="*/ 2825750 h 3669470"/>
                <a:gd name="connsiteX410" fmla="*/ 222250 w 6597650"/>
                <a:gd name="connsiteY410" fmla="*/ 2806700 h 3669470"/>
                <a:gd name="connsiteX411" fmla="*/ 215900 w 6597650"/>
                <a:gd name="connsiteY411" fmla="*/ 2768600 h 3669470"/>
                <a:gd name="connsiteX412" fmla="*/ 209550 w 6597650"/>
                <a:gd name="connsiteY412" fmla="*/ 2641600 h 3669470"/>
                <a:gd name="connsiteX413" fmla="*/ 203200 w 6597650"/>
                <a:gd name="connsiteY413" fmla="*/ 2609850 h 3669470"/>
                <a:gd name="connsiteX414" fmla="*/ 82550 w 6597650"/>
                <a:gd name="connsiteY414" fmla="*/ 1771650 h 3669470"/>
                <a:gd name="connsiteX415" fmla="*/ 63500 w 6597650"/>
                <a:gd name="connsiteY415" fmla="*/ 1663700 h 3669470"/>
                <a:gd name="connsiteX416" fmla="*/ 57150 w 6597650"/>
                <a:gd name="connsiteY416" fmla="*/ 1371600 h 3669470"/>
                <a:gd name="connsiteX417" fmla="*/ 44450 w 6597650"/>
                <a:gd name="connsiteY417" fmla="*/ 1333500 h 3669470"/>
                <a:gd name="connsiteX418" fmla="*/ 25400 w 6597650"/>
                <a:gd name="connsiteY418" fmla="*/ 1263650 h 3669470"/>
                <a:gd name="connsiteX419" fmla="*/ 19050 w 6597650"/>
                <a:gd name="connsiteY419" fmla="*/ 1206500 h 3669470"/>
                <a:gd name="connsiteX420" fmla="*/ 0 w 6597650"/>
                <a:gd name="connsiteY420" fmla="*/ 781050 h 3669470"/>
                <a:gd name="connsiteX421" fmla="*/ 6350 w 6597650"/>
                <a:gd name="connsiteY421" fmla="*/ 584200 h 3669470"/>
                <a:gd name="connsiteX422" fmla="*/ 19050 w 6597650"/>
                <a:gd name="connsiteY422" fmla="*/ 546100 h 3669470"/>
                <a:gd name="connsiteX423" fmla="*/ 25400 w 6597650"/>
                <a:gd name="connsiteY423" fmla="*/ 495300 h 3669470"/>
                <a:gd name="connsiteX424" fmla="*/ 31750 w 6597650"/>
                <a:gd name="connsiteY424" fmla="*/ 476250 h 3669470"/>
                <a:gd name="connsiteX425" fmla="*/ 38100 w 6597650"/>
                <a:gd name="connsiteY425" fmla="*/ 450850 h 3669470"/>
                <a:gd name="connsiteX426" fmla="*/ 63500 w 6597650"/>
                <a:gd name="connsiteY426" fmla="*/ 387350 h 3669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</a:cxnLst>
              <a:rect l="l" t="t" r="r" b="b"/>
              <a:pathLst>
                <a:path w="6597650" h="3669470">
                  <a:moveTo>
                    <a:pt x="63500" y="387350"/>
                  </a:moveTo>
                  <a:lnTo>
                    <a:pt x="63500" y="387350"/>
                  </a:lnTo>
                  <a:cubicBezTo>
                    <a:pt x="66439" y="379513"/>
                    <a:pt x="80448" y="330452"/>
                    <a:pt x="95250" y="317500"/>
                  </a:cubicBezTo>
                  <a:cubicBezTo>
                    <a:pt x="106737" y="307449"/>
                    <a:pt x="120650" y="300567"/>
                    <a:pt x="133350" y="292100"/>
                  </a:cubicBezTo>
                  <a:lnTo>
                    <a:pt x="171450" y="266700"/>
                  </a:lnTo>
                  <a:cubicBezTo>
                    <a:pt x="177800" y="262467"/>
                    <a:pt x="183260" y="256413"/>
                    <a:pt x="190500" y="254000"/>
                  </a:cubicBezTo>
                  <a:cubicBezTo>
                    <a:pt x="196850" y="251883"/>
                    <a:pt x="203699" y="250901"/>
                    <a:pt x="209550" y="247650"/>
                  </a:cubicBezTo>
                  <a:cubicBezTo>
                    <a:pt x="222893" y="240237"/>
                    <a:pt x="234950" y="230717"/>
                    <a:pt x="247650" y="222250"/>
                  </a:cubicBezTo>
                  <a:cubicBezTo>
                    <a:pt x="254000" y="218017"/>
                    <a:pt x="259460" y="211963"/>
                    <a:pt x="266700" y="209550"/>
                  </a:cubicBezTo>
                  <a:cubicBezTo>
                    <a:pt x="279400" y="205317"/>
                    <a:pt x="293661" y="204276"/>
                    <a:pt x="304800" y="196850"/>
                  </a:cubicBezTo>
                  <a:cubicBezTo>
                    <a:pt x="317500" y="188383"/>
                    <a:pt x="328092" y="175152"/>
                    <a:pt x="342900" y="171450"/>
                  </a:cubicBezTo>
                  <a:cubicBezTo>
                    <a:pt x="359833" y="167217"/>
                    <a:pt x="377141" y="164270"/>
                    <a:pt x="393700" y="158750"/>
                  </a:cubicBezTo>
                  <a:lnTo>
                    <a:pt x="469900" y="133350"/>
                  </a:lnTo>
                  <a:cubicBezTo>
                    <a:pt x="539375" y="110192"/>
                    <a:pt x="434142" y="147126"/>
                    <a:pt x="508000" y="114300"/>
                  </a:cubicBezTo>
                  <a:cubicBezTo>
                    <a:pt x="541031" y="99620"/>
                    <a:pt x="554390" y="100416"/>
                    <a:pt x="590550" y="95250"/>
                  </a:cubicBezTo>
                  <a:lnTo>
                    <a:pt x="628650" y="82550"/>
                  </a:lnTo>
                  <a:cubicBezTo>
                    <a:pt x="635000" y="80433"/>
                    <a:pt x="642131" y="79913"/>
                    <a:pt x="647700" y="76200"/>
                  </a:cubicBezTo>
                  <a:cubicBezTo>
                    <a:pt x="677889" y="56074"/>
                    <a:pt x="659510" y="65913"/>
                    <a:pt x="704850" y="50800"/>
                  </a:cubicBezTo>
                  <a:lnTo>
                    <a:pt x="742950" y="38100"/>
                  </a:lnTo>
                  <a:lnTo>
                    <a:pt x="762000" y="31750"/>
                  </a:lnTo>
                  <a:lnTo>
                    <a:pt x="793750" y="31750"/>
                  </a:lnTo>
                  <a:lnTo>
                    <a:pt x="920750" y="101600"/>
                  </a:lnTo>
                  <a:lnTo>
                    <a:pt x="977900" y="152400"/>
                  </a:lnTo>
                  <a:lnTo>
                    <a:pt x="1079500" y="222250"/>
                  </a:lnTo>
                  <a:lnTo>
                    <a:pt x="1149350" y="266700"/>
                  </a:lnTo>
                  <a:cubicBezTo>
                    <a:pt x="1155770" y="270827"/>
                    <a:pt x="1161160" y="276987"/>
                    <a:pt x="1168400" y="279400"/>
                  </a:cubicBezTo>
                  <a:cubicBezTo>
                    <a:pt x="1174750" y="281517"/>
                    <a:pt x="1181463" y="282757"/>
                    <a:pt x="1187450" y="285750"/>
                  </a:cubicBezTo>
                  <a:cubicBezTo>
                    <a:pt x="1236689" y="310369"/>
                    <a:pt x="1177667" y="288839"/>
                    <a:pt x="1225550" y="304800"/>
                  </a:cubicBezTo>
                  <a:cubicBezTo>
                    <a:pt x="1227667" y="311150"/>
                    <a:pt x="1228907" y="317863"/>
                    <a:pt x="1231900" y="323850"/>
                  </a:cubicBezTo>
                  <a:cubicBezTo>
                    <a:pt x="1235313" y="330676"/>
                    <a:pt x="1239204" y="337504"/>
                    <a:pt x="1244600" y="342900"/>
                  </a:cubicBezTo>
                  <a:cubicBezTo>
                    <a:pt x="1259694" y="357994"/>
                    <a:pt x="1282887" y="362012"/>
                    <a:pt x="1301750" y="368300"/>
                  </a:cubicBezTo>
                  <a:lnTo>
                    <a:pt x="1339850" y="381000"/>
                  </a:lnTo>
                  <a:cubicBezTo>
                    <a:pt x="1346200" y="383117"/>
                    <a:pt x="1352226" y="386837"/>
                    <a:pt x="1358900" y="387350"/>
                  </a:cubicBezTo>
                  <a:lnTo>
                    <a:pt x="1441450" y="393700"/>
                  </a:lnTo>
                  <a:cubicBezTo>
                    <a:pt x="1458383" y="391583"/>
                    <a:pt x="1476179" y="393090"/>
                    <a:pt x="1492250" y="387350"/>
                  </a:cubicBezTo>
                  <a:cubicBezTo>
                    <a:pt x="1506624" y="382216"/>
                    <a:pt x="1530350" y="361950"/>
                    <a:pt x="1530350" y="361950"/>
                  </a:cubicBezTo>
                  <a:cubicBezTo>
                    <a:pt x="1547283" y="311150"/>
                    <a:pt x="1521883" y="370417"/>
                    <a:pt x="1555750" y="336550"/>
                  </a:cubicBezTo>
                  <a:cubicBezTo>
                    <a:pt x="1589617" y="302683"/>
                    <a:pt x="1530350" y="328083"/>
                    <a:pt x="1581150" y="311150"/>
                  </a:cubicBezTo>
                  <a:cubicBezTo>
                    <a:pt x="1592327" y="277620"/>
                    <a:pt x="1581931" y="295813"/>
                    <a:pt x="1625600" y="266700"/>
                  </a:cubicBezTo>
                  <a:lnTo>
                    <a:pt x="1644650" y="254000"/>
                  </a:lnTo>
                  <a:cubicBezTo>
                    <a:pt x="1681046" y="199405"/>
                    <a:pt x="1632583" y="263653"/>
                    <a:pt x="1676400" y="228600"/>
                  </a:cubicBezTo>
                  <a:cubicBezTo>
                    <a:pt x="1682359" y="223832"/>
                    <a:pt x="1684214" y="215413"/>
                    <a:pt x="1689100" y="209550"/>
                  </a:cubicBezTo>
                  <a:cubicBezTo>
                    <a:pt x="1701744" y="194378"/>
                    <a:pt x="1729911" y="170546"/>
                    <a:pt x="1746250" y="165100"/>
                  </a:cubicBezTo>
                  <a:lnTo>
                    <a:pt x="1765300" y="158750"/>
                  </a:lnTo>
                  <a:cubicBezTo>
                    <a:pt x="1767417" y="152400"/>
                    <a:pt x="1766203" y="143591"/>
                    <a:pt x="1771650" y="139700"/>
                  </a:cubicBezTo>
                  <a:cubicBezTo>
                    <a:pt x="1782543" y="131919"/>
                    <a:pt x="1797050" y="131233"/>
                    <a:pt x="1809750" y="127000"/>
                  </a:cubicBezTo>
                  <a:cubicBezTo>
                    <a:pt x="1844989" y="115254"/>
                    <a:pt x="1822158" y="121480"/>
                    <a:pt x="1879600" y="114300"/>
                  </a:cubicBezTo>
                  <a:cubicBezTo>
                    <a:pt x="1892300" y="110067"/>
                    <a:pt x="1906561" y="109026"/>
                    <a:pt x="1917700" y="101600"/>
                  </a:cubicBezTo>
                  <a:cubicBezTo>
                    <a:pt x="1930400" y="93133"/>
                    <a:pt x="1940992" y="79902"/>
                    <a:pt x="1955800" y="76200"/>
                  </a:cubicBezTo>
                  <a:cubicBezTo>
                    <a:pt x="1991671" y="67232"/>
                    <a:pt x="1950508" y="75142"/>
                    <a:pt x="2012950" y="63500"/>
                  </a:cubicBezTo>
                  <a:lnTo>
                    <a:pt x="2209800" y="6350"/>
                  </a:lnTo>
                  <a:cubicBezTo>
                    <a:pt x="2228850" y="4233"/>
                    <a:pt x="2247783" y="0"/>
                    <a:pt x="2266950" y="0"/>
                  </a:cubicBezTo>
                  <a:cubicBezTo>
                    <a:pt x="2277743" y="0"/>
                    <a:pt x="2288081" y="4419"/>
                    <a:pt x="2298700" y="6350"/>
                  </a:cubicBezTo>
                  <a:cubicBezTo>
                    <a:pt x="2314030" y="9137"/>
                    <a:pt x="2339856" y="11053"/>
                    <a:pt x="2355850" y="19050"/>
                  </a:cubicBezTo>
                  <a:cubicBezTo>
                    <a:pt x="2362676" y="22463"/>
                    <a:pt x="2368550" y="27517"/>
                    <a:pt x="2374900" y="31750"/>
                  </a:cubicBezTo>
                  <a:cubicBezTo>
                    <a:pt x="2379133" y="38100"/>
                    <a:pt x="2381641" y="46032"/>
                    <a:pt x="2387600" y="50800"/>
                  </a:cubicBezTo>
                  <a:cubicBezTo>
                    <a:pt x="2392827" y="54981"/>
                    <a:pt x="2400192" y="55389"/>
                    <a:pt x="2406650" y="57150"/>
                  </a:cubicBezTo>
                  <a:cubicBezTo>
                    <a:pt x="2423489" y="61743"/>
                    <a:pt x="2440891" y="64330"/>
                    <a:pt x="2457450" y="69850"/>
                  </a:cubicBezTo>
                  <a:lnTo>
                    <a:pt x="2514600" y="88900"/>
                  </a:lnTo>
                  <a:cubicBezTo>
                    <a:pt x="2520950" y="91017"/>
                    <a:pt x="2528081" y="91537"/>
                    <a:pt x="2533650" y="95250"/>
                  </a:cubicBezTo>
                  <a:cubicBezTo>
                    <a:pt x="2558269" y="111663"/>
                    <a:pt x="2549525" y="93133"/>
                    <a:pt x="2571750" y="114300"/>
                  </a:cubicBezTo>
                  <a:lnTo>
                    <a:pt x="2635250" y="165100"/>
                  </a:lnTo>
                  <a:cubicBezTo>
                    <a:pt x="2645833" y="179917"/>
                    <a:pt x="2654903" y="195941"/>
                    <a:pt x="2667000" y="209550"/>
                  </a:cubicBezTo>
                  <a:cubicBezTo>
                    <a:pt x="2672070" y="215254"/>
                    <a:pt x="2681282" y="216291"/>
                    <a:pt x="2686050" y="222250"/>
                  </a:cubicBezTo>
                  <a:cubicBezTo>
                    <a:pt x="2690231" y="227477"/>
                    <a:pt x="2689407" y="235313"/>
                    <a:pt x="2692400" y="241300"/>
                  </a:cubicBezTo>
                  <a:cubicBezTo>
                    <a:pt x="2695813" y="248126"/>
                    <a:pt x="2701687" y="253524"/>
                    <a:pt x="2705100" y="260350"/>
                  </a:cubicBezTo>
                  <a:cubicBezTo>
                    <a:pt x="2708093" y="266337"/>
                    <a:pt x="2707269" y="274173"/>
                    <a:pt x="2711450" y="279400"/>
                  </a:cubicBezTo>
                  <a:cubicBezTo>
                    <a:pt x="2716218" y="285359"/>
                    <a:pt x="2724150" y="287867"/>
                    <a:pt x="2730500" y="292100"/>
                  </a:cubicBezTo>
                  <a:cubicBezTo>
                    <a:pt x="2732617" y="300567"/>
                    <a:pt x="2734342" y="309141"/>
                    <a:pt x="2736850" y="317500"/>
                  </a:cubicBezTo>
                  <a:cubicBezTo>
                    <a:pt x="2740697" y="330322"/>
                    <a:pt x="2745317" y="342900"/>
                    <a:pt x="2749550" y="355600"/>
                  </a:cubicBezTo>
                  <a:lnTo>
                    <a:pt x="2762250" y="393700"/>
                  </a:lnTo>
                  <a:lnTo>
                    <a:pt x="2768600" y="412750"/>
                  </a:lnTo>
                  <a:cubicBezTo>
                    <a:pt x="2770717" y="419100"/>
                    <a:pt x="2771237" y="426231"/>
                    <a:pt x="2774950" y="431800"/>
                  </a:cubicBezTo>
                  <a:cubicBezTo>
                    <a:pt x="2783417" y="444500"/>
                    <a:pt x="2795523" y="455420"/>
                    <a:pt x="2800350" y="469900"/>
                  </a:cubicBezTo>
                  <a:cubicBezTo>
                    <a:pt x="2804583" y="482600"/>
                    <a:pt x="2809803" y="495013"/>
                    <a:pt x="2813050" y="508000"/>
                  </a:cubicBezTo>
                  <a:cubicBezTo>
                    <a:pt x="2827373" y="565294"/>
                    <a:pt x="2820230" y="542241"/>
                    <a:pt x="2832100" y="577850"/>
                  </a:cubicBezTo>
                  <a:cubicBezTo>
                    <a:pt x="2834217" y="592667"/>
                    <a:pt x="2836701" y="607435"/>
                    <a:pt x="2838450" y="622300"/>
                  </a:cubicBezTo>
                  <a:cubicBezTo>
                    <a:pt x="2840935" y="643427"/>
                    <a:pt x="2842162" y="664692"/>
                    <a:pt x="2844800" y="685800"/>
                  </a:cubicBezTo>
                  <a:cubicBezTo>
                    <a:pt x="2849410" y="722678"/>
                    <a:pt x="2854277" y="736406"/>
                    <a:pt x="2863850" y="774700"/>
                  </a:cubicBezTo>
                  <a:lnTo>
                    <a:pt x="2870200" y="800100"/>
                  </a:lnTo>
                  <a:cubicBezTo>
                    <a:pt x="2872317" y="808567"/>
                    <a:pt x="2873790" y="817221"/>
                    <a:pt x="2876550" y="825500"/>
                  </a:cubicBezTo>
                  <a:cubicBezTo>
                    <a:pt x="2891775" y="871175"/>
                    <a:pt x="2874433" y="847725"/>
                    <a:pt x="2889250" y="869950"/>
                  </a:cubicBezTo>
                  <a:lnTo>
                    <a:pt x="2908300" y="914400"/>
                  </a:lnTo>
                  <a:cubicBezTo>
                    <a:pt x="2948648" y="934574"/>
                    <a:pt x="2949150" y="948600"/>
                    <a:pt x="2984500" y="933450"/>
                  </a:cubicBezTo>
                  <a:cubicBezTo>
                    <a:pt x="2991515" y="930444"/>
                    <a:pt x="2997200" y="924983"/>
                    <a:pt x="3003550" y="920750"/>
                  </a:cubicBezTo>
                  <a:cubicBezTo>
                    <a:pt x="3007783" y="914400"/>
                    <a:pt x="3010291" y="906468"/>
                    <a:pt x="3016250" y="901700"/>
                  </a:cubicBezTo>
                  <a:cubicBezTo>
                    <a:pt x="3021477" y="897519"/>
                    <a:pt x="3030567" y="900083"/>
                    <a:pt x="3035300" y="895350"/>
                  </a:cubicBezTo>
                  <a:cubicBezTo>
                    <a:pt x="3040033" y="890617"/>
                    <a:pt x="3035799" y="879551"/>
                    <a:pt x="3041650" y="876300"/>
                  </a:cubicBezTo>
                  <a:cubicBezTo>
                    <a:pt x="3054582" y="869116"/>
                    <a:pt x="3105225" y="861994"/>
                    <a:pt x="3124200" y="857250"/>
                  </a:cubicBezTo>
                  <a:cubicBezTo>
                    <a:pt x="3130694" y="855627"/>
                    <a:pt x="3136792" y="852661"/>
                    <a:pt x="3143250" y="850900"/>
                  </a:cubicBezTo>
                  <a:cubicBezTo>
                    <a:pt x="3160089" y="846307"/>
                    <a:pt x="3177491" y="843720"/>
                    <a:pt x="3194050" y="838200"/>
                  </a:cubicBezTo>
                  <a:cubicBezTo>
                    <a:pt x="3242389" y="822087"/>
                    <a:pt x="3219023" y="828125"/>
                    <a:pt x="3263900" y="819150"/>
                  </a:cubicBezTo>
                  <a:cubicBezTo>
                    <a:pt x="3327400" y="821267"/>
                    <a:pt x="3390981" y="821656"/>
                    <a:pt x="3454400" y="825500"/>
                  </a:cubicBezTo>
                  <a:cubicBezTo>
                    <a:pt x="3461081" y="825905"/>
                    <a:pt x="3467014" y="830011"/>
                    <a:pt x="3473450" y="831850"/>
                  </a:cubicBezTo>
                  <a:cubicBezTo>
                    <a:pt x="3481841" y="834248"/>
                    <a:pt x="3490331" y="836307"/>
                    <a:pt x="3498850" y="838200"/>
                  </a:cubicBezTo>
                  <a:cubicBezTo>
                    <a:pt x="3509386" y="840541"/>
                    <a:pt x="3520187" y="841710"/>
                    <a:pt x="3530600" y="844550"/>
                  </a:cubicBezTo>
                  <a:cubicBezTo>
                    <a:pt x="3575091" y="856684"/>
                    <a:pt x="3566785" y="855973"/>
                    <a:pt x="3606800" y="882650"/>
                  </a:cubicBezTo>
                  <a:lnTo>
                    <a:pt x="3625850" y="895350"/>
                  </a:lnTo>
                  <a:cubicBezTo>
                    <a:pt x="3630083" y="901700"/>
                    <a:pt x="3632200" y="910167"/>
                    <a:pt x="3638550" y="914400"/>
                  </a:cubicBezTo>
                  <a:cubicBezTo>
                    <a:pt x="3645812" y="919241"/>
                    <a:pt x="3655591" y="918242"/>
                    <a:pt x="3663950" y="920750"/>
                  </a:cubicBezTo>
                  <a:cubicBezTo>
                    <a:pt x="3741249" y="943940"/>
                    <a:pt x="3668906" y="925164"/>
                    <a:pt x="3727450" y="939800"/>
                  </a:cubicBezTo>
                  <a:cubicBezTo>
                    <a:pt x="3732030" y="938884"/>
                    <a:pt x="3703108" y="958850"/>
                    <a:pt x="3778250" y="927100"/>
                  </a:cubicBezTo>
                  <a:lnTo>
                    <a:pt x="3886200" y="895350"/>
                  </a:lnTo>
                  <a:cubicBezTo>
                    <a:pt x="3896783" y="878417"/>
                    <a:pt x="3909582" y="862681"/>
                    <a:pt x="3917950" y="844550"/>
                  </a:cubicBezTo>
                  <a:cubicBezTo>
                    <a:pt x="3922473" y="834750"/>
                    <a:pt x="3921682" y="823271"/>
                    <a:pt x="3924300" y="812800"/>
                  </a:cubicBezTo>
                  <a:cubicBezTo>
                    <a:pt x="3925923" y="806306"/>
                    <a:pt x="3925917" y="798483"/>
                    <a:pt x="3930650" y="793750"/>
                  </a:cubicBezTo>
                  <a:cubicBezTo>
                    <a:pt x="3935383" y="789017"/>
                    <a:pt x="3943350" y="789517"/>
                    <a:pt x="3949700" y="787400"/>
                  </a:cubicBezTo>
                  <a:lnTo>
                    <a:pt x="3962400" y="749300"/>
                  </a:lnTo>
                  <a:cubicBezTo>
                    <a:pt x="3964517" y="742950"/>
                    <a:pt x="3965037" y="735819"/>
                    <a:pt x="3968750" y="730250"/>
                  </a:cubicBezTo>
                  <a:cubicBezTo>
                    <a:pt x="3977217" y="717550"/>
                    <a:pt x="3989323" y="706630"/>
                    <a:pt x="3994150" y="692150"/>
                  </a:cubicBezTo>
                  <a:cubicBezTo>
                    <a:pt x="4009263" y="646810"/>
                    <a:pt x="3995711" y="661476"/>
                    <a:pt x="4025900" y="641350"/>
                  </a:cubicBezTo>
                  <a:cubicBezTo>
                    <a:pt x="4028017" y="635000"/>
                    <a:pt x="4029257" y="628287"/>
                    <a:pt x="4032250" y="622300"/>
                  </a:cubicBezTo>
                  <a:cubicBezTo>
                    <a:pt x="4035663" y="615474"/>
                    <a:pt x="4041850" y="610224"/>
                    <a:pt x="4044950" y="603250"/>
                  </a:cubicBezTo>
                  <a:cubicBezTo>
                    <a:pt x="4050387" y="591017"/>
                    <a:pt x="4030133" y="613833"/>
                    <a:pt x="4057650" y="565150"/>
                  </a:cubicBezTo>
                  <a:lnTo>
                    <a:pt x="4102100" y="476250"/>
                  </a:lnTo>
                  <a:cubicBezTo>
                    <a:pt x="4112683" y="461433"/>
                    <a:pt x="4121753" y="445409"/>
                    <a:pt x="4133850" y="431800"/>
                  </a:cubicBezTo>
                  <a:cubicBezTo>
                    <a:pt x="4138920" y="426096"/>
                    <a:pt x="4148855" y="425572"/>
                    <a:pt x="4152900" y="419100"/>
                  </a:cubicBezTo>
                  <a:cubicBezTo>
                    <a:pt x="4159995" y="407748"/>
                    <a:pt x="4154461" y="388426"/>
                    <a:pt x="4165600" y="381000"/>
                  </a:cubicBezTo>
                  <a:lnTo>
                    <a:pt x="4203700" y="355600"/>
                  </a:lnTo>
                  <a:cubicBezTo>
                    <a:pt x="4207933" y="349250"/>
                    <a:pt x="4213300" y="343524"/>
                    <a:pt x="4216400" y="336550"/>
                  </a:cubicBezTo>
                  <a:cubicBezTo>
                    <a:pt x="4221837" y="324317"/>
                    <a:pt x="4218390" y="306482"/>
                    <a:pt x="4229100" y="298450"/>
                  </a:cubicBezTo>
                  <a:cubicBezTo>
                    <a:pt x="4237567" y="292100"/>
                    <a:pt x="4246465" y="286288"/>
                    <a:pt x="4254500" y="279400"/>
                  </a:cubicBezTo>
                  <a:cubicBezTo>
                    <a:pt x="4297281" y="242730"/>
                    <a:pt x="4231217" y="286808"/>
                    <a:pt x="4292600" y="247650"/>
                  </a:cubicBezTo>
                  <a:lnTo>
                    <a:pt x="4368800" y="184150"/>
                  </a:lnTo>
                  <a:cubicBezTo>
                    <a:pt x="4383617" y="169333"/>
                    <a:pt x="4400160" y="156062"/>
                    <a:pt x="4413250" y="139700"/>
                  </a:cubicBezTo>
                  <a:cubicBezTo>
                    <a:pt x="4448303" y="95883"/>
                    <a:pt x="4384055" y="144346"/>
                    <a:pt x="4438650" y="107950"/>
                  </a:cubicBezTo>
                  <a:cubicBezTo>
                    <a:pt x="4485754" y="37295"/>
                    <a:pt x="4441680" y="86511"/>
                    <a:pt x="4483100" y="63500"/>
                  </a:cubicBezTo>
                  <a:cubicBezTo>
                    <a:pt x="4530933" y="36926"/>
                    <a:pt x="4504831" y="38100"/>
                    <a:pt x="4527550" y="38100"/>
                  </a:cubicBezTo>
                  <a:lnTo>
                    <a:pt x="4660900" y="31750"/>
                  </a:lnTo>
                  <a:lnTo>
                    <a:pt x="4711700" y="50800"/>
                  </a:lnTo>
                  <a:cubicBezTo>
                    <a:pt x="4724307" y="55303"/>
                    <a:pt x="4738661" y="56074"/>
                    <a:pt x="4749800" y="63500"/>
                  </a:cubicBezTo>
                  <a:lnTo>
                    <a:pt x="4787900" y="88900"/>
                  </a:lnTo>
                  <a:cubicBezTo>
                    <a:pt x="4817533" y="133350"/>
                    <a:pt x="4800600" y="118533"/>
                    <a:pt x="4832350" y="139700"/>
                  </a:cubicBezTo>
                  <a:cubicBezTo>
                    <a:pt x="4840817" y="152400"/>
                    <a:pt x="4838700" y="144992"/>
                    <a:pt x="4857750" y="177800"/>
                  </a:cubicBezTo>
                  <a:lnTo>
                    <a:pt x="4946650" y="342900"/>
                  </a:lnTo>
                  <a:cubicBezTo>
                    <a:pt x="4950883" y="361950"/>
                    <a:pt x="4954617" y="381118"/>
                    <a:pt x="4959350" y="400050"/>
                  </a:cubicBezTo>
                  <a:cubicBezTo>
                    <a:pt x="4960973" y="406544"/>
                    <a:pt x="4963939" y="412642"/>
                    <a:pt x="4965700" y="419100"/>
                  </a:cubicBezTo>
                  <a:cubicBezTo>
                    <a:pt x="4970293" y="435939"/>
                    <a:pt x="4972880" y="453341"/>
                    <a:pt x="4978400" y="469900"/>
                  </a:cubicBezTo>
                  <a:lnTo>
                    <a:pt x="4991100" y="508000"/>
                  </a:lnTo>
                  <a:cubicBezTo>
                    <a:pt x="4993217" y="524933"/>
                    <a:pt x="4994275" y="536575"/>
                    <a:pt x="4997450" y="558800"/>
                  </a:cubicBezTo>
                  <a:lnTo>
                    <a:pt x="5016500" y="641350"/>
                  </a:lnTo>
                  <a:cubicBezTo>
                    <a:pt x="5027083" y="656167"/>
                    <a:pt x="5035375" y="672925"/>
                    <a:pt x="5048250" y="685800"/>
                  </a:cubicBezTo>
                  <a:cubicBezTo>
                    <a:pt x="5062607" y="700157"/>
                    <a:pt x="5113899" y="686325"/>
                    <a:pt x="5118100" y="685800"/>
                  </a:cubicBezTo>
                  <a:cubicBezTo>
                    <a:pt x="5124450" y="683683"/>
                    <a:pt x="5132417" y="684183"/>
                    <a:pt x="5137150" y="679450"/>
                  </a:cubicBezTo>
                  <a:cubicBezTo>
                    <a:pt x="5186298" y="630302"/>
                    <a:pt x="5148937" y="658233"/>
                    <a:pt x="5168900" y="622300"/>
                  </a:cubicBezTo>
                  <a:cubicBezTo>
                    <a:pt x="5176313" y="608957"/>
                    <a:pt x="5185833" y="596900"/>
                    <a:pt x="5194300" y="584200"/>
                  </a:cubicBezTo>
                  <a:lnTo>
                    <a:pt x="5207000" y="565150"/>
                  </a:lnTo>
                  <a:cubicBezTo>
                    <a:pt x="5211233" y="558800"/>
                    <a:pt x="5214304" y="551496"/>
                    <a:pt x="5219700" y="546100"/>
                  </a:cubicBezTo>
                  <a:lnTo>
                    <a:pt x="5238750" y="527050"/>
                  </a:lnTo>
                  <a:cubicBezTo>
                    <a:pt x="5253863" y="481710"/>
                    <a:pt x="5240311" y="496376"/>
                    <a:pt x="5270500" y="476250"/>
                  </a:cubicBezTo>
                  <a:cubicBezTo>
                    <a:pt x="5274050" y="462051"/>
                    <a:pt x="5283366" y="422026"/>
                    <a:pt x="5289550" y="412750"/>
                  </a:cubicBezTo>
                  <a:lnTo>
                    <a:pt x="5314950" y="374650"/>
                  </a:lnTo>
                  <a:cubicBezTo>
                    <a:pt x="5319183" y="368300"/>
                    <a:pt x="5325237" y="362840"/>
                    <a:pt x="5327650" y="355600"/>
                  </a:cubicBezTo>
                  <a:cubicBezTo>
                    <a:pt x="5329767" y="349250"/>
                    <a:pt x="5330749" y="342401"/>
                    <a:pt x="5334000" y="336550"/>
                  </a:cubicBezTo>
                  <a:cubicBezTo>
                    <a:pt x="5341413" y="323207"/>
                    <a:pt x="5350933" y="311150"/>
                    <a:pt x="5359400" y="298450"/>
                  </a:cubicBezTo>
                  <a:cubicBezTo>
                    <a:pt x="5363633" y="292100"/>
                    <a:pt x="5369687" y="286640"/>
                    <a:pt x="5372100" y="279400"/>
                  </a:cubicBezTo>
                  <a:cubicBezTo>
                    <a:pt x="5395258" y="209925"/>
                    <a:pt x="5358324" y="315158"/>
                    <a:pt x="5391150" y="241300"/>
                  </a:cubicBezTo>
                  <a:cubicBezTo>
                    <a:pt x="5413422" y="191187"/>
                    <a:pt x="5388630" y="213347"/>
                    <a:pt x="5422900" y="190500"/>
                  </a:cubicBezTo>
                  <a:cubicBezTo>
                    <a:pt x="5425017" y="184150"/>
                    <a:pt x="5425537" y="177019"/>
                    <a:pt x="5429250" y="171450"/>
                  </a:cubicBezTo>
                  <a:cubicBezTo>
                    <a:pt x="5443164" y="150579"/>
                    <a:pt x="5449779" y="154342"/>
                    <a:pt x="5467350" y="139700"/>
                  </a:cubicBezTo>
                  <a:cubicBezTo>
                    <a:pt x="5474249" y="133951"/>
                    <a:pt x="5478928" y="125631"/>
                    <a:pt x="5486400" y="120650"/>
                  </a:cubicBezTo>
                  <a:cubicBezTo>
                    <a:pt x="5491969" y="116937"/>
                    <a:pt x="5499463" y="117293"/>
                    <a:pt x="5505450" y="114300"/>
                  </a:cubicBezTo>
                  <a:cubicBezTo>
                    <a:pt x="5512276" y="110887"/>
                    <a:pt x="5518150" y="105833"/>
                    <a:pt x="5524500" y="101600"/>
                  </a:cubicBezTo>
                  <a:cubicBezTo>
                    <a:pt x="5552017" y="103717"/>
                    <a:pt x="5579790" y="103646"/>
                    <a:pt x="5607050" y="107950"/>
                  </a:cubicBezTo>
                  <a:cubicBezTo>
                    <a:pt x="5686892" y="120557"/>
                    <a:pt x="5614342" y="114653"/>
                    <a:pt x="5664200" y="133350"/>
                  </a:cubicBezTo>
                  <a:cubicBezTo>
                    <a:pt x="5691464" y="143574"/>
                    <a:pt x="5707558" y="134738"/>
                    <a:pt x="5734050" y="152400"/>
                  </a:cubicBezTo>
                  <a:cubicBezTo>
                    <a:pt x="5818620" y="208780"/>
                    <a:pt x="5693280" y="127633"/>
                    <a:pt x="5772150" y="171450"/>
                  </a:cubicBezTo>
                  <a:cubicBezTo>
                    <a:pt x="5785493" y="178863"/>
                    <a:pt x="5810250" y="196850"/>
                    <a:pt x="5810250" y="196850"/>
                  </a:cubicBezTo>
                  <a:cubicBezTo>
                    <a:pt x="5827183" y="247650"/>
                    <a:pt x="5801783" y="188383"/>
                    <a:pt x="5835650" y="222250"/>
                  </a:cubicBezTo>
                  <a:cubicBezTo>
                    <a:pt x="5846443" y="233043"/>
                    <a:pt x="5852583" y="247650"/>
                    <a:pt x="5861050" y="260350"/>
                  </a:cubicBezTo>
                  <a:cubicBezTo>
                    <a:pt x="5865283" y="266700"/>
                    <a:pt x="5871337" y="272160"/>
                    <a:pt x="5873750" y="279400"/>
                  </a:cubicBezTo>
                  <a:cubicBezTo>
                    <a:pt x="5877983" y="292100"/>
                    <a:pt x="5879024" y="306361"/>
                    <a:pt x="5886450" y="317500"/>
                  </a:cubicBezTo>
                  <a:cubicBezTo>
                    <a:pt x="5890683" y="323850"/>
                    <a:pt x="5896050" y="329576"/>
                    <a:pt x="5899150" y="336550"/>
                  </a:cubicBezTo>
                  <a:cubicBezTo>
                    <a:pt x="5911170" y="363596"/>
                    <a:pt x="5921327" y="412367"/>
                    <a:pt x="5924550" y="438150"/>
                  </a:cubicBezTo>
                  <a:cubicBezTo>
                    <a:pt x="5938080" y="546392"/>
                    <a:pt x="5926457" y="507371"/>
                    <a:pt x="5943600" y="558800"/>
                  </a:cubicBezTo>
                  <a:cubicBezTo>
                    <a:pt x="5956654" y="689342"/>
                    <a:pt x="5943170" y="568493"/>
                    <a:pt x="5956300" y="660400"/>
                  </a:cubicBezTo>
                  <a:cubicBezTo>
                    <a:pt x="5958713" y="677294"/>
                    <a:pt x="5959074" y="694514"/>
                    <a:pt x="5962650" y="711200"/>
                  </a:cubicBezTo>
                  <a:cubicBezTo>
                    <a:pt x="5965455" y="724290"/>
                    <a:pt x="5971117" y="736600"/>
                    <a:pt x="5975350" y="749300"/>
                  </a:cubicBezTo>
                  <a:lnTo>
                    <a:pt x="5981700" y="768350"/>
                  </a:lnTo>
                  <a:cubicBezTo>
                    <a:pt x="5983817" y="810683"/>
                    <a:pt x="5984670" y="853099"/>
                    <a:pt x="5988050" y="895350"/>
                  </a:cubicBezTo>
                  <a:cubicBezTo>
                    <a:pt x="5988911" y="906109"/>
                    <a:pt x="5992874" y="916416"/>
                    <a:pt x="5994400" y="927100"/>
                  </a:cubicBezTo>
                  <a:cubicBezTo>
                    <a:pt x="5997111" y="946075"/>
                    <a:pt x="5998039" y="965275"/>
                    <a:pt x="6000750" y="984250"/>
                  </a:cubicBezTo>
                  <a:cubicBezTo>
                    <a:pt x="6002276" y="994934"/>
                    <a:pt x="6005459" y="1005333"/>
                    <a:pt x="6007100" y="1016000"/>
                  </a:cubicBezTo>
                  <a:cubicBezTo>
                    <a:pt x="6018543" y="1090383"/>
                    <a:pt x="6005360" y="1042531"/>
                    <a:pt x="6026150" y="1104900"/>
                  </a:cubicBezTo>
                  <a:lnTo>
                    <a:pt x="6032500" y="1123950"/>
                  </a:lnTo>
                  <a:cubicBezTo>
                    <a:pt x="6034617" y="1130300"/>
                    <a:pt x="6035137" y="1137431"/>
                    <a:pt x="6038850" y="1143000"/>
                  </a:cubicBezTo>
                  <a:cubicBezTo>
                    <a:pt x="6043083" y="1149350"/>
                    <a:pt x="6048450" y="1155076"/>
                    <a:pt x="6051550" y="1162050"/>
                  </a:cubicBezTo>
                  <a:cubicBezTo>
                    <a:pt x="6073822" y="1212163"/>
                    <a:pt x="6049030" y="1190003"/>
                    <a:pt x="6083300" y="1212850"/>
                  </a:cubicBezTo>
                  <a:cubicBezTo>
                    <a:pt x="6114832" y="1260148"/>
                    <a:pt x="6074306" y="1202057"/>
                    <a:pt x="6115050" y="1250950"/>
                  </a:cubicBezTo>
                  <a:cubicBezTo>
                    <a:pt x="6119936" y="1256813"/>
                    <a:pt x="6121791" y="1265232"/>
                    <a:pt x="6127750" y="1270000"/>
                  </a:cubicBezTo>
                  <a:cubicBezTo>
                    <a:pt x="6132977" y="1274181"/>
                    <a:pt x="6140450" y="1274233"/>
                    <a:pt x="6146800" y="1276350"/>
                  </a:cubicBezTo>
                  <a:cubicBezTo>
                    <a:pt x="6183196" y="1330945"/>
                    <a:pt x="6134733" y="1266697"/>
                    <a:pt x="6178550" y="1301750"/>
                  </a:cubicBezTo>
                  <a:cubicBezTo>
                    <a:pt x="6219582" y="1334576"/>
                    <a:pt x="6162417" y="1311189"/>
                    <a:pt x="6210300" y="1327150"/>
                  </a:cubicBezTo>
                  <a:cubicBezTo>
                    <a:pt x="6216650" y="1333500"/>
                    <a:pt x="6222261" y="1340687"/>
                    <a:pt x="6229350" y="1346200"/>
                  </a:cubicBezTo>
                  <a:cubicBezTo>
                    <a:pt x="6241398" y="1355571"/>
                    <a:pt x="6267450" y="1371600"/>
                    <a:pt x="6267450" y="1371600"/>
                  </a:cubicBezTo>
                  <a:cubicBezTo>
                    <a:pt x="6303846" y="1426195"/>
                    <a:pt x="6260210" y="1357120"/>
                    <a:pt x="6286500" y="1409700"/>
                  </a:cubicBezTo>
                  <a:cubicBezTo>
                    <a:pt x="6289913" y="1416526"/>
                    <a:pt x="6294967" y="1422400"/>
                    <a:pt x="6299200" y="1428750"/>
                  </a:cubicBezTo>
                  <a:cubicBezTo>
                    <a:pt x="6315998" y="1495941"/>
                    <a:pt x="6293191" y="1416818"/>
                    <a:pt x="6318250" y="1473200"/>
                  </a:cubicBezTo>
                  <a:cubicBezTo>
                    <a:pt x="6323687" y="1485433"/>
                    <a:pt x="6326717" y="1498600"/>
                    <a:pt x="6330950" y="1511300"/>
                  </a:cubicBezTo>
                  <a:lnTo>
                    <a:pt x="6337300" y="1530350"/>
                  </a:lnTo>
                  <a:lnTo>
                    <a:pt x="6343650" y="1549400"/>
                  </a:lnTo>
                  <a:cubicBezTo>
                    <a:pt x="6345767" y="1619250"/>
                    <a:pt x="6344640" y="1689274"/>
                    <a:pt x="6350000" y="1758950"/>
                  </a:cubicBezTo>
                  <a:cubicBezTo>
                    <a:pt x="6351027" y="1772298"/>
                    <a:pt x="6362700" y="1797050"/>
                    <a:pt x="6362700" y="1797050"/>
                  </a:cubicBezTo>
                  <a:cubicBezTo>
                    <a:pt x="6364817" y="1813983"/>
                    <a:pt x="6366245" y="1831017"/>
                    <a:pt x="6369050" y="1847850"/>
                  </a:cubicBezTo>
                  <a:cubicBezTo>
                    <a:pt x="6370485" y="1856458"/>
                    <a:pt x="6374532" y="1864566"/>
                    <a:pt x="6375400" y="1873250"/>
                  </a:cubicBezTo>
                  <a:cubicBezTo>
                    <a:pt x="6387968" y="1998933"/>
                    <a:pt x="6369875" y="1939226"/>
                    <a:pt x="6388100" y="1993900"/>
                  </a:cubicBezTo>
                  <a:cubicBezTo>
                    <a:pt x="6385983" y="2082800"/>
                    <a:pt x="6387665" y="2171872"/>
                    <a:pt x="6381750" y="2260600"/>
                  </a:cubicBezTo>
                  <a:cubicBezTo>
                    <a:pt x="6381242" y="2268215"/>
                    <a:pt x="6372150" y="2272676"/>
                    <a:pt x="6369050" y="2279650"/>
                  </a:cubicBezTo>
                  <a:cubicBezTo>
                    <a:pt x="6363613" y="2291883"/>
                    <a:pt x="6360583" y="2305050"/>
                    <a:pt x="6356350" y="2317750"/>
                  </a:cubicBezTo>
                  <a:lnTo>
                    <a:pt x="6350000" y="2336800"/>
                  </a:lnTo>
                  <a:lnTo>
                    <a:pt x="6343650" y="2355850"/>
                  </a:lnTo>
                  <a:cubicBezTo>
                    <a:pt x="6347883" y="2396067"/>
                    <a:pt x="6333067" y="2438400"/>
                    <a:pt x="6356350" y="2476500"/>
                  </a:cubicBezTo>
                  <a:lnTo>
                    <a:pt x="6375400" y="2501900"/>
                  </a:lnTo>
                  <a:cubicBezTo>
                    <a:pt x="6385983" y="2516717"/>
                    <a:pt x="6395775" y="2532132"/>
                    <a:pt x="6407150" y="2546350"/>
                  </a:cubicBezTo>
                  <a:cubicBezTo>
                    <a:pt x="6412760" y="2553362"/>
                    <a:pt x="6421219" y="2557928"/>
                    <a:pt x="6426200" y="2565400"/>
                  </a:cubicBezTo>
                  <a:cubicBezTo>
                    <a:pt x="6462959" y="2620539"/>
                    <a:pt x="6390829" y="2542729"/>
                    <a:pt x="6451600" y="2603500"/>
                  </a:cubicBezTo>
                  <a:cubicBezTo>
                    <a:pt x="6453717" y="2609850"/>
                    <a:pt x="6452503" y="2618659"/>
                    <a:pt x="6457950" y="2622550"/>
                  </a:cubicBezTo>
                  <a:cubicBezTo>
                    <a:pt x="6468843" y="2630331"/>
                    <a:pt x="6496050" y="2635250"/>
                    <a:pt x="6496050" y="2635250"/>
                  </a:cubicBezTo>
                  <a:cubicBezTo>
                    <a:pt x="6500283" y="2641600"/>
                    <a:pt x="6502791" y="2649532"/>
                    <a:pt x="6508750" y="2654300"/>
                  </a:cubicBezTo>
                  <a:cubicBezTo>
                    <a:pt x="6513977" y="2658481"/>
                    <a:pt x="6523067" y="2655917"/>
                    <a:pt x="6527800" y="2660650"/>
                  </a:cubicBezTo>
                  <a:cubicBezTo>
                    <a:pt x="6532533" y="2665383"/>
                    <a:pt x="6531157" y="2673713"/>
                    <a:pt x="6534150" y="2679700"/>
                  </a:cubicBezTo>
                  <a:cubicBezTo>
                    <a:pt x="6544733" y="2700867"/>
                    <a:pt x="6546850" y="2698750"/>
                    <a:pt x="6565900" y="2711450"/>
                  </a:cubicBezTo>
                  <a:cubicBezTo>
                    <a:pt x="6570133" y="2724150"/>
                    <a:pt x="6575975" y="2736423"/>
                    <a:pt x="6578600" y="2749550"/>
                  </a:cubicBezTo>
                  <a:cubicBezTo>
                    <a:pt x="6583143" y="2772267"/>
                    <a:pt x="6586008" y="2767542"/>
                    <a:pt x="6597650" y="2800350"/>
                  </a:cubicBezTo>
                  <a:lnTo>
                    <a:pt x="6578600" y="2921000"/>
                  </a:lnTo>
                  <a:cubicBezTo>
                    <a:pt x="6572250" y="2937933"/>
                    <a:pt x="6565730" y="2954804"/>
                    <a:pt x="6559550" y="2971800"/>
                  </a:cubicBezTo>
                  <a:cubicBezTo>
                    <a:pt x="6557263" y="2978090"/>
                    <a:pt x="6556193" y="2984863"/>
                    <a:pt x="6553200" y="2990850"/>
                  </a:cubicBezTo>
                  <a:cubicBezTo>
                    <a:pt x="6544359" y="3008531"/>
                    <a:pt x="6535494" y="3014906"/>
                    <a:pt x="6521450" y="3028950"/>
                  </a:cubicBezTo>
                  <a:cubicBezTo>
                    <a:pt x="6519333" y="3037417"/>
                    <a:pt x="6520552" y="3047535"/>
                    <a:pt x="6515100" y="3054350"/>
                  </a:cubicBezTo>
                  <a:cubicBezTo>
                    <a:pt x="6510919" y="3059577"/>
                    <a:pt x="6502037" y="3057707"/>
                    <a:pt x="6496050" y="3060700"/>
                  </a:cubicBezTo>
                  <a:cubicBezTo>
                    <a:pt x="6489224" y="3064113"/>
                    <a:pt x="6483350" y="3069167"/>
                    <a:pt x="6477000" y="3073400"/>
                  </a:cubicBezTo>
                  <a:cubicBezTo>
                    <a:pt x="6443133" y="3124200"/>
                    <a:pt x="6464300" y="3103033"/>
                    <a:pt x="6413500" y="3136900"/>
                  </a:cubicBezTo>
                  <a:lnTo>
                    <a:pt x="6394450" y="3149600"/>
                  </a:lnTo>
                  <a:lnTo>
                    <a:pt x="6375400" y="3162300"/>
                  </a:lnTo>
                  <a:cubicBezTo>
                    <a:pt x="6371167" y="3168650"/>
                    <a:pt x="6368659" y="3176582"/>
                    <a:pt x="6362700" y="3181350"/>
                  </a:cubicBezTo>
                  <a:cubicBezTo>
                    <a:pt x="6357473" y="3185531"/>
                    <a:pt x="6349637" y="3184707"/>
                    <a:pt x="6343650" y="3187700"/>
                  </a:cubicBezTo>
                  <a:cubicBezTo>
                    <a:pt x="6336824" y="3191113"/>
                    <a:pt x="6331426" y="3196987"/>
                    <a:pt x="6324600" y="3200400"/>
                  </a:cubicBezTo>
                  <a:cubicBezTo>
                    <a:pt x="6313930" y="3205735"/>
                    <a:pt x="6290323" y="3210048"/>
                    <a:pt x="6280150" y="3213100"/>
                  </a:cubicBezTo>
                  <a:cubicBezTo>
                    <a:pt x="6267328" y="3216947"/>
                    <a:pt x="6254750" y="3221567"/>
                    <a:pt x="6242050" y="3225800"/>
                  </a:cubicBezTo>
                  <a:cubicBezTo>
                    <a:pt x="6235700" y="3227917"/>
                    <a:pt x="6229602" y="3231050"/>
                    <a:pt x="6223000" y="3232150"/>
                  </a:cubicBezTo>
                  <a:lnTo>
                    <a:pt x="6184900" y="3238500"/>
                  </a:lnTo>
                  <a:cubicBezTo>
                    <a:pt x="6144683" y="3236383"/>
                    <a:pt x="6104153" y="3237591"/>
                    <a:pt x="6064250" y="3232150"/>
                  </a:cubicBezTo>
                  <a:cubicBezTo>
                    <a:pt x="6038214" y="3228600"/>
                    <a:pt x="6048856" y="3215409"/>
                    <a:pt x="6038850" y="3200400"/>
                  </a:cubicBezTo>
                  <a:cubicBezTo>
                    <a:pt x="6020794" y="3173316"/>
                    <a:pt x="6024051" y="3186650"/>
                    <a:pt x="6000750" y="3175000"/>
                  </a:cubicBezTo>
                  <a:cubicBezTo>
                    <a:pt x="5993924" y="3171587"/>
                    <a:pt x="5988050" y="3166533"/>
                    <a:pt x="5981700" y="3162300"/>
                  </a:cubicBezTo>
                  <a:cubicBezTo>
                    <a:pt x="5977467" y="3155950"/>
                    <a:pt x="5974396" y="3148646"/>
                    <a:pt x="5969000" y="3143250"/>
                  </a:cubicBezTo>
                  <a:cubicBezTo>
                    <a:pt x="5963604" y="3137854"/>
                    <a:pt x="5954718" y="3136509"/>
                    <a:pt x="5949950" y="3130550"/>
                  </a:cubicBezTo>
                  <a:cubicBezTo>
                    <a:pt x="5914897" y="3086733"/>
                    <a:pt x="5979145" y="3135196"/>
                    <a:pt x="5924550" y="3098800"/>
                  </a:cubicBezTo>
                  <a:cubicBezTo>
                    <a:pt x="5920317" y="3092450"/>
                    <a:pt x="5917246" y="3085146"/>
                    <a:pt x="5911850" y="3079750"/>
                  </a:cubicBezTo>
                  <a:cubicBezTo>
                    <a:pt x="5896756" y="3064656"/>
                    <a:pt x="5873563" y="3060638"/>
                    <a:pt x="5854700" y="3054350"/>
                  </a:cubicBezTo>
                  <a:lnTo>
                    <a:pt x="5835650" y="3048000"/>
                  </a:lnTo>
                  <a:cubicBezTo>
                    <a:pt x="5818717" y="3052233"/>
                    <a:pt x="5801409" y="3055180"/>
                    <a:pt x="5784850" y="3060700"/>
                  </a:cubicBezTo>
                  <a:cubicBezTo>
                    <a:pt x="5778500" y="3062817"/>
                    <a:pt x="5771651" y="3063799"/>
                    <a:pt x="5765800" y="3067050"/>
                  </a:cubicBezTo>
                  <a:cubicBezTo>
                    <a:pt x="5752457" y="3074463"/>
                    <a:pt x="5742180" y="3087623"/>
                    <a:pt x="5727700" y="3092450"/>
                  </a:cubicBezTo>
                  <a:cubicBezTo>
                    <a:pt x="5721350" y="3094567"/>
                    <a:pt x="5714501" y="3095549"/>
                    <a:pt x="5708650" y="3098800"/>
                  </a:cubicBezTo>
                  <a:cubicBezTo>
                    <a:pt x="5695307" y="3106213"/>
                    <a:pt x="5685030" y="3119373"/>
                    <a:pt x="5670550" y="3124200"/>
                  </a:cubicBezTo>
                  <a:lnTo>
                    <a:pt x="5594350" y="3149600"/>
                  </a:lnTo>
                  <a:lnTo>
                    <a:pt x="5575300" y="3155950"/>
                  </a:lnTo>
                  <a:cubicBezTo>
                    <a:pt x="5568950" y="3158067"/>
                    <a:pt x="5562876" y="3161353"/>
                    <a:pt x="5556250" y="3162300"/>
                  </a:cubicBezTo>
                  <a:lnTo>
                    <a:pt x="5511800" y="3168650"/>
                  </a:lnTo>
                  <a:cubicBezTo>
                    <a:pt x="5496768" y="3173661"/>
                    <a:pt x="5476325" y="3181350"/>
                    <a:pt x="5461000" y="3181350"/>
                  </a:cubicBezTo>
                  <a:cubicBezTo>
                    <a:pt x="5454307" y="3181350"/>
                    <a:pt x="5448618" y="3175580"/>
                    <a:pt x="5441950" y="3175000"/>
                  </a:cubicBezTo>
                  <a:cubicBezTo>
                    <a:pt x="5399723" y="3171328"/>
                    <a:pt x="5357283" y="3170767"/>
                    <a:pt x="5314950" y="3168650"/>
                  </a:cubicBezTo>
                  <a:cubicBezTo>
                    <a:pt x="5302250" y="3164417"/>
                    <a:pt x="5286316" y="3165416"/>
                    <a:pt x="5276850" y="3155950"/>
                  </a:cubicBezTo>
                  <a:cubicBezTo>
                    <a:pt x="5270500" y="3149600"/>
                    <a:pt x="5263549" y="3143799"/>
                    <a:pt x="5257800" y="3136900"/>
                  </a:cubicBezTo>
                  <a:cubicBezTo>
                    <a:pt x="5252914" y="3131037"/>
                    <a:pt x="5251926" y="3121263"/>
                    <a:pt x="5245100" y="3117850"/>
                  </a:cubicBezTo>
                  <a:cubicBezTo>
                    <a:pt x="5220584" y="3105592"/>
                    <a:pt x="5169736" y="3102836"/>
                    <a:pt x="5143500" y="3098800"/>
                  </a:cubicBezTo>
                  <a:cubicBezTo>
                    <a:pt x="5132833" y="3097159"/>
                    <a:pt x="5122477" y="3093642"/>
                    <a:pt x="5111750" y="3092450"/>
                  </a:cubicBezTo>
                  <a:cubicBezTo>
                    <a:pt x="4979854" y="3077795"/>
                    <a:pt x="4716516" y="3080800"/>
                    <a:pt x="4654550" y="3079750"/>
                  </a:cubicBezTo>
                  <a:cubicBezTo>
                    <a:pt x="4643967" y="3077633"/>
                    <a:pt x="4633336" y="3075741"/>
                    <a:pt x="4622800" y="3073400"/>
                  </a:cubicBezTo>
                  <a:cubicBezTo>
                    <a:pt x="4614281" y="3071507"/>
                    <a:pt x="4606067" y="3068070"/>
                    <a:pt x="4597400" y="3067050"/>
                  </a:cubicBezTo>
                  <a:cubicBezTo>
                    <a:pt x="4569991" y="3063825"/>
                    <a:pt x="4542367" y="3062817"/>
                    <a:pt x="4514850" y="3060700"/>
                  </a:cubicBezTo>
                  <a:lnTo>
                    <a:pt x="4083050" y="3067050"/>
                  </a:lnTo>
                  <a:cubicBezTo>
                    <a:pt x="4076359" y="3067238"/>
                    <a:pt x="4070436" y="3071561"/>
                    <a:pt x="4064000" y="3073400"/>
                  </a:cubicBezTo>
                  <a:cubicBezTo>
                    <a:pt x="4008186" y="3089347"/>
                    <a:pt x="4028017" y="3079750"/>
                    <a:pt x="4019550" y="3086100"/>
                  </a:cubicBezTo>
                  <a:lnTo>
                    <a:pt x="3987800" y="3067050"/>
                  </a:lnTo>
                  <a:cubicBezTo>
                    <a:pt x="3962400" y="3064933"/>
                    <a:pt x="3936864" y="3064069"/>
                    <a:pt x="3911600" y="3060700"/>
                  </a:cubicBezTo>
                  <a:cubicBezTo>
                    <a:pt x="3904965" y="3059815"/>
                    <a:pt x="3899243" y="3054350"/>
                    <a:pt x="3892550" y="3054350"/>
                  </a:cubicBezTo>
                  <a:cubicBezTo>
                    <a:pt x="3869171" y="3054350"/>
                    <a:pt x="3845983" y="3058583"/>
                    <a:pt x="3822700" y="3060700"/>
                  </a:cubicBezTo>
                  <a:cubicBezTo>
                    <a:pt x="3816350" y="3062817"/>
                    <a:pt x="3808877" y="3062869"/>
                    <a:pt x="3803650" y="3067050"/>
                  </a:cubicBezTo>
                  <a:cubicBezTo>
                    <a:pt x="3797691" y="3071818"/>
                    <a:pt x="3797576" y="3082314"/>
                    <a:pt x="3790950" y="3086100"/>
                  </a:cubicBezTo>
                  <a:cubicBezTo>
                    <a:pt x="3781579" y="3091455"/>
                    <a:pt x="3769671" y="3089832"/>
                    <a:pt x="3759200" y="3092450"/>
                  </a:cubicBezTo>
                  <a:cubicBezTo>
                    <a:pt x="3752706" y="3094073"/>
                    <a:pt x="3746137" y="3095807"/>
                    <a:pt x="3740150" y="3098800"/>
                  </a:cubicBezTo>
                  <a:cubicBezTo>
                    <a:pt x="3733324" y="3102213"/>
                    <a:pt x="3727926" y="3108087"/>
                    <a:pt x="3721100" y="3111500"/>
                  </a:cubicBezTo>
                  <a:cubicBezTo>
                    <a:pt x="3715113" y="3114493"/>
                    <a:pt x="3707901" y="3114599"/>
                    <a:pt x="3702050" y="3117850"/>
                  </a:cubicBezTo>
                  <a:cubicBezTo>
                    <a:pt x="3688707" y="3125263"/>
                    <a:pt x="3678430" y="3138423"/>
                    <a:pt x="3663950" y="3143250"/>
                  </a:cubicBezTo>
                  <a:cubicBezTo>
                    <a:pt x="3616067" y="3159211"/>
                    <a:pt x="3675089" y="3137681"/>
                    <a:pt x="3625850" y="3162300"/>
                  </a:cubicBezTo>
                  <a:cubicBezTo>
                    <a:pt x="3619863" y="3165293"/>
                    <a:pt x="3612651" y="3165399"/>
                    <a:pt x="3606800" y="3168650"/>
                  </a:cubicBezTo>
                  <a:cubicBezTo>
                    <a:pt x="3593457" y="3176063"/>
                    <a:pt x="3568700" y="3194050"/>
                    <a:pt x="3568700" y="3194050"/>
                  </a:cubicBezTo>
                  <a:cubicBezTo>
                    <a:pt x="3564467" y="3200400"/>
                    <a:pt x="3562472" y="3209055"/>
                    <a:pt x="3556000" y="3213100"/>
                  </a:cubicBezTo>
                  <a:cubicBezTo>
                    <a:pt x="3544648" y="3220195"/>
                    <a:pt x="3530600" y="3221567"/>
                    <a:pt x="3517900" y="3225800"/>
                  </a:cubicBezTo>
                  <a:lnTo>
                    <a:pt x="3441700" y="3251200"/>
                  </a:lnTo>
                  <a:lnTo>
                    <a:pt x="3403600" y="3263900"/>
                  </a:lnTo>
                  <a:lnTo>
                    <a:pt x="3384550" y="3270250"/>
                  </a:lnTo>
                  <a:cubicBezTo>
                    <a:pt x="3292664" y="3263687"/>
                    <a:pt x="3316657" y="3284907"/>
                    <a:pt x="3289300" y="3257550"/>
                  </a:cubicBezTo>
                  <a:lnTo>
                    <a:pt x="3276600" y="3238500"/>
                  </a:lnTo>
                  <a:cubicBezTo>
                    <a:pt x="3251200" y="3225800"/>
                    <a:pt x="3224029" y="3216152"/>
                    <a:pt x="3200400" y="3200400"/>
                  </a:cubicBezTo>
                  <a:cubicBezTo>
                    <a:pt x="3194050" y="3196167"/>
                    <a:pt x="3188365" y="3190706"/>
                    <a:pt x="3181350" y="3187700"/>
                  </a:cubicBezTo>
                  <a:cubicBezTo>
                    <a:pt x="3173328" y="3184262"/>
                    <a:pt x="3164309" y="3183858"/>
                    <a:pt x="3155950" y="3181350"/>
                  </a:cubicBezTo>
                  <a:cubicBezTo>
                    <a:pt x="3143128" y="3177503"/>
                    <a:pt x="3130550" y="3172883"/>
                    <a:pt x="3117850" y="3168650"/>
                  </a:cubicBezTo>
                  <a:cubicBezTo>
                    <a:pt x="3111500" y="3166533"/>
                    <a:pt x="3104369" y="3166013"/>
                    <a:pt x="3098800" y="3162300"/>
                  </a:cubicBezTo>
                  <a:cubicBezTo>
                    <a:pt x="3068611" y="3142174"/>
                    <a:pt x="3086990" y="3152013"/>
                    <a:pt x="3041650" y="3136900"/>
                  </a:cubicBezTo>
                  <a:lnTo>
                    <a:pt x="2965450" y="3111500"/>
                  </a:lnTo>
                  <a:lnTo>
                    <a:pt x="2946400" y="3105150"/>
                  </a:lnTo>
                  <a:lnTo>
                    <a:pt x="2927350" y="3098800"/>
                  </a:lnTo>
                  <a:cubicBezTo>
                    <a:pt x="2901950" y="3100917"/>
                    <a:pt x="2876291" y="3100960"/>
                    <a:pt x="2851150" y="3105150"/>
                  </a:cubicBezTo>
                  <a:cubicBezTo>
                    <a:pt x="2837945" y="3107351"/>
                    <a:pt x="2825750" y="3113617"/>
                    <a:pt x="2813050" y="3117850"/>
                  </a:cubicBezTo>
                  <a:lnTo>
                    <a:pt x="2774950" y="3130550"/>
                  </a:lnTo>
                  <a:lnTo>
                    <a:pt x="2755900" y="3136900"/>
                  </a:lnTo>
                  <a:cubicBezTo>
                    <a:pt x="2749550" y="3139017"/>
                    <a:pt x="2742419" y="3139537"/>
                    <a:pt x="2736850" y="3143250"/>
                  </a:cubicBezTo>
                  <a:cubicBezTo>
                    <a:pt x="2730500" y="3147483"/>
                    <a:pt x="2724815" y="3152944"/>
                    <a:pt x="2717800" y="3155950"/>
                  </a:cubicBezTo>
                  <a:cubicBezTo>
                    <a:pt x="2709778" y="3159388"/>
                    <a:pt x="2700791" y="3159902"/>
                    <a:pt x="2692400" y="3162300"/>
                  </a:cubicBezTo>
                  <a:cubicBezTo>
                    <a:pt x="2685964" y="3164139"/>
                    <a:pt x="2679700" y="3166533"/>
                    <a:pt x="2673350" y="3168650"/>
                  </a:cubicBezTo>
                  <a:cubicBezTo>
                    <a:pt x="2669117" y="3175000"/>
                    <a:pt x="2666393" y="3182674"/>
                    <a:pt x="2660650" y="3187700"/>
                  </a:cubicBezTo>
                  <a:cubicBezTo>
                    <a:pt x="2607259" y="3234417"/>
                    <a:pt x="2641294" y="3200553"/>
                    <a:pt x="2603500" y="3219450"/>
                  </a:cubicBezTo>
                  <a:cubicBezTo>
                    <a:pt x="2596674" y="3222863"/>
                    <a:pt x="2591424" y="3229050"/>
                    <a:pt x="2584450" y="3232150"/>
                  </a:cubicBezTo>
                  <a:cubicBezTo>
                    <a:pt x="2572217" y="3237587"/>
                    <a:pt x="2559050" y="3240617"/>
                    <a:pt x="2546350" y="3244850"/>
                  </a:cubicBezTo>
                  <a:cubicBezTo>
                    <a:pt x="2540000" y="3246967"/>
                    <a:pt x="2532869" y="3247487"/>
                    <a:pt x="2527300" y="3251200"/>
                  </a:cubicBezTo>
                  <a:cubicBezTo>
                    <a:pt x="2514600" y="3259667"/>
                    <a:pt x="2503680" y="3271773"/>
                    <a:pt x="2489200" y="3276600"/>
                  </a:cubicBezTo>
                  <a:lnTo>
                    <a:pt x="2451100" y="3289300"/>
                  </a:lnTo>
                  <a:cubicBezTo>
                    <a:pt x="2444750" y="3291417"/>
                    <a:pt x="2438544" y="3294027"/>
                    <a:pt x="2432050" y="3295650"/>
                  </a:cubicBezTo>
                  <a:cubicBezTo>
                    <a:pt x="2423583" y="3297767"/>
                    <a:pt x="2415009" y="3299492"/>
                    <a:pt x="2406650" y="3302000"/>
                  </a:cubicBezTo>
                  <a:cubicBezTo>
                    <a:pt x="2393828" y="3305847"/>
                    <a:pt x="2381755" y="3312499"/>
                    <a:pt x="2368550" y="3314700"/>
                  </a:cubicBezTo>
                  <a:cubicBezTo>
                    <a:pt x="2342804" y="3318991"/>
                    <a:pt x="2328732" y="3320295"/>
                    <a:pt x="2305050" y="3327400"/>
                  </a:cubicBezTo>
                  <a:cubicBezTo>
                    <a:pt x="2292228" y="3331247"/>
                    <a:pt x="2266950" y="3340100"/>
                    <a:pt x="2266950" y="3340100"/>
                  </a:cubicBezTo>
                  <a:cubicBezTo>
                    <a:pt x="2258483" y="3337983"/>
                    <a:pt x="2249941" y="3336148"/>
                    <a:pt x="2241550" y="3333750"/>
                  </a:cubicBezTo>
                  <a:cubicBezTo>
                    <a:pt x="2235114" y="3331911"/>
                    <a:pt x="2229176" y="3327877"/>
                    <a:pt x="2222500" y="3327400"/>
                  </a:cubicBezTo>
                  <a:cubicBezTo>
                    <a:pt x="2169676" y="3323627"/>
                    <a:pt x="2116667" y="3323167"/>
                    <a:pt x="2063750" y="3321050"/>
                  </a:cubicBezTo>
                  <a:cubicBezTo>
                    <a:pt x="2057400" y="3318933"/>
                    <a:pt x="2050687" y="3317693"/>
                    <a:pt x="2044700" y="3314700"/>
                  </a:cubicBezTo>
                  <a:cubicBezTo>
                    <a:pt x="2017299" y="3301000"/>
                    <a:pt x="2035330" y="3302034"/>
                    <a:pt x="2006600" y="3295650"/>
                  </a:cubicBezTo>
                  <a:cubicBezTo>
                    <a:pt x="1994539" y="3292970"/>
                    <a:pt x="1963745" y="3290892"/>
                    <a:pt x="1949450" y="3282950"/>
                  </a:cubicBezTo>
                  <a:cubicBezTo>
                    <a:pt x="1936107" y="3275537"/>
                    <a:pt x="1925830" y="3262377"/>
                    <a:pt x="1911350" y="3257550"/>
                  </a:cubicBezTo>
                  <a:cubicBezTo>
                    <a:pt x="1863467" y="3241589"/>
                    <a:pt x="1922489" y="3263119"/>
                    <a:pt x="1873250" y="3238500"/>
                  </a:cubicBezTo>
                  <a:cubicBezTo>
                    <a:pt x="1867263" y="3235507"/>
                    <a:pt x="1860550" y="3234267"/>
                    <a:pt x="1854200" y="3232150"/>
                  </a:cubicBezTo>
                  <a:cubicBezTo>
                    <a:pt x="1849967" y="3225800"/>
                    <a:pt x="1846896" y="3218496"/>
                    <a:pt x="1841500" y="3213100"/>
                  </a:cubicBezTo>
                  <a:cubicBezTo>
                    <a:pt x="1832525" y="3204125"/>
                    <a:pt x="1807011" y="3192680"/>
                    <a:pt x="1797050" y="3187700"/>
                  </a:cubicBezTo>
                  <a:lnTo>
                    <a:pt x="1758950" y="3130550"/>
                  </a:lnTo>
                  <a:lnTo>
                    <a:pt x="1746250" y="3111500"/>
                  </a:lnTo>
                  <a:cubicBezTo>
                    <a:pt x="1742842" y="3094460"/>
                    <a:pt x="1724025" y="3069167"/>
                    <a:pt x="1727200" y="3041650"/>
                  </a:cubicBezTo>
                  <a:lnTo>
                    <a:pt x="1720850" y="2946400"/>
                  </a:lnTo>
                  <a:cubicBezTo>
                    <a:pt x="1714478" y="2917724"/>
                    <a:pt x="1701800" y="2869147"/>
                    <a:pt x="1701800" y="2838450"/>
                  </a:cubicBezTo>
                  <a:cubicBezTo>
                    <a:pt x="1701800" y="2812962"/>
                    <a:pt x="1704781" y="2787514"/>
                    <a:pt x="1708150" y="2762250"/>
                  </a:cubicBezTo>
                  <a:cubicBezTo>
                    <a:pt x="1709035" y="2755615"/>
                    <a:pt x="1712383" y="2749550"/>
                    <a:pt x="1714500" y="2743200"/>
                  </a:cubicBezTo>
                  <a:cubicBezTo>
                    <a:pt x="1716617" y="2705100"/>
                    <a:pt x="1717395" y="2666902"/>
                    <a:pt x="1720850" y="2628900"/>
                  </a:cubicBezTo>
                  <a:cubicBezTo>
                    <a:pt x="1721640" y="2620209"/>
                    <a:pt x="1726578" y="2612205"/>
                    <a:pt x="1727200" y="2603500"/>
                  </a:cubicBezTo>
                  <a:cubicBezTo>
                    <a:pt x="1739855" y="2426334"/>
                    <a:pt x="1716678" y="2501715"/>
                    <a:pt x="1739900" y="2432050"/>
                  </a:cubicBezTo>
                  <a:cubicBezTo>
                    <a:pt x="1737783" y="2417233"/>
                    <a:pt x="1741852" y="2400053"/>
                    <a:pt x="1733550" y="2387600"/>
                  </a:cubicBezTo>
                  <a:cubicBezTo>
                    <a:pt x="1729837" y="2382031"/>
                    <a:pt x="1719727" y="2389769"/>
                    <a:pt x="1714500" y="2393950"/>
                  </a:cubicBezTo>
                  <a:cubicBezTo>
                    <a:pt x="1708541" y="2398718"/>
                    <a:pt x="1706686" y="2407137"/>
                    <a:pt x="1701800" y="2413000"/>
                  </a:cubicBezTo>
                  <a:cubicBezTo>
                    <a:pt x="1696051" y="2419899"/>
                    <a:pt x="1688499" y="2425151"/>
                    <a:pt x="1682750" y="2432050"/>
                  </a:cubicBezTo>
                  <a:cubicBezTo>
                    <a:pt x="1677864" y="2437913"/>
                    <a:pt x="1675793" y="2446074"/>
                    <a:pt x="1670050" y="2451100"/>
                  </a:cubicBezTo>
                  <a:cubicBezTo>
                    <a:pt x="1616659" y="2497817"/>
                    <a:pt x="1650694" y="2463953"/>
                    <a:pt x="1612900" y="2482850"/>
                  </a:cubicBezTo>
                  <a:cubicBezTo>
                    <a:pt x="1606074" y="2486263"/>
                    <a:pt x="1600824" y="2492450"/>
                    <a:pt x="1593850" y="2495550"/>
                  </a:cubicBezTo>
                  <a:cubicBezTo>
                    <a:pt x="1581617" y="2500987"/>
                    <a:pt x="1568450" y="2504017"/>
                    <a:pt x="1555750" y="2508250"/>
                  </a:cubicBezTo>
                  <a:lnTo>
                    <a:pt x="1536700" y="2514600"/>
                  </a:lnTo>
                  <a:lnTo>
                    <a:pt x="1517650" y="2520950"/>
                  </a:lnTo>
                  <a:cubicBezTo>
                    <a:pt x="1500717" y="2518833"/>
                    <a:pt x="1483536" y="2518176"/>
                    <a:pt x="1466850" y="2514600"/>
                  </a:cubicBezTo>
                  <a:cubicBezTo>
                    <a:pt x="1453760" y="2511795"/>
                    <a:pt x="1441737" y="2505147"/>
                    <a:pt x="1428750" y="2501900"/>
                  </a:cubicBezTo>
                  <a:lnTo>
                    <a:pt x="1403350" y="2495550"/>
                  </a:lnTo>
                  <a:lnTo>
                    <a:pt x="1365250" y="2470150"/>
                  </a:lnTo>
                  <a:lnTo>
                    <a:pt x="1346200" y="2457450"/>
                  </a:lnTo>
                  <a:cubicBezTo>
                    <a:pt x="1361485" y="2503304"/>
                    <a:pt x="1344868" y="2448792"/>
                    <a:pt x="1358900" y="2540000"/>
                  </a:cubicBezTo>
                  <a:cubicBezTo>
                    <a:pt x="1359918" y="2546616"/>
                    <a:pt x="1363133" y="2552700"/>
                    <a:pt x="1365250" y="2559050"/>
                  </a:cubicBezTo>
                  <a:cubicBezTo>
                    <a:pt x="1370417" y="2662387"/>
                    <a:pt x="1376734" y="2669770"/>
                    <a:pt x="1365250" y="2755900"/>
                  </a:cubicBezTo>
                  <a:cubicBezTo>
                    <a:pt x="1363478" y="2769189"/>
                    <a:pt x="1356903" y="2787290"/>
                    <a:pt x="1352550" y="2800350"/>
                  </a:cubicBezTo>
                  <a:cubicBezTo>
                    <a:pt x="1354667" y="2808817"/>
                    <a:pt x="1356502" y="2817359"/>
                    <a:pt x="1358900" y="2825750"/>
                  </a:cubicBezTo>
                  <a:cubicBezTo>
                    <a:pt x="1360739" y="2832186"/>
                    <a:pt x="1365250" y="2838107"/>
                    <a:pt x="1365250" y="2844800"/>
                  </a:cubicBezTo>
                  <a:cubicBezTo>
                    <a:pt x="1365250" y="2866072"/>
                    <a:pt x="1360826" y="2887115"/>
                    <a:pt x="1358900" y="2908300"/>
                  </a:cubicBezTo>
                  <a:cubicBezTo>
                    <a:pt x="1356592" y="2933683"/>
                    <a:pt x="1356740" y="2959359"/>
                    <a:pt x="1352550" y="2984500"/>
                  </a:cubicBezTo>
                  <a:lnTo>
                    <a:pt x="1333500" y="3041650"/>
                  </a:lnTo>
                  <a:lnTo>
                    <a:pt x="1320800" y="3079750"/>
                  </a:lnTo>
                  <a:cubicBezTo>
                    <a:pt x="1318683" y="3086100"/>
                    <a:pt x="1318163" y="3093231"/>
                    <a:pt x="1314450" y="3098800"/>
                  </a:cubicBezTo>
                  <a:cubicBezTo>
                    <a:pt x="1310217" y="3105150"/>
                    <a:pt x="1305163" y="3111024"/>
                    <a:pt x="1301750" y="3117850"/>
                  </a:cubicBezTo>
                  <a:cubicBezTo>
                    <a:pt x="1298757" y="3123837"/>
                    <a:pt x="1298651" y="3131049"/>
                    <a:pt x="1295400" y="3136900"/>
                  </a:cubicBezTo>
                  <a:cubicBezTo>
                    <a:pt x="1283193" y="3158873"/>
                    <a:pt x="1270100" y="3178091"/>
                    <a:pt x="1250950" y="3194050"/>
                  </a:cubicBezTo>
                  <a:cubicBezTo>
                    <a:pt x="1245087" y="3198936"/>
                    <a:pt x="1238250" y="3202517"/>
                    <a:pt x="1231900" y="3206750"/>
                  </a:cubicBezTo>
                  <a:cubicBezTo>
                    <a:pt x="1227667" y="3213100"/>
                    <a:pt x="1225672" y="3221755"/>
                    <a:pt x="1219200" y="3225800"/>
                  </a:cubicBezTo>
                  <a:cubicBezTo>
                    <a:pt x="1207848" y="3232895"/>
                    <a:pt x="1193800" y="3234267"/>
                    <a:pt x="1181100" y="3238500"/>
                  </a:cubicBezTo>
                  <a:cubicBezTo>
                    <a:pt x="1174750" y="3240617"/>
                    <a:pt x="1167619" y="3241137"/>
                    <a:pt x="1162050" y="3244850"/>
                  </a:cubicBezTo>
                  <a:cubicBezTo>
                    <a:pt x="1155700" y="3249083"/>
                    <a:pt x="1148863" y="3252664"/>
                    <a:pt x="1143000" y="3257550"/>
                  </a:cubicBezTo>
                  <a:cubicBezTo>
                    <a:pt x="1136101" y="3263299"/>
                    <a:pt x="1131800" y="3272239"/>
                    <a:pt x="1123950" y="3276600"/>
                  </a:cubicBezTo>
                  <a:cubicBezTo>
                    <a:pt x="1112248" y="3283101"/>
                    <a:pt x="1098550" y="3285067"/>
                    <a:pt x="1085850" y="3289300"/>
                  </a:cubicBezTo>
                  <a:cubicBezTo>
                    <a:pt x="1044620" y="3303043"/>
                    <a:pt x="1073466" y="3295044"/>
                    <a:pt x="996950" y="3302000"/>
                  </a:cubicBezTo>
                  <a:lnTo>
                    <a:pt x="958850" y="3314700"/>
                  </a:lnTo>
                  <a:cubicBezTo>
                    <a:pt x="952500" y="3316817"/>
                    <a:pt x="945369" y="3317337"/>
                    <a:pt x="939800" y="3321050"/>
                  </a:cubicBezTo>
                  <a:cubicBezTo>
                    <a:pt x="892502" y="3352582"/>
                    <a:pt x="950593" y="3312056"/>
                    <a:pt x="901700" y="3352800"/>
                  </a:cubicBezTo>
                  <a:cubicBezTo>
                    <a:pt x="848656" y="3397003"/>
                    <a:pt x="919255" y="3328895"/>
                    <a:pt x="863600" y="3384550"/>
                  </a:cubicBezTo>
                  <a:lnTo>
                    <a:pt x="838200" y="3460750"/>
                  </a:lnTo>
                  <a:cubicBezTo>
                    <a:pt x="836083" y="3467100"/>
                    <a:pt x="835563" y="3474231"/>
                    <a:pt x="831850" y="3479800"/>
                  </a:cubicBezTo>
                  <a:cubicBezTo>
                    <a:pt x="827617" y="3486150"/>
                    <a:pt x="822250" y="3491876"/>
                    <a:pt x="819150" y="3498850"/>
                  </a:cubicBezTo>
                  <a:cubicBezTo>
                    <a:pt x="813713" y="3511083"/>
                    <a:pt x="813876" y="3525811"/>
                    <a:pt x="806450" y="3536950"/>
                  </a:cubicBezTo>
                  <a:cubicBezTo>
                    <a:pt x="802217" y="3543300"/>
                    <a:pt x="797163" y="3549174"/>
                    <a:pt x="793750" y="3556000"/>
                  </a:cubicBezTo>
                  <a:cubicBezTo>
                    <a:pt x="790757" y="3561987"/>
                    <a:pt x="791113" y="3569481"/>
                    <a:pt x="787400" y="3575050"/>
                  </a:cubicBezTo>
                  <a:cubicBezTo>
                    <a:pt x="782419" y="3582522"/>
                    <a:pt x="774700" y="3587750"/>
                    <a:pt x="768350" y="3594100"/>
                  </a:cubicBezTo>
                  <a:cubicBezTo>
                    <a:pt x="757926" y="3625373"/>
                    <a:pt x="769463" y="3603756"/>
                    <a:pt x="742950" y="3625850"/>
                  </a:cubicBezTo>
                  <a:cubicBezTo>
                    <a:pt x="736051" y="3631599"/>
                    <a:pt x="731697" y="3640445"/>
                    <a:pt x="723900" y="3644900"/>
                  </a:cubicBezTo>
                  <a:cubicBezTo>
                    <a:pt x="716323" y="3649230"/>
                    <a:pt x="706891" y="3648852"/>
                    <a:pt x="698500" y="3651250"/>
                  </a:cubicBezTo>
                  <a:cubicBezTo>
                    <a:pt x="634731" y="3669470"/>
                    <a:pt x="733455" y="3644099"/>
                    <a:pt x="654050" y="3663950"/>
                  </a:cubicBezTo>
                  <a:cubicBezTo>
                    <a:pt x="607990" y="3658832"/>
                    <a:pt x="606496" y="3661249"/>
                    <a:pt x="571500" y="3651250"/>
                  </a:cubicBezTo>
                  <a:cubicBezTo>
                    <a:pt x="565064" y="3649411"/>
                    <a:pt x="558301" y="3648151"/>
                    <a:pt x="552450" y="3644900"/>
                  </a:cubicBezTo>
                  <a:cubicBezTo>
                    <a:pt x="478941" y="3604062"/>
                    <a:pt x="541580" y="3636445"/>
                    <a:pt x="495300" y="3600450"/>
                  </a:cubicBezTo>
                  <a:cubicBezTo>
                    <a:pt x="483252" y="3591079"/>
                    <a:pt x="469900" y="3583517"/>
                    <a:pt x="457200" y="3575050"/>
                  </a:cubicBezTo>
                  <a:cubicBezTo>
                    <a:pt x="409902" y="3543518"/>
                    <a:pt x="467993" y="3584044"/>
                    <a:pt x="419100" y="3543300"/>
                  </a:cubicBezTo>
                  <a:cubicBezTo>
                    <a:pt x="413237" y="3538414"/>
                    <a:pt x="405446" y="3535996"/>
                    <a:pt x="400050" y="3530600"/>
                  </a:cubicBezTo>
                  <a:cubicBezTo>
                    <a:pt x="385457" y="3516007"/>
                    <a:pt x="382470" y="3508140"/>
                    <a:pt x="374650" y="3492500"/>
                  </a:cubicBezTo>
                  <a:lnTo>
                    <a:pt x="254000" y="3060700"/>
                  </a:lnTo>
                  <a:cubicBezTo>
                    <a:pt x="251883" y="3026833"/>
                    <a:pt x="251202" y="2992846"/>
                    <a:pt x="247650" y="2959100"/>
                  </a:cubicBezTo>
                  <a:cubicBezTo>
                    <a:pt x="246949" y="2952443"/>
                    <a:pt x="243139" y="2946486"/>
                    <a:pt x="241300" y="2940050"/>
                  </a:cubicBezTo>
                  <a:cubicBezTo>
                    <a:pt x="238902" y="2931659"/>
                    <a:pt x="237067" y="2923117"/>
                    <a:pt x="234950" y="2914650"/>
                  </a:cubicBezTo>
                  <a:cubicBezTo>
                    <a:pt x="232833" y="2885017"/>
                    <a:pt x="232071" y="2855255"/>
                    <a:pt x="228600" y="2825750"/>
                  </a:cubicBezTo>
                  <a:cubicBezTo>
                    <a:pt x="227818" y="2819102"/>
                    <a:pt x="223702" y="2813234"/>
                    <a:pt x="222250" y="2806700"/>
                  </a:cubicBezTo>
                  <a:cubicBezTo>
                    <a:pt x="219457" y="2794131"/>
                    <a:pt x="218017" y="2781300"/>
                    <a:pt x="215900" y="2768600"/>
                  </a:cubicBezTo>
                  <a:cubicBezTo>
                    <a:pt x="213783" y="2726267"/>
                    <a:pt x="212930" y="2683851"/>
                    <a:pt x="209550" y="2641600"/>
                  </a:cubicBezTo>
                  <a:cubicBezTo>
                    <a:pt x="208689" y="2630841"/>
                    <a:pt x="209550" y="2677583"/>
                    <a:pt x="203200" y="2609850"/>
                  </a:cubicBezTo>
                  <a:lnTo>
                    <a:pt x="82550" y="1771650"/>
                  </a:lnTo>
                  <a:cubicBezTo>
                    <a:pt x="79214" y="1754970"/>
                    <a:pt x="64375" y="1686879"/>
                    <a:pt x="63500" y="1663700"/>
                  </a:cubicBezTo>
                  <a:cubicBezTo>
                    <a:pt x="59828" y="1566380"/>
                    <a:pt x="62759" y="1468828"/>
                    <a:pt x="57150" y="1371600"/>
                  </a:cubicBezTo>
                  <a:cubicBezTo>
                    <a:pt x="56379" y="1358235"/>
                    <a:pt x="47697" y="1346487"/>
                    <a:pt x="44450" y="1333500"/>
                  </a:cubicBezTo>
                  <a:cubicBezTo>
                    <a:pt x="30127" y="1276206"/>
                    <a:pt x="37270" y="1299259"/>
                    <a:pt x="25400" y="1263650"/>
                  </a:cubicBezTo>
                  <a:cubicBezTo>
                    <a:pt x="23283" y="1244600"/>
                    <a:pt x="23283" y="1307042"/>
                    <a:pt x="19050" y="1206500"/>
                  </a:cubicBezTo>
                  <a:lnTo>
                    <a:pt x="0" y="781050"/>
                  </a:lnTo>
                  <a:cubicBezTo>
                    <a:pt x="2117" y="715433"/>
                    <a:pt x="1044" y="649636"/>
                    <a:pt x="6350" y="584200"/>
                  </a:cubicBezTo>
                  <a:cubicBezTo>
                    <a:pt x="7432" y="570857"/>
                    <a:pt x="19050" y="546100"/>
                    <a:pt x="19050" y="546100"/>
                  </a:cubicBezTo>
                  <a:cubicBezTo>
                    <a:pt x="21167" y="529167"/>
                    <a:pt x="22347" y="512090"/>
                    <a:pt x="25400" y="495300"/>
                  </a:cubicBezTo>
                  <a:cubicBezTo>
                    <a:pt x="26597" y="488714"/>
                    <a:pt x="29911" y="482686"/>
                    <a:pt x="31750" y="476250"/>
                  </a:cubicBezTo>
                  <a:cubicBezTo>
                    <a:pt x="34148" y="467859"/>
                    <a:pt x="35592" y="459209"/>
                    <a:pt x="38100" y="450850"/>
                  </a:cubicBezTo>
                  <a:cubicBezTo>
                    <a:pt x="49797" y="411860"/>
                    <a:pt x="59267" y="397933"/>
                    <a:pt x="63500" y="38735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" name="29 Grupo"/>
            <p:cNvGrpSpPr/>
            <p:nvPr/>
          </p:nvGrpSpPr>
          <p:grpSpPr>
            <a:xfrm>
              <a:off x="11291075" y="1455208"/>
              <a:ext cx="6144666" cy="3078223"/>
              <a:chOff x="1658307" y="1789671"/>
              <a:chExt cx="6144666" cy="3078223"/>
            </a:xfrm>
          </p:grpSpPr>
          <p:sp>
            <p:nvSpPr>
              <p:cNvPr id="25" name="24 Forma libre"/>
              <p:cNvSpPr/>
              <p:nvPr/>
            </p:nvSpPr>
            <p:spPr>
              <a:xfrm>
                <a:off x="5597624" y="1789671"/>
                <a:ext cx="515885" cy="2505489"/>
              </a:xfrm>
              <a:custGeom>
                <a:avLst/>
                <a:gdLst>
                  <a:gd name="connsiteX0" fmla="*/ 124136 w 515885"/>
                  <a:gd name="connsiteY0" fmla="*/ 81377 h 2505489"/>
                  <a:gd name="connsiteX1" fmla="*/ 124136 w 515885"/>
                  <a:gd name="connsiteY1" fmla="*/ 81377 h 2505489"/>
                  <a:gd name="connsiteX2" fmla="*/ 128899 w 515885"/>
                  <a:gd name="connsiteY2" fmla="*/ 33752 h 2505489"/>
                  <a:gd name="connsiteX3" fmla="*/ 143186 w 515885"/>
                  <a:gd name="connsiteY3" fmla="*/ 24227 h 2505489"/>
                  <a:gd name="connsiteX4" fmla="*/ 171761 w 515885"/>
                  <a:gd name="connsiteY4" fmla="*/ 14702 h 2505489"/>
                  <a:gd name="connsiteX5" fmla="*/ 219386 w 515885"/>
                  <a:gd name="connsiteY5" fmla="*/ 5177 h 2505489"/>
                  <a:gd name="connsiteX6" fmla="*/ 262249 w 515885"/>
                  <a:gd name="connsiteY6" fmla="*/ 414 h 2505489"/>
                  <a:gd name="connsiteX7" fmla="*/ 333686 w 515885"/>
                  <a:gd name="connsiteY7" fmla="*/ 5177 h 2505489"/>
                  <a:gd name="connsiteX8" fmla="*/ 347974 w 515885"/>
                  <a:gd name="connsiteY8" fmla="*/ 19464 h 2505489"/>
                  <a:gd name="connsiteX9" fmla="*/ 362261 w 515885"/>
                  <a:gd name="connsiteY9" fmla="*/ 28989 h 2505489"/>
                  <a:gd name="connsiteX10" fmla="*/ 371786 w 515885"/>
                  <a:gd name="connsiteY10" fmla="*/ 43277 h 2505489"/>
                  <a:gd name="connsiteX11" fmla="*/ 381311 w 515885"/>
                  <a:gd name="connsiteY11" fmla="*/ 124239 h 2505489"/>
                  <a:gd name="connsiteX12" fmla="*/ 395599 w 515885"/>
                  <a:gd name="connsiteY12" fmla="*/ 171864 h 2505489"/>
                  <a:gd name="connsiteX13" fmla="*/ 400361 w 515885"/>
                  <a:gd name="connsiteY13" fmla="*/ 186152 h 2505489"/>
                  <a:gd name="connsiteX14" fmla="*/ 395599 w 515885"/>
                  <a:gd name="connsiteY14" fmla="*/ 243302 h 2505489"/>
                  <a:gd name="connsiteX15" fmla="*/ 386074 w 515885"/>
                  <a:gd name="connsiteY15" fmla="*/ 343314 h 2505489"/>
                  <a:gd name="connsiteX16" fmla="*/ 390836 w 515885"/>
                  <a:gd name="connsiteY16" fmla="*/ 433802 h 2505489"/>
                  <a:gd name="connsiteX17" fmla="*/ 395599 w 515885"/>
                  <a:gd name="connsiteY17" fmla="*/ 448089 h 2505489"/>
                  <a:gd name="connsiteX18" fmla="*/ 405124 w 515885"/>
                  <a:gd name="connsiteY18" fmla="*/ 486189 h 2505489"/>
                  <a:gd name="connsiteX19" fmla="*/ 405124 w 515885"/>
                  <a:gd name="connsiteY19" fmla="*/ 738602 h 2505489"/>
                  <a:gd name="connsiteX20" fmla="*/ 414649 w 515885"/>
                  <a:gd name="connsiteY20" fmla="*/ 781464 h 2505489"/>
                  <a:gd name="connsiteX21" fmla="*/ 409886 w 515885"/>
                  <a:gd name="connsiteY21" fmla="*/ 862427 h 2505489"/>
                  <a:gd name="connsiteX22" fmla="*/ 405124 w 515885"/>
                  <a:gd name="connsiteY22" fmla="*/ 891002 h 2505489"/>
                  <a:gd name="connsiteX23" fmla="*/ 395599 w 515885"/>
                  <a:gd name="connsiteY23" fmla="*/ 929102 h 2505489"/>
                  <a:gd name="connsiteX24" fmla="*/ 390836 w 515885"/>
                  <a:gd name="connsiteY24" fmla="*/ 1057689 h 2505489"/>
                  <a:gd name="connsiteX25" fmla="*/ 386074 w 515885"/>
                  <a:gd name="connsiteY25" fmla="*/ 1076739 h 2505489"/>
                  <a:gd name="connsiteX26" fmla="*/ 381311 w 515885"/>
                  <a:gd name="connsiteY26" fmla="*/ 1138652 h 2505489"/>
                  <a:gd name="connsiteX27" fmla="*/ 367024 w 515885"/>
                  <a:gd name="connsiteY27" fmla="*/ 1186277 h 2505489"/>
                  <a:gd name="connsiteX28" fmla="*/ 362261 w 515885"/>
                  <a:gd name="connsiteY28" fmla="*/ 1214852 h 2505489"/>
                  <a:gd name="connsiteX29" fmla="*/ 357499 w 515885"/>
                  <a:gd name="connsiteY29" fmla="*/ 1229139 h 2505489"/>
                  <a:gd name="connsiteX30" fmla="*/ 352736 w 515885"/>
                  <a:gd name="connsiteY30" fmla="*/ 1248189 h 2505489"/>
                  <a:gd name="connsiteX31" fmla="*/ 347974 w 515885"/>
                  <a:gd name="connsiteY31" fmla="*/ 1276764 h 2505489"/>
                  <a:gd name="connsiteX32" fmla="*/ 338449 w 515885"/>
                  <a:gd name="connsiteY32" fmla="*/ 1314864 h 2505489"/>
                  <a:gd name="connsiteX33" fmla="*/ 333686 w 515885"/>
                  <a:gd name="connsiteY33" fmla="*/ 1362489 h 2505489"/>
                  <a:gd name="connsiteX34" fmla="*/ 319399 w 515885"/>
                  <a:gd name="connsiteY34" fmla="*/ 1429164 h 2505489"/>
                  <a:gd name="connsiteX35" fmla="*/ 305111 w 515885"/>
                  <a:gd name="connsiteY35" fmla="*/ 1695864 h 2505489"/>
                  <a:gd name="connsiteX36" fmla="*/ 295586 w 515885"/>
                  <a:gd name="connsiteY36" fmla="*/ 1743489 h 2505489"/>
                  <a:gd name="connsiteX37" fmla="*/ 290824 w 515885"/>
                  <a:gd name="connsiteY37" fmla="*/ 1757777 h 2505489"/>
                  <a:gd name="connsiteX38" fmla="*/ 295586 w 515885"/>
                  <a:gd name="connsiteY38" fmla="*/ 1838739 h 2505489"/>
                  <a:gd name="connsiteX39" fmla="*/ 305111 w 515885"/>
                  <a:gd name="connsiteY39" fmla="*/ 2000664 h 2505489"/>
                  <a:gd name="connsiteX40" fmla="*/ 295586 w 515885"/>
                  <a:gd name="connsiteY40" fmla="*/ 2048289 h 2505489"/>
                  <a:gd name="connsiteX41" fmla="*/ 309874 w 515885"/>
                  <a:gd name="connsiteY41" fmla="*/ 2134014 h 2505489"/>
                  <a:gd name="connsiteX42" fmla="*/ 328924 w 515885"/>
                  <a:gd name="connsiteY42" fmla="*/ 2162589 h 2505489"/>
                  <a:gd name="connsiteX43" fmla="*/ 347974 w 515885"/>
                  <a:gd name="connsiteY43" fmla="*/ 2210214 h 2505489"/>
                  <a:gd name="connsiteX44" fmla="*/ 357499 w 515885"/>
                  <a:gd name="connsiteY44" fmla="*/ 2224502 h 2505489"/>
                  <a:gd name="connsiteX45" fmla="*/ 371786 w 515885"/>
                  <a:gd name="connsiteY45" fmla="*/ 2229264 h 2505489"/>
                  <a:gd name="connsiteX46" fmla="*/ 386074 w 515885"/>
                  <a:gd name="connsiteY46" fmla="*/ 2243552 h 2505489"/>
                  <a:gd name="connsiteX47" fmla="*/ 490849 w 515885"/>
                  <a:gd name="connsiteY47" fmla="*/ 2257839 h 2505489"/>
                  <a:gd name="connsiteX48" fmla="*/ 514661 w 515885"/>
                  <a:gd name="connsiteY48" fmla="*/ 2281652 h 2505489"/>
                  <a:gd name="connsiteX49" fmla="*/ 500374 w 515885"/>
                  <a:gd name="connsiteY49" fmla="*/ 2334039 h 2505489"/>
                  <a:gd name="connsiteX50" fmla="*/ 490849 w 515885"/>
                  <a:gd name="connsiteY50" fmla="*/ 2362614 h 2505489"/>
                  <a:gd name="connsiteX51" fmla="*/ 486086 w 515885"/>
                  <a:gd name="connsiteY51" fmla="*/ 2386427 h 2505489"/>
                  <a:gd name="connsiteX52" fmla="*/ 471799 w 515885"/>
                  <a:gd name="connsiteY52" fmla="*/ 2419764 h 2505489"/>
                  <a:gd name="connsiteX53" fmla="*/ 457511 w 515885"/>
                  <a:gd name="connsiteY53" fmla="*/ 2448339 h 2505489"/>
                  <a:gd name="connsiteX54" fmla="*/ 447986 w 515885"/>
                  <a:gd name="connsiteY54" fmla="*/ 2476914 h 2505489"/>
                  <a:gd name="connsiteX55" fmla="*/ 428936 w 515885"/>
                  <a:gd name="connsiteY55" fmla="*/ 2500727 h 2505489"/>
                  <a:gd name="connsiteX56" fmla="*/ 414649 w 515885"/>
                  <a:gd name="connsiteY56" fmla="*/ 2505489 h 2505489"/>
                  <a:gd name="connsiteX57" fmla="*/ 333686 w 515885"/>
                  <a:gd name="connsiteY57" fmla="*/ 2495964 h 2505489"/>
                  <a:gd name="connsiteX58" fmla="*/ 319399 w 515885"/>
                  <a:gd name="connsiteY58" fmla="*/ 2486439 h 2505489"/>
                  <a:gd name="connsiteX59" fmla="*/ 290824 w 515885"/>
                  <a:gd name="connsiteY59" fmla="*/ 2476914 h 2505489"/>
                  <a:gd name="connsiteX60" fmla="*/ 262249 w 515885"/>
                  <a:gd name="connsiteY60" fmla="*/ 2462627 h 2505489"/>
                  <a:gd name="connsiteX61" fmla="*/ 233674 w 515885"/>
                  <a:gd name="connsiteY61" fmla="*/ 2443577 h 2505489"/>
                  <a:gd name="connsiteX62" fmla="*/ 205099 w 515885"/>
                  <a:gd name="connsiteY62" fmla="*/ 2434052 h 2505489"/>
                  <a:gd name="connsiteX63" fmla="*/ 190811 w 515885"/>
                  <a:gd name="connsiteY63" fmla="*/ 2424527 h 2505489"/>
                  <a:gd name="connsiteX64" fmla="*/ 162236 w 515885"/>
                  <a:gd name="connsiteY64" fmla="*/ 2410239 h 2505489"/>
                  <a:gd name="connsiteX65" fmla="*/ 133661 w 515885"/>
                  <a:gd name="connsiteY65" fmla="*/ 2381664 h 2505489"/>
                  <a:gd name="connsiteX66" fmla="*/ 119374 w 515885"/>
                  <a:gd name="connsiteY66" fmla="*/ 2372139 h 2505489"/>
                  <a:gd name="connsiteX67" fmla="*/ 90799 w 515885"/>
                  <a:gd name="connsiteY67" fmla="*/ 2348327 h 2505489"/>
                  <a:gd name="connsiteX68" fmla="*/ 71749 w 515885"/>
                  <a:gd name="connsiteY68" fmla="*/ 2319752 h 2505489"/>
                  <a:gd name="connsiteX69" fmla="*/ 62224 w 515885"/>
                  <a:gd name="connsiteY69" fmla="*/ 2291177 h 2505489"/>
                  <a:gd name="connsiteX70" fmla="*/ 57461 w 515885"/>
                  <a:gd name="connsiteY70" fmla="*/ 2276889 h 2505489"/>
                  <a:gd name="connsiteX71" fmla="*/ 52699 w 515885"/>
                  <a:gd name="connsiteY71" fmla="*/ 2253077 h 2505489"/>
                  <a:gd name="connsiteX72" fmla="*/ 38411 w 515885"/>
                  <a:gd name="connsiteY72" fmla="*/ 2210214 h 2505489"/>
                  <a:gd name="connsiteX73" fmla="*/ 33649 w 515885"/>
                  <a:gd name="connsiteY73" fmla="*/ 2195927 h 2505489"/>
                  <a:gd name="connsiteX74" fmla="*/ 28886 w 515885"/>
                  <a:gd name="connsiteY74" fmla="*/ 2181639 h 2505489"/>
                  <a:gd name="connsiteX75" fmla="*/ 24124 w 515885"/>
                  <a:gd name="connsiteY75" fmla="*/ 2143539 h 2505489"/>
                  <a:gd name="connsiteX76" fmla="*/ 33649 w 515885"/>
                  <a:gd name="connsiteY76" fmla="*/ 1900652 h 2505489"/>
                  <a:gd name="connsiteX77" fmla="*/ 28886 w 515885"/>
                  <a:gd name="connsiteY77" fmla="*/ 1833977 h 2505489"/>
                  <a:gd name="connsiteX78" fmla="*/ 19361 w 515885"/>
                  <a:gd name="connsiteY78" fmla="*/ 1795877 h 2505489"/>
                  <a:gd name="connsiteX79" fmla="*/ 9836 w 515885"/>
                  <a:gd name="connsiteY79" fmla="*/ 1743489 h 2505489"/>
                  <a:gd name="connsiteX80" fmla="*/ 5074 w 515885"/>
                  <a:gd name="connsiteY80" fmla="*/ 1686339 h 2505489"/>
                  <a:gd name="connsiteX81" fmla="*/ 311 w 515885"/>
                  <a:gd name="connsiteY81" fmla="*/ 1662527 h 2505489"/>
                  <a:gd name="connsiteX82" fmla="*/ 9836 w 515885"/>
                  <a:gd name="connsiteY82" fmla="*/ 1562514 h 2505489"/>
                  <a:gd name="connsiteX83" fmla="*/ 14599 w 515885"/>
                  <a:gd name="connsiteY83" fmla="*/ 1514889 h 2505489"/>
                  <a:gd name="connsiteX84" fmla="*/ 24124 w 515885"/>
                  <a:gd name="connsiteY84" fmla="*/ 1481552 h 2505489"/>
                  <a:gd name="connsiteX85" fmla="*/ 24124 w 515885"/>
                  <a:gd name="connsiteY85" fmla="*/ 1352964 h 2505489"/>
                  <a:gd name="connsiteX86" fmla="*/ 33649 w 515885"/>
                  <a:gd name="connsiteY86" fmla="*/ 1314864 h 2505489"/>
                  <a:gd name="connsiteX87" fmla="*/ 43174 w 515885"/>
                  <a:gd name="connsiteY87" fmla="*/ 1300577 h 2505489"/>
                  <a:gd name="connsiteX88" fmla="*/ 62224 w 515885"/>
                  <a:gd name="connsiteY88" fmla="*/ 1267239 h 2505489"/>
                  <a:gd name="connsiteX89" fmla="*/ 71749 w 515885"/>
                  <a:gd name="connsiteY89" fmla="*/ 1238664 h 2505489"/>
                  <a:gd name="connsiteX90" fmla="*/ 76511 w 515885"/>
                  <a:gd name="connsiteY90" fmla="*/ 1224377 h 2505489"/>
                  <a:gd name="connsiteX91" fmla="*/ 86036 w 515885"/>
                  <a:gd name="connsiteY91" fmla="*/ 1210089 h 2505489"/>
                  <a:gd name="connsiteX92" fmla="*/ 95561 w 515885"/>
                  <a:gd name="connsiteY92" fmla="*/ 1171989 h 2505489"/>
                  <a:gd name="connsiteX93" fmla="*/ 100324 w 515885"/>
                  <a:gd name="connsiteY93" fmla="*/ 1157702 h 2505489"/>
                  <a:gd name="connsiteX94" fmla="*/ 105086 w 515885"/>
                  <a:gd name="connsiteY94" fmla="*/ 1129127 h 2505489"/>
                  <a:gd name="connsiteX95" fmla="*/ 109849 w 515885"/>
                  <a:gd name="connsiteY95" fmla="*/ 1110077 h 2505489"/>
                  <a:gd name="connsiteX96" fmla="*/ 105086 w 515885"/>
                  <a:gd name="connsiteY96" fmla="*/ 986252 h 2505489"/>
                  <a:gd name="connsiteX97" fmla="*/ 100324 w 515885"/>
                  <a:gd name="connsiteY97" fmla="*/ 824327 h 2505489"/>
                  <a:gd name="connsiteX98" fmla="*/ 90799 w 515885"/>
                  <a:gd name="connsiteY98" fmla="*/ 786227 h 2505489"/>
                  <a:gd name="connsiteX99" fmla="*/ 81274 w 515885"/>
                  <a:gd name="connsiteY99" fmla="*/ 757652 h 2505489"/>
                  <a:gd name="connsiteX100" fmla="*/ 86036 w 515885"/>
                  <a:gd name="connsiteY100" fmla="*/ 719552 h 2505489"/>
                  <a:gd name="connsiteX101" fmla="*/ 105086 w 515885"/>
                  <a:gd name="connsiteY101" fmla="*/ 690977 h 2505489"/>
                  <a:gd name="connsiteX102" fmla="*/ 109849 w 515885"/>
                  <a:gd name="connsiteY102" fmla="*/ 676689 h 2505489"/>
                  <a:gd name="connsiteX103" fmla="*/ 119374 w 515885"/>
                  <a:gd name="connsiteY103" fmla="*/ 610014 h 2505489"/>
                  <a:gd name="connsiteX104" fmla="*/ 124136 w 515885"/>
                  <a:gd name="connsiteY104" fmla="*/ 576677 h 2505489"/>
                  <a:gd name="connsiteX105" fmla="*/ 128899 w 515885"/>
                  <a:gd name="connsiteY105" fmla="*/ 557627 h 2505489"/>
                  <a:gd name="connsiteX106" fmla="*/ 138424 w 515885"/>
                  <a:gd name="connsiteY106" fmla="*/ 529052 h 2505489"/>
                  <a:gd name="connsiteX107" fmla="*/ 133661 w 515885"/>
                  <a:gd name="connsiteY107" fmla="*/ 405227 h 2505489"/>
                  <a:gd name="connsiteX108" fmla="*/ 143186 w 515885"/>
                  <a:gd name="connsiteY108" fmla="*/ 305214 h 2505489"/>
                  <a:gd name="connsiteX109" fmla="*/ 143186 w 515885"/>
                  <a:gd name="connsiteY109" fmla="*/ 167102 h 2505489"/>
                  <a:gd name="connsiteX110" fmla="*/ 133661 w 515885"/>
                  <a:gd name="connsiteY110" fmla="*/ 124239 h 2505489"/>
                  <a:gd name="connsiteX111" fmla="*/ 124136 w 515885"/>
                  <a:gd name="connsiteY111" fmla="*/ 81377 h 2505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515885" h="2505489">
                    <a:moveTo>
                      <a:pt x="124136" y="81377"/>
                    </a:moveTo>
                    <a:lnTo>
                      <a:pt x="124136" y="81377"/>
                    </a:lnTo>
                    <a:cubicBezTo>
                      <a:pt x="125724" y="65502"/>
                      <a:pt x="123854" y="48887"/>
                      <a:pt x="128899" y="33752"/>
                    </a:cubicBezTo>
                    <a:cubicBezTo>
                      <a:pt x="130709" y="28322"/>
                      <a:pt x="137956" y="26552"/>
                      <a:pt x="143186" y="24227"/>
                    </a:cubicBezTo>
                    <a:cubicBezTo>
                      <a:pt x="152361" y="20149"/>
                      <a:pt x="162236" y="17877"/>
                      <a:pt x="171761" y="14702"/>
                    </a:cubicBezTo>
                    <a:cubicBezTo>
                      <a:pt x="195233" y="6878"/>
                      <a:pt x="184356" y="9556"/>
                      <a:pt x="219386" y="5177"/>
                    </a:cubicBezTo>
                    <a:cubicBezTo>
                      <a:pt x="233651" y="3394"/>
                      <a:pt x="247961" y="2002"/>
                      <a:pt x="262249" y="414"/>
                    </a:cubicBezTo>
                    <a:cubicBezTo>
                      <a:pt x="286061" y="2002"/>
                      <a:pt x="310389" y="0"/>
                      <a:pt x="333686" y="5177"/>
                    </a:cubicBezTo>
                    <a:cubicBezTo>
                      <a:pt x="340261" y="6638"/>
                      <a:pt x="342800" y="15152"/>
                      <a:pt x="347974" y="19464"/>
                    </a:cubicBezTo>
                    <a:cubicBezTo>
                      <a:pt x="352371" y="23128"/>
                      <a:pt x="357499" y="25814"/>
                      <a:pt x="362261" y="28989"/>
                    </a:cubicBezTo>
                    <a:cubicBezTo>
                      <a:pt x="365436" y="33752"/>
                      <a:pt x="369226" y="38157"/>
                      <a:pt x="371786" y="43277"/>
                    </a:cubicBezTo>
                    <a:cubicBezTo>
                      <a:pt x="382734" y="65171"/>
                      <a:pt x="380019" y="112613"/>
                      <a:pt x="381311" y="124239"/>
                    </a:cubicBezTo>
                    <a:cubicBezTo>
                      <a:pt x="382510" y="135032"/>
                      <a:pt x="393206" y="164685"/>
                      <a:pt x="395599" y="171864"/>
                    </a:cubicBezTo>
                    <a:lnTo>
                      <a:pt x="400361" y="186152"/>
                    </a:lnTo>
                    <a:cubicBezTo>
                      <a:pt x="398774" y="205202"/>
                      <a:pt x="396914" y="224231"/>
                      <a:pt x="395599" y="243302"/>
                    </a:cubicBezTo>
                    <a:cubicBezTo>
                      <a:pt x="389227" y="335698"/>
                      <a:pt x="397689" y="296851"/>
                      <a:pt x="386074" y="343314"/>
                    </a:cubicBezTo>
                    <a:cubicBezTo>
                      <a:pt x="387661" y="373477"/>
                      <a:pt x="388101" y="403722"/>
                      <a:pt x="390836" y="433802"/>
                    </a:cubicBezTo>
                    <a:cubicBezTo>
                      <a:pt x="391290" y="438801"/>
                      <a:pt x="394381" y="443219"/>
                      <a:pt x="395599" y="448089"/>
                    </a:cubicBezTo>
                    <a:lnTo>
                      <a:pt x="405124" y="486189"/>
                    </a:lnTo>
                    <a:cubicBezTo>
                      <a:pt x="401403" y="608956"/>
                      <a:pt x="396527" y="631141"/>
                      <a:pt x="405124" y="738602"/>
                    </a:cubicBezTo>
                    <a:cubicBezTo>
                      <a:pt x="405836" y="747500"/>
                      <a:pt x="412236" y="771812"/>
                      <a:pt x="414649" y="781464"/>
                    </a:cubicBezTo>
                    <a:cubicBezTo>
                      <a:pt x="413061" y="808452"/>
                      <a:pt x="412228" y="835494"/>
                      <a:pt x="409886" y="862427"/>
                    </a:cubicBezTo>
                    <a:cubicBezTo>
                      <a:pt x="409049" y="872047"/>
                      <a:pt x="406851" y="881501"/>
                      <a:pt x="405124" y="891002"/>
                    </a:cubicBezTo>
                    <a:cubicBezTo>
                      <a:pt x="400527" y="916283"/>
                      <a:pt x="402207" y="909277"/>
                      <a:pt x="395599" y="929102"/>
                    </a:cubicBezTo>
                    <a:cubicBezTo>
                      <a:pt x="394011" y="971964"/>
                      <a:pt x="393597" y="1014886"/>
                      <a:pt x="390836" y="1057689"/>
                    </a:cubicBezTo>
                    <a:cubicBezTo>
                      <a:pt x="390415" y="1064221"/>
                      <a:pt x="386839" y="1070238"/>
                      <a:pt x="386074" y="1076739"/>
                    </a:cubicBezTo>
                    <a:cubicBezTo>
                      <a:pt x="383656" y="1097296"/>
                      <a:pt x="383729" y="1118095"/>
                      <a:pt x="381311" y="1138652"/>
                    </a:cubicBezTo>
                    <a:cubicBezTo>
                      <a:pt x="377998" y="1166816"/>
                      <a:pt x="372662" y="1152454"/>
                      <a:pt x="367024" y="1186277"/>
                    </a:cubicBezTo>
                    <a:cubicBezTo>
                      <a:pt x="365436" y="1195802"/>
                      <a:pt x="364356" y="1205426"/>
                      <a:pt x="362261" y="1214852"/>
                    </a:cubicBezTo>
                    <a:cubicBezTo>
                      <a:pt x="361172" y="1219752"/>
                      <a:pt x="358878" y="1224312"/>
                      <a:pt x="357499" y="1229139"/>
                    </a:cubicBezTo>
                    <a:cubicBezTo>
                      <a:pt x="355701" y="1235433"/>
                      <a:pt x="354020" y="1241771"/>
                      <a:pt x="352736" y="1248189"/>
                    </a:cubicBezTo>
                    <a:cubicBezTo>
                      <a:pt x="350842" y="1257658"/>
                      <a:pt x="349997" y="1267322"/>
                      <a:pt x="347974" y="1276764"/>
                    </a:cubicBezTo>
                    <a:cubicBezTo>
                      <a:pt x="345231" y="1289564"/>
                      <a:pt x="338449" y="1314864"/>
                      <a:pt x="338449" y="1314864"/>
                    </a:cubicBezTo>
                    <a:cubicBezTo>
                      <a:pt x="336861" y="1330739"/>
                      <a:pt x="336053" y="1346711"/>
                      <a:pt x="333686" y="1362489"/>
                    </a:cubicBezTo>
                    <a:cubicBezTo>
                      <a:pt x="329633" y="1389505"/>
                      <a:pt x="323368" y="1356139"/>
                      <a:pt x="319399" y="1429164"/>
                    </a:cubicBezTo>
                    <a:lnTo>
                      <a:pt x="305111" y="1695864"/>
                    </a:lnTo>
                    <a:cubicBezTo>
                      <a:pt x="301936" y="1711739"/>
                      <a:pt x="299226" y="1727714"/>
                      <a:pt x="295586" y="1743489"/>
                    </a:cubicBezTo>
                    <a:cubicBezTo>
                      <a:pt x="294457" y="1748381"/>
                      <a:pt x="290824" y="1752757"/>
                      <a:pt x="290824" y="1757777"/>
                    </a:cubicBezTo>
                    <a:cubicBezTo>
                      <a:pt x="290824" y="1784811"/>
                      <a:pt x="294412" y="1811731"/>
                      <a:pt x="295586" y="1838739"/>
                    </a:cubicBezTo>
                    <a:cubicBezTo>
                      <a:pt x="298086" y="1896231"/>
                      <a:pt x="302730" y="1964152"/>
                      <a:pt x="305111" y="2000664"/>
                    </a:cubicBezTo>
                    <a:lnTo>
                      <a:pt x="295586" y="2048289"/>
                    </a:lnTo>
                    <a:cubicBezTo>
                      <a:pt x="296947" y="2064625"/>
                      <a:pt x="296529" y="2113996"/>
                      <a:pt x="309874" y="2134014"/>
                    </a:cubicBezTo>
                    <a:lnTo>
                      <a:pt x="328924" y="2162589"/>
                    </a:lnTo>
                    <a:cubicBezTo>
                      <a:pt x="336730" y="2186008"/>
                      <a:pt x="336762" y="2190592"/>
                      <a:pt x="347974" y="2210214"/>
                    </a:cubicBezTo>
                    <a:cubicBezTo>
                      <a:pt x="350814" y="2215184"/>
                      <a:pt x="353029" y="2220926"/>
                      <a:pt x="357499" y="2224502"/>
                    </a:cubicBezTo>
                    <a:cubicBezTo>
                      <a:pt x="361419" y="2227638"/>
                      <a:pt x="367024" y="2227677"/>
                      <a:pt x="371786" y="2229264"/>
                    </a:cubicBezTo>
                    <a:cubicBezTo>
                      <a:pt x="376549" y="2234027"/>
                      <a:pt x="380900" y="2239240"/>
                      <a:pt x="386074" y="2243552"/>
                    </a:cubicBezTo>
                    <a:cubicBezTo>
                      <a:pt x="417078" y="2269389"/>
                      <a:pt x="439050" y="2255113"/>
                      <a:pt x="490849" y="2257839"/>
                    </a:cubicBezTo>
                    <a:cubicBezTo>
                      <a:pt x="498643" y="2263035"/>
                      <a:pt x="513218" y="2270106"/>
                      <a:pt x="514661" y="2281652"/>
                    </a:cubicBezTo>
                    <a:cubicBezTo>
                      <a:pt x="515885" y="2291444"/>
                      <a:pt x="502591" y="2327387"/>
                      <a:pt x="500374" y="2334039"/>
                    </a:cubicBezTo>
                    <a:lnTo>
                      <a:pt x="490849" y="2362614"/>
                    </a:lnTo>
                    <a:cubicBezTo>
                      <a:pt x="489261" y="2370552"/>
                      <a:pt x="488049" y="2378574"/>
                      <a:pt x="486086" y="2386427"/>
                    </a:cubicBezTo>
                    <a:cubicBezTo>
                      <a:pt x="481618" y="2404299"/>
                      <a:pt x="479978" y="2400680"/>
                      <a:pt x="471799" y="2419764"/>
                    </a:cubicBezTo>
                    <a:cubicBezTo>
                      <a:pt x="459969" y="2447367"/>
                      <a:pt x="475815" y="2420885"/>
                      <a:pt x="457511" y="2448339"/>
                    </a:cubicBezTo>
                    <a:lnTo>
                      <a:pt x="447986" y="2476914"/>
                    </a:lnTo>
                    <a:cubicBezTo>
                      <a:pt x="442493" y="2493394"/>
                      <a:pt x="446171" y="2492110"/>
                      <a:pt x="428936" y="2500727"/>
                    </a:cubicBezTo>
                    <a:cubicBezTo>
                      <a:pt x="424446" y="2502972"/>
                      <a:pt x="419411" y="2503902"/>
                      <a:pt x="414649" y="2505489"/>
                    </a:cubicBezTo>
                    <a:cubicBezTo>
                      <a:pt x="409040" y="2505058"/>
                      <a:pt x="352948" y="2504219"/>
                      <a:pt x="333686" y="2495964"/>
                    </a:cubicBezTo>
                    <a:cubicBezTo>
                      <a:pt x="328425" y="2493709"/>
                      <a:pt x="324629" y="2488764"/>
                      <a:pt x="319399" y="2486439"/>
                    </a:cubicBezTo>
                    <a:cubicBezTo>
                      <a:pt x="310224" y="2482361"/>
                      <a:pt x="299178" y="2482483"/>
                      <a:pt x="290824" y="2476914"/>
                    </a:cubicBezTo>
                    <a:cubicBezTo>
                      <a:pt x="272359" y="2464605"/>
                      <a:pt x="281966" y="2469199"/>
                      <a:pt x="262249" y="2462627"/>
                    </a:cubicBezTo>
                    <a:cubicBezTo>
                      <a:pt x="252724" y="2456277"/>
                      <a:pt x="244534" y="2447197"/>
                      <a:pt x="233674" y="2443577"/>
                    </a:cubicBezTo>
                    <a:lnTo>
                      <a:pt x="205099" y="2434052"/>
                    </a:lnTo>
                    <a:cubicBezTo>
                      <a:pt x="200336" y="2430877"/>
                      <a:pt x="195931" y="2427087"/>
                      <a:pt x="190811" y="2424527"/>
                    </a:cubicBezTo>
                    <a:cubicBezTo>
                      <a:pt x="171900" y="2415071"/>
                      <a:pt x="179782" y="2425836"/>
                      <a:pt x="162236" y="2410239"/>
                    </a:cubicBezTo>
                    <a:cubicBezTo>
                      <a:pt x="152168" y="2401290"/>
                      <a:pt x="144869" y="2389136"/>
                      <a:pt x="133661" y="2381664"/>
                    </a:cubicBezTo>
                    <a:cubicBezTo>
                      <a:pt x="128899" y="2378489"/>
                      <a:pt x="123771" y="2375803"/>
                      <a:pt x="119374" y="2372139"/>
                    </a:cubicBezTo>
                    <a:cubicBezTo>
                      <a:pt x="82705" y="2341582"/>
                      <a:pt x="126271" y="2371976"/>
                      <a:pt x="90799" y="2348327"/>
                    </a:cubicBezTo>
                    <a:cubicBezTo>
                      <a:pt x="84449" y="2338802"/>
                      <a:pt x="75369" y="2330612"/>
                      <a:pt x="71749" y="2319752"/>
                    </a:cubicBezTo>
                    <a:lnTo>
                      <a:pt x="62224" y="2291177"/>
                    </a:lnTo>
                    <a:cubicBezTo>
                      <a:pt x="60636" y="2286414"/>
                      <a:pt x="58445" y="2281812"/>
                      <a:pt x="57461" y="2276889"/>
                    </a:cubicBezTo>
                    <a:cubicBezTo>
                      <a:pt x="55874" y="2268952"/>
                      <a:pt x="54829" y="2260886"/>
                      <a:pt x="52699" y="2253077"/>
                    </a:cubicBezTo>
                    <a:cubicBezTo>
                      <a:pt x="52694" y="2253059"/>
                      <a:pt x="40795" y="2217367"/>
                      <a:pt x="38411" y="2210214"/>
                    </a:cubicBezTo>
                    <a:lnTo>
                      <a:pt x="33649" y="2195927"/>
                    </a:lnTo>
                    <a:lnTo>
                      <a:pt x="28886" y="2181639"/>
                    </a:lnTo>
                    <a:cubicBezTo>
                      <a:pt x="27299" y="2168939"/>
                      <a:pt x="24124" y="2156338"/>
                      <a:pt x="24124" y="2143539"/>
                    </a:cubicBezTo>
                    <a:cubicBezTo>
                      <a:pt x="24124" y="1949429"/>
                      <a:pt x="17810" y="1995675"/>
                      <a:pt x="33649" y="1900652"/>
                    </a:cubicBezTo>
                    <a:cubicBezTo>
                      <a:pt x="32061" y="1878427"/>
                      <a:pt x="31897" y="1856054"/>
                      <a:pt x="28886" y="1833977"/>
                    </a:cubicBezTo>
                    <a:cubicBezTo>
                      <a:pt x="27117" y="1821006"/>
                      <a:pt x="21212" y="1808836"/>
                      <a:pt x="19361" y="1795877"/>
                    </a:cubicBezTo>
                    <a:cubicBezTo>
                      <a:pt x="13673" y="1756059"/>
                      <a:pt x="17322" y="1773429"/>
                      <a:pt x="9836" y="1743489"/>
                    </a:cubicBezTo>
                    <a:cubicBezTo>
                      <a:pt x="8249" y="1724439"/>
                      <a:pt x="7308" y="1705324"/>
                      <a:pt x="5074" y="1686339"/>
                    </a:cubicBezTo>
                    <a:cubicBezTo>
                      <a:pt x="4128" y="1678300"/>
                      <a:pt x="0" y="1670616"/>
                      <a:pt x="311" y="1662527"/>
                    </a:cubicBezTo>
                    <a:cubicBezTo>
                      <a:pt x="1598" y="1629063"/>
                      <a:pt x="6610" y="1595847"/>
                      <a:pt x="9836" y="1562514"/>
                    </a:cubicBezTo>
                    <a:cubicBezTo>
                      <a:pt x="11373" y="1546634"/>
                      <a:pt x="9554" y="1530025"/>
                      <a:pt x="14599" y="1514889"/>
                    </a:cubicBezTo>
                    <a:cubicBezTo>
                      <a:pt x="21431" y="1494392"/>
                      <a:pt x="18143" y="1505472"/>
                      <a:pt x="24124" y="1481552"/>
                    </a:cubicBezTo>
                    <a:cubicBezTo>
                      <a:pt x="19808" y="1395247"/>
                      <a:pt x="14509" y="1410654"/>
                      <a:pt x="24124" y="1352964"/>
                    </a:cubicBezTo>
                    <a:cubicBezTo>
                      <a:pt x="25483" y="1344809"/>
                      <a:pt x="29047" y="1324067"/>
                      <a:pt x="33649" y="1314864"/>
                    </a:cubicBezTo>
                    <a:cubicBezTo>
                      <a:pt x="36209" y="1309745"/>
                      <a:pt x="39999" y="1305339"/>
                      <a:pt x="43174" y="1300577"/>
                    </a:cubicBezTo>
                    <a:cubicBezTo>
                      <a:pt x="56253" y="1248257"/>
                      <a:pt x="36431" y="1313667"/>
                      <a:pt x="62224" y="1267239"/>
                    </a:cubicBezTo>
                    <a:cubicBezTo>
                      <a:pt x="67100" y="1258462"/>
                      <a:pt x="68574" y="1248189"/>
                      <a:pt x="71749" y="1238664"/>
                    </a:cubicBezTo>
                    <a:cubicBezTo>
                      <a:pt x="73336" y="1233902"/>
                      <a:pt x="73727" y="1228554"/>
                      <a:pt x="76511" y="1224377"/>
                    </a:cubicBezTo>
                    <a:cubicBezTo>
                      <a:pt x="79686" y="1219614"/>
                      <a:pt x="83476" y="1215209"/>
                      <a:pt x="86036" y="1210089"/>
                    </a:cubicBezTo>
                    <a:cubicBezTo>
                      <a:pt x="91482" y="1199198"/>
                      <a:pt x="92842" y="1182866"/>
                      <a:pt x="95561" y="1171989"/>
                    </a:cubicBezTo>
                    <a:cubicBezTo>
                      <a:pt x="96779" y="1167119"/>
                      <a:pt x="98736" y="1162464"/>
                      <a:pt x="100324" y="1157702"/>
                    </a:cubicBezTo>
                    <a:cubicBezTo>
                      <a:pt x="101911" y="1148177"/>
                      <a:pt x="103192" y="1138596"/>
                      <a:pt x="105086" y="1129127"/>
                    </a:cubicBezTo>
                    <a:cubicBezTo>
                      <a:pt x="106370" y="1122709"/>
                      <a:pt x="109849" y="1116622"/>
                      <a:pt x="109849" y="1110077"/>
                    </a:cubicBezTo>
                    <a:cubicBezTo>
                      <a:pt x="109849" y="1068771"/>
                      <a:pt x="106462" y="1027535"/>
                      <a:pt x="105086" y="986252"/>
                    </a:cubicBezTo>
                    <a:cubicBezTo>
                      <a:pt x="103287" y="932284"/>
                      <a:pt x="104171" y="878188"/>
                      <a:pt x="100324" y="824327"/>
                    </a:cubicBezTo>
                    <a:cubicBezTo>
                      <a:pt x="99391" y="811269"/>
                      <a:pt x="94939" y="798646"/>
                      <a:pt x="90799" y="786227"/>
                    </a:cubicBezTo>
                    <a:lnTo>
                      <a:pt x="81274" y="757652"/>
                    </a:lnTo>
                    <a:cubicBezTo>
                      <a:pt x="82861" y="744952"/>
                      <a:pt x="81731" y="731605"/>
                      <a:pt x="86036" y="719552"/>
                    </a:cubicBezTo>
                    <a:cubicBezTo>
                      <a:pt x="89886" y="708771"/>
                      <a:pt x="101466" y="701837"/>
                      <a:pt x="105086" y="690977"/>
                    </a:cubicBezTo>
                    <a:lnTo>
                      <a:pt x="109849" y="676689"/>
                    </a:lnTo>
                    <a:cubicBezTo>
                      <a:pt x="118844" y="604719"/>
                      <a:pt x="110216" y="669539"/>
                      <a:pt x="119374" y="610014"/>
                    </a:cubicBezTo>
                    <a:cubicBezTo>
                      <a:pt x="121081" y="598919"/>
                      <a:pt x="122128" y="587721"/>
                      <a:pt x="124136" y="576677"/>
                    </a:cubicBezTo>
                    <a:cubicBezTo>
                      <a:pt x="125307" y="570237"/>
                      <a:pt x="127018" y="563896"/>
                      <a:pt x="128899" y="557627"/>
                    </a:cubicBezTo>
                    <a:cubicBezTo>
                      <a:pt x="131784" y="548010"/>
                      <a:pt x="138424" y="529052"/>
                      <a:pt x="138424" y="529052"/>
                    </a:cubicBezTo>
                    <a:cubicBezTo>
                      <a:pt x="136836" y="487777"/>
                      <a:pt x="133661" y="446533"/>
                      <a:pt x="133661" y="405227"/>
                    </a:cubicBezTo>
                    <a:cubicBezTo>
                      <a:pt x="133661" y="329616"/>
                      <a:pt x="130259" y="343999"/>
                      <a:pt x="143186" y="305214"/>
                    </a:cubicBezTo>
                    <a:cubicBezTo>
                      <a:pt x="152249" y="241780"/>
                      <a:pt x="150467" y="269035"/>
                      <a:pt x="143186" y="167102"/>
                    </a:cubicBezTo>
                    <a:cubicBezTo>
                      <a:pt x="141662" y="145763"/>
                      <a:pt x="139365" y="141351"/>
                      <a:pt x="133661" y="124239"/>
                    </a:cubicBezTo>
                    <a:cubicBezTo>
                      <a:pt x="128397" y="87388"/>
                      <a:pt x="125724" y="88521"/>
                      <a:pt x="124136" y="8137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29" name="28 Grupo"/>
              <p:cNvGrpSpPr/>
              <p:nvPr/>
            </p:nvGrpSpPr>
            <p:grpSpPr>
              <a:xfrm>
                <a:off x="1658307" y="1819905"/>
                <a:ext cx="2387600" cy="3047989"/>
                <a:chOff x="-2387600" y="1268760"/>
                <a:chExt cx="2387600" cy="3047989"/>
              </a:xfrm>
            </p:grpSpPr>
            <p:sp>
              <p:nvSpPr>
                <p:cNvPr id="14" name="13 Forma libre"/>
                <p:cNvSpPr/>
                <p:nvPr/>
              </p:nvSpPr>
              <p:spPr>
                <a:xfrm>
                  <a:off x="-2387600" y="1268760"/>
                  <a:ext cx="2387600" cy="3047989"/>
                </a:xfrm>
                <a:custGeom>
                  <a:avLst/>
                  <a:gdLst>
                    <a:gd name="connsiteX0" fmla="*/ 25400 w 2387600"/>
                    <a:gd name="connsiteY0" fmla="*/ 89670 h 3047989"/>
                    <a:gd name="connsiteX1" fmla="*/ 25400 w 2387600"/>
                    <a:gd name="connsiteY1" fmla="*/ 89670 h 3047989"/>
                    <a:gd name="connsiteX2" fmla="*/ 76200 w 2387600"/>
                    <a:gd name="connsiteY2" fmla="*/ 70620 h 3047989"/>
                    <a:gd name="connsiteX3" fmla="*/ 95250 w 2387600"/>
                    <a:gd name="connsiteY3" fmla="*/ 57920 h 3047989"/>
                    <a:gd name="connsiteX4" fmla="*/ 133350 w 2387600"/>
                    <a:gd name="connsiteY4" fmla="*/ 45220 h 3047989"/>
                    <a:gd name="connsiteX5" fmla="*/ 152400 w 2387600"/>
                    <a:gd name="connsiteY5" fmla="*/ 38870 h 3047989"/>
                    <a:gd name="connsiteX6" fmla="*/ 273050 w 2387600"/>
                    <a:gd name="connsiteY6" fmla="*/ 32520 h 3047989"/>
                    <a:gd name="connsiteX7" fmla="*/ 298450 w 2387600"/>
                    <a:gd name="connsiteY7" fmla="*/ 26170 h 3047989"/>
                    <a:gd name="connsiteX8" fmla="*/ 425450 w 2387600"/>
                    <a:gd name="connsiteY8" fmla="*/ 38870 h 3047989"/>
                    <a:gd name="connsiteX9" fmla="*/ 495300 w 2387600"/>
                    <a:gd name="connsiteY9" fmla="*/ 32520 h 3047989"/>
                    <a:gd name="connsiteX10" fmla="*/ 546100 w 2387600"/>
                    <a:gd name="connsiteY10" fmla="*/ 19820 h 3047989"/>
                    <a:gd name="connsiteX11" fmla="*/ 622300 w 2387600"/>
                    <a:gd name="connsiteY11" fmla="*/ 7120 h 3047989"/>
                    <a:gd name="connsiteX12" fmla="*/ 723900 w 2387600"/>
                    <a:gd name="connsiteY12" fmla="*/ 13470 h 3047989"/>
                    <a:gd name="connsiteX13" fmla="*/ 736600 w 2387600"/>
                    <a:gd name="connsiteY13" fmla="*/ 38870 h 3047989"/>
                    <a:gd name="connsiteX14" fmla="*/ 755650 w 2387600"/>
                    <a:gd name="connsiteY14" fmla="*/ 57920 h 3047989"/>
                    <a:gd name="connsiteX15" fmla="*/ 774700 w 2387600"/>
                    <a:gd name="connsiteY15" fmla="*/ 96020 h 3047989"/>
                    <a:gd name="connsiteX16" fmla="*/ 793750 w 2387600"/>
                    <a:gd name="connsiteY16" fmla="*/ 115070 h 3047989"/>
                    <a:gd name="connsiteX17" fmla="*/ 812800 w 2387600"/>
                    <a:gd name="connsiteY17" fmla="*/ 159520 h 3047989"/>
                    <a:gd name="connsiteX18" fmla="*/ 819150 w 2387600"/>
                    <a:gd name="connsiteY18" fmla="*/ 178570 h 3047989"/>
                    <a:gd name="connsiteX19" fmla="*/ 831850 w 2387600"/>
                    <a:gd name="connsiteY19" fmla="*/ 197620 h 3047989"/>
                    <a:gd name="connsiteX20" fmla="*/ 844550 w 2387600"/>
                    <a:gd name="connsiteY20" fmla="*/ 235720 h 3047989"/>
                    <a:gd name="connsiteX21" fmla="*/ 857250 w 2387600"/>
                    <a:gd name="connsiteY21" fmla="*/ 254770 h 3047989"/>
                    <a:gd name="connsiteX22" fmla="*/ 869950 w 2387600"/>
                    <a:gd name="connsiteY22" fmla="*/ 292870 h 3047989"/>
                    <a:gd name="connsiteX23" fmla="*/ 876300 w 2387600"/>
                    <a:gd name="connsiteY23" fmla="*/ 311920 h 3047989"/>
                    <a:gd name="connsiteX24" fmla="*/ 882650 w 2387600"/>
                    <a:gd name="connsiteY24" fmla="*/ 330970 h 3047989"/>
                    <a:gd name="connsiteX25" fmla="*/ 895350 w 2387600"/>
                    <a:gd name="connsiteY25" fmla="*/ 350020 h 3047989"/>
                    <a:gd name="connsiteX26" fmla="*/ 901700 w 2387600"/>
                    <a:gd name="connsiteY26" fmla="*/ 369070 h 3047989"/>
                    <a:gd name="connsiteX27" fmla="*/ 920750 w 2387600"/>
                    <a:gd name="connsiteY27" fmla="*/ 381770 h 3047989"/>
                    <a:gd name="connsiteX28" fmla="*/ 939800 w 2387600"/>
                    <a:gd name="connsiteY28" fmla="*/ 419870 h 3047989"/>
                    <a:gd name="connsiteX29" fmla="*/ 952500 w 2387600"/>
                    <a:gd name="connsiteY29" fmla="*/ 457970 h 3047989"/>
                    <a:gd name="connsiteX30" fmla="*/ 958850 w 2387600"/>
                    <a:gd name="connsiteY30" fmla="*/ 477020 h 3047989"/>
                    <a:gd name="connsiteX31" fmla="*/ 971550 w 2387600"/>
                    <a:gd name="connsiteY31" fmla="*/ 496070 h 3047989"/>
                    <a:gd name="connsiteX32" fmla="*/ 984250 w 2387600"/>
                    <a:gd name="connsiteY32" fmla="*/ 534170 h 3047989"/>
                    <a:gd name="connsiteX33" fmla="*/ 996950 w 2387600"/>
                    <a:gd name="connsiteY33" fmla="*/ 553220 h 3047989"/>
                    <a:gd name="connsiteX34" fmla="*/ 1016000 w 2387600"/>
                    <a:gd name="connsiteY34" fmla="*/ 591320 h 3047989"/>
                    <a:gd name="connsiteX35" fmla="*/ 1054100 w 2387600"/>
                    <a:gd name="connsiteY35" fmla="*/ 610370 h 3047989"/>
                    <a:gd name="connsiteX36" fmla="*/ 1079500 w 2387600"/>
                    <a:gd name="connsiteY36" fmla="*/ 604020 h 3047989"/>
                    <a:gd name="connsiteX37" fmla="*/ 1104900 w 2387600"/>
                    <a:gd name="connsiteY37" fmla="*/ 565920 h 3047989"/>
                    <a:gd name="connsiteX38" fmla="*/ 1123950 w 2387600"/>
                    <a:gd name="connsiteY38" fmla="*/ 553220 h 3047989"/>
                    <a:gd name="connsiteX39" fmla="*/ 1130300 w 2387600"/>
                    <a:gd name="connsiteY39" fmla="*/ 534170 h 3047989"/>
                    <a:gd name="connsiteX40" fmla="*/ 1168400 w 2387600"/>
                    <a:gd name="connsiteY40" fmla="*/ 508770 h 3047989"/>
                    <a:gd name="connsiteX41" fmla="*/ 1181100 w 2387600"/>
                    <a:gd name="connsiteY41" fmla="*/ 489720 h 3047989"/>
                    <a:gd name="connsiteX42" fmla="*/ 1200150 w 2387600"/>
                    <a:gd name="connsiteY42" fmla="*/ 470670 h 3047989"/>
                    <a:gd name="connsiteX43" fmla="*/ 1212850 w 2387600"/>
                    <a:gd name="connsiteY43" fmla="*/ 432570 h 3047989"/>
                    <a:gd name="connsiteX44" fmla="*/ 1219200 w 2387600"/>
                    <a:gd name="connsiteY44" fmla="*/ 413520 h 3047989"/>
                    <a:gd name="connsiteX45" fmla="*/ 1238250 w 2387600"/>
                    <a:gd name="connsiteY45" fmla="*/ 394470 h 3047989"/>
                    <a:gd name="connsiteX46" fmla="*/ 1257300 w 2387600"/>
                    <a:gd name="connsiteY46" fmla="*/ 356370 h 3047989"/>
                    <a:gd name="connsiteX47" fmla="*/ 1263650 w 2387600"/>
                    <a:gd name="connsiteY47" fmla="*/ 337320 h 3047989"/>
                    <a:gd name="connsiteX48" fmla="*/ 1276350 w 2387600"/>
                    <a:gd name="connsiteY48" fmla="*/ 318270 h 3047989"/>
                    <a:gd name="connsiteX49" fmla="*/ 1282700 w 2387600"/>
                    <a:gd name="connsiteY49" fmla="*/ 299220 h 3047989"/>
                    <a:gd name="connsiteX50" fmla="*/ 1301750 w 2387600"/>
                    <a:gd name="connsiteY50" fmla="*/ 280170 h 3047989"/>
                    <a:gd name="connsiteX51" fmla="*/ 1320800 w 2387600"/>
                    <a:gd name="connsiteY51" fmla="*/ 242070 h 3047989"/>
                    <a:gd name="connsiteX52" fmla="*/ 1339850 w 2387600"/>
                    <a:gd name="connsiteY52" fmla="*/ 203970 h 3047989"/>
                    <a:gd name="connsiteX53" fmla="*/ 1346200 w 2387600"/>
                    <a:gd name="connsiteY53" fmla="*/ 178570 h 3047989"/>
                    <a:gd name="connsiteX54" fmla="*/ 1377950 w 2387600"/>
                    <a:gd name="connsiteY54" fmla="*/ 140470 h 3047989"/>
                    <a:gd name="connsiteX55" fmla="*/ 1422400 w 2387600"/>
                    <a:gd name="connsiteY55" fmla="*/ 83320 h 3047989"/>
                    <a:gd name="connsiteX56" fmla="*/ 1441450 w 2387600"/>
                    <a:gd name="connsiteY56" fmla="*/ 76970 h 3047989"/>
                    <a:gd name="connsiteX57" fmla="*/ 1460500 w 2387600"/>
                    <a:gd name="connsiteY57" fmla="*/ 64270 h 3047989"/>
                    <a:gd name="connsiteX58" fmla="*/ 1631950 w 2387600"/>
                    <a:gd name="connsiteY58" fmla="*/ 45220 h 3047989"/>
                    <a:gd name="connsiteX59" fmla="*/ 2019300 w 2387600"/>
                    <a:gd name="connsiteY59" fmla="*/ 19820 h 3047989"/>
                    <a:gd name="connsiteX60" fmla="*/ 2171700 w 2387600"/>
                    <a:gd name="connsiteY60" fmla="*/ 26170 h 3047989"/>
                    <a:gd name="connsiteX61" fmla="*/ 2209800 w 2387600"/>
                    <a:gd name="connsiteY61" fmla="*/ 45220 h 3047989"/>
                    <a:gd name="connsiteX62" fmla="*/ 2228850 w 2387600"/>
                    <a:gd name="connsiteY62" fmla="*/ 51570 h 3047989"/>
                    <a:gd name="connsiteX63" fmla="*/ 2260600 w 2387600"/>
                    <a:gd name="connsiteY63" fmla="*/ 108720 h 3047989"/>
                    <a:gd name="connsiteX64" fmla="*/ 2266950 w 2387600"/>
                    <a:gd name="connsiteY64" fmla="*/ 280170 h 3047989"/>
                    <a:gd name="connsiteX65" fmla="*/ 2279650 w 2387600"/>
                    <a:gd name="connsiteY65" fmla="*/ 324620 h 3047989"/>
                    <a:gd name="connsiteX66" fmla="*/ 2279650 w 2387600"/>
                    <a:gd name="connsiteY66" fmla="*/ 330970 h 3047989"/>
                    <a:gd name="connsiteX67" fmla="*/ 2343150 w 2387600"/>
                    <a:gd name="connsiteY67" fmla="*/ 1918470 h 3047989"/>
                    <a:gd name="connsiteX68" fmla="*/ 2362200 w 2387600"/>
                    <a:gd name="connsiteY68" fmla="*/ 1969270 h 3047989"/>
                    <a:gd name="connsiteX69" fmla="*/ 2368550 w 2387600"/>
                    <a:gd name="connsiteY69" fmla="*/ 1988320 h 3047989"/>
                    <a:gd name="connsiteX70" fmla="*/ 2387600 w 2387600"/>
                    <a:gd name="connsiteY70" fmla="*/ 2439170 h 3047989"/>
                    <a:gd name="connsiteX71" fmla="*/ 2381250 w 2387600"/>
                    <a:gd name="connsiteY71" fmla="*/ 2451870 h 3047989"/>
                    <a:gd name="connsiteX72" fmla="*/ 2349500 w 2387600"/>
                    <a:gd name="connsiteY72" fmla="*/ 2496320 h 3047989"/>
                    <a:gd name="connsiteX73" fmla="*/ 2292350 w 2387600"/>
                    <a:gd name="connsiteY73" fmla="*/ 2528070 h 3047989"/>
                    <a:gd name="connsiteX74" fmla="*/ 2120900 w 2387600"/>
                    <a:gd name="connsiteY74" fmla="*/ 2521720 h 3047989"/>
                    <a:gd name="connsiteX75" fmla="*/ 2070100 w 2387600"/>
                    <a:gd name="connsiteY75" fmla="*/ 2528070 h 3047989"/>
                    <a:gd name="connsiteX76" fmla="*/ 1955800 w 2387600"/>
                    <a:gd name="connsiteY76" fmla="*/ 2515370 h 3047989"/>
                    <a:gd name="connsiteX77" fmla="*/ 1936750 w 2387600"/>
                    <a:gd name="connsiteY77" fmla="*/ 2509020 h 3047989"/>
                    <a:gd name="connsiteX78" fmla="*/ 1879600 w 2387600"/>
                    <a:gd name="connsiteY78" fmla="*/ 2496320 h 3047989"/>
                    <a:gd name="connsiteX79" fmla="*/ 1860550 w 2387600"/>
                    <a:gd name="connsiteY79" fmla="*/ 2489970 h 3047989"/>
                    <a:gd name="connsiteX80" fmla="*/ 1841500 w 2387600"/>
                    <a:gd name="connsiteY80" fmla="*/ 2477270 h 3047989"/>
                    <a:gd name="connsiteX81" fmla="*/ 1828800 w 2387600"/>
                    <a:gd name="connsiteY81" fmla="*/ 2458220 h 3047989"/>
                    <a:gd name="connsiteX82" fmla="*/ 1809750 w 2387600"/>
                    <a:gd name="connsiteY82" fmla="*/ 2451870 h 3047989"/>
                    <a:gd name="connsiteX83" fmla="*/ 1797050 w 2387600"/>
                    <a:gd name="connsiteY83" fmla="*/ 2413770 h 3047989"/>
                    <a:gd name="connsiteX84" fmla="*/ 1784350 w 2387600"/>
                    <a:gd name="connsiteY84" fmla="*/ 2261370 h 3047989"/>
                    <a:gd name="connsiteX85" fmla="*/ 1771650 w 2387600"/>
                    <a:gd name="connsiteY85" fmla="*/ 1778770 h 3047989"/>
                    <a:gd name="connsiteX86" fmla="*/ 1765300 w 2387600"/>
                    <a:gd name="connsiteY86" fmla="*/ 1721620 h 3047989"/>
                    <a:gd name="connsiteX87" fmla="*/ 1752600 w 2387600"/>
                    <a:gd name="connsiteY87" fmla="*/ 1683520 h 3047989"/>
                    <a:gd name="connsiteX88" fmla="*/ 1739900 w 2387600"/>
                    <a:gd name="connsiteY88" fmla="*/ 1626370 h 3047989"/>
                    <a:gd name="connsiteX89" fmla="*/ 1739900 w 2387600"/>
                    <a:gd name="connsiteY89" fmla="*/ 1569220 h 3047989"/>
                    <a:gd name="connsiteX90" fmla="*/ 1746250 w 2387600"/>
                    <a:gd name="connsiteY90" fmla="*/ 1435870 h 3047989"/>
                    <a:gd name="connsiteX91" fmla="*/ 1739900 w 2387600"/>
                    <a:gd name="connsiteY91" fmla="*/ 1378720 h 3047989"/>
                    <a:gd name="connsiteX92" fmla="*/ 1720850 w 2387600"/>
                    <a:gd name="connsiteY92" fmla="*/ 1315220 h 3047989"/>
                    <a:gd name="connsiteX93" fmla="*/ 1714500 w 2387600"/>
                    <a:gd name="connsiteY93" fmla="*/ 1296170 h 3047989"/>
                    <a:gd name="connsiteX94" fmla="*/ 1708150 w 2387600"/>
                    <a:gd name="connsiteY94" fmla="*/ 1277120 h 3047989"/>
                    <a:gd name="connsiteX95" fmla="*/ 1689100 w 2387600"/>
                    <a:gd name="connsiteY95" fmla="*/ 1264420 h 3047989"/>
                    <a:gd name="connsiteX96" fmla="*/ 1663700 w 2387600"/>
                    <a:gd name="connsiteY96" fmla="*/ 1296170 h 3047989"/>
                    <a:gd name="connsiteX97" fmla="*/ 1644650 w 2387600"/>
                    <a:gd name="connsiteY97" fmla="*/ 1308870 h 3047989"/>
                    <a:gd name="connsiteX98" fmla="*/ 1625600 w 2387600"/>
                    <a:gd name="connsiteY98" fmla="*/ 1327920 h 3047989"/>
                    <a:gd name="connsiteX99" fmla="*/ 1612900 w 2387600"/>
                    <a:gd name="connsiteY99" fmla="*/ 1353320 h 3047989"/>
                    <a:gd name="connsiteX100" fmla="*/ 1543050 w 2387600"/>
                    <a:gd name="connsiteY100" fmla="*/ 1505720 h 3047989"/>
                    <a:gd name="connsiteX101" fmla="*/ 1498600 w 2387600"/>
                    <a:gd name="connsiteY101" fmla="*/ 1575570 h 3047989"/>
                    <a:gd name="connsiteX102" fmla="*/ 1454150 w 2387600"/>
                    <a:gd name="connsiteY102" fmla="*/ 1632720 h 3047989"/>
                    <a:gd name="connsiteX103" fmla="*/ 1435100 w 2387600"/>
                    <a:gd name="connsiteY103" fmla="*/ 1645420 h 3047989"/>
                    <a:gd name="connsiteX104" fmla="*/ 1422400 w 2387600"/>
                    <a:gd name="connsiteY104" fmla="*/ 1664470 h 3047989"/>
                    <a:gd name="connsiteX105" fmla="*/ 1416050 w 2387600"/>
                    <a:gd name="connsiteY105" fmla="*/ 1683520 h 3047989"/>
                    <a:gd name="connsiteX106" fmla="*/ 1377950 w 2387600"/>
                    <a:gd name="connsiteY106" fmla="*/ 1708920 h 3047989"/>
                    <a:gd name="connsiteX107" fmla="*/ 1371600 w 2387600"/>
                    <a:gd name="connsiteY107" fmla="*/ 1727970 h 3047989"/>
                    <a:gd name="connsiteX108" fmla="*/ 1270000 w 2387600"/>
                    <a:gd name="connsiteY108" fmla="*/ 1816870 h 3047989"/>
                    <a:gd name="connsiteX109" fmla="*/ 1206500 w 2387600"/>
                    <a:gd name="connsiteY109" fmla="*/ 1810520 h 3047989"/>
                    <a:gd name="connsiteX110" fmla="*/ 1187450 w 2387600"/>
                    <a:gd name="connsiteY110" fmla="*/ 1791470 h 3047989"/>
                    <a:gd name="connsiteX111" fmla="*/ 1041400 w 2387600"/>
                    <a:gd name="connsiteY111" fmla="*/ 1594620 h 3047989"/>
                    <a:gd name="connsiteX112" fmla="*/ 1003300 w 2387600"/>
                    <a:gd name="connsiteY112" fmla="*/ 1550170 h 3047989"/>
                    <a:gd name="connsiteX113" fmla="*/ 977900 w 2387600"/>
                    <a:gd name="connsiteY113" fmla="*/ 1512070 h 3047989"/>
                    <a:gd name="connsiteX114" fmla="*/ 958850 w 2387600"/>
                    <a:gd name="connsiteY114" fmla="*/ 1493020 h 3047989"/>
                    <a:gd name="connsiteX115" fmla="*/ 920750 w 2387600"/>
                    <a:gd name="connsiteY115" fmla="*/ 1467620 h 3047989"/>
                    <a:gd name="connsiteX116" fmla="*/ 863600 w 2387600"/>
                    <a:gd name="connsiteY116" fmla="*/ 1416820 h 3047989"/>
                    <a:gd name="connsiteX117" fmla="*/ 825500 w 2387600"/>
                    <a:gd name="connsiteY117" fmla="*/ 1404120 h 3047989"/>
                    <a:gd name="connsiteX118" fmla="*/ 762000 w 2387600"/>
                    <a:gd name="connsiteY118" fmla="*/ 1410470 h 3047989"/>
                    <a:gd name="connsiteX119" fmla="*/ 749300 w 2387600"/>
                    <a:gd name="connsiteY119" fmla="*/ 1442220 h 3047989"/>
                    <a:gd name="connsiteX120" fmla="*/ 742950 w 2387600"/>
                    <a:gd name="connsiteY120" fmla="*/ 1499370 h 3047989"/>
                    <a:gd name="connsiteX121" fmla="*/ 749300 w 2387600"/>
                    <a:gd name="connsiteY121" fmla="*/ 1518420 h 3047989"/>
                    <a:gd name="connsiteX122" fmla="*/ 742950 w 2387600"/>
                    <a:gd name="connsiteY122" fmla="*/ 1581920 h 3047989"/>
                    <a:gd name="connsiteX123" fmla="*/ 749300 w 2387600"/>
                    <a:gd name="connsiteY123" fmla="*/ 1639070 h 3047989"/>
                    <a:gd name="connsiteX124" fmla="*/ 762000 w 2387600"/>
                    <a:gd name="connsiteY124" fmla="*/ 1677170 h 3047989"/>
                    <a:gd name="connsiteX125" fmla="*/ 768350 w 2387600"/>
                    <a:gd name="connsiteY125" fmla="*/ 1696220 h 3047989"/>
                    <a:gd name="connsiteX126" fmla="*/ 768350 w 2387600"/>
                    <a:gd name="connsiteY126" fmla="*/ 1842270 h 3047989"/>
                    <a:gd name="connsiteX127" fmla="*/ 838200 w 2387600"/>
                    <a:gd name="connsiteY127" fmla="*/ 2185170 h 3047989"/>
                    <a:gd name="connsiteX128" fmla="*/ 831850 w 2387600"/>
                    <a:gd name="connsiteY128" fmla="*/ 2242320 h 3047989"/>
                    <a:gd name="connsiteX129" fmla="*/ 844550 w 2387600"/>
                    <a:gd name="connsiteY129" fmla="*/ 2318520 h 3047989"/>
                    <a:gd name="connsiteX130" fmla="*/ 857250 w 2387600"/>
                    <a:gd name="connsiteY130" fmla="*/ 2432820 h 3047989"/>
                    <a:gd name="connsiteX131" fmla="*/ 850900 w 2387600"/>
                    <a:gd name="connsiteY131" fmla="*/ 2534420 h 3047989"/>
                    <a:gd name="connsiteX132" fmla="*/ 844550 w 2387600"/>
                    <a:gd name="connsiteY132" fmla="*/ 2553470 h 3047989"/>
                    <a:gd name="connsiteX133" fmla="*/ 825500 w 2387600"/>
                    <a:gd name="connsiteY133" fmla="*/ 2572520 h 3047989"/>
                    <a:gd name="connsiteX134" fmla="*/ 812800 w 2387600"/>
                    <a:gd name="connsiteY134" fmla="*/ 2585220 h 3047989"/>
                    <a:gd name="connsiteX135" fmla="*/ 755650 w 2387600"/>
                    <a:gd name="connsiteY135" fmla="*/ 2610620 h 3047989"/>
                    <a:gd name="connsiteX136" fmla="*/ 660400 w 2387600"/>
                    <a:gd name="connsiteY136" fmla="*/ 2629670 h 3047989"/>
                    <a:gd name="connsiteX137" fmla="*/ 615950 w 2387600"/>
                    <a:gd name="connsiteY137" fmla="*/ 2636020 h 3047989"/>
                    <a:gd name="connsiteX138" fmla="*/ 501650 w 2387600"/>
                    <a:gd name="connsiteY138" fmla="*/ 2642370 h 3047989"/>
                    <a:gd name="connsiteX139" fmla="*/ 482600 w 2387600"/>
                    <a:gd name="connsiteY139" fmla="*/ 2655070 h 3047989"/>
                    <a:gd name="connsiteX140" fmla="*/ 463550 w 2387600"/>
                    <a:gd name="connsiteY140" fmla="*/ 2661420 h 3047989"/>
                    <a:gd name="connsiteX141" fmla="*/ 438150 w 2387600"/>
                    <a:gd name="connsiteY141" fmla="*/ 2699520 h 3047989"/>
                    <a:gd name="connsiteX142" fmla="*/ 425450 w 2387600"/>
                    <a:gd name="connsiteY142" fmla="*/ 2718570 h 3047989"/>
                    <a:gd name="connsiteX143" fmla="*/ 412750 w 2387600"/>
                    <a:gd name="connsiteY143" fmla="*/ 2756670 h 3047989"/>
                    <a:gd name="connsiteX144" fmla="*/ 381000 w 2387600"/>
                    <a:gd name="connsiteY144" fmla="*/ 2794770 h 3047989"/>
                    <a:gd name="connsiteX145" fmla="*/ 381000 w 2387600"/>
                    <a:gd name="connsiteY145" fmla="*/ 2820170 h 3047989"/>
                    <a:gd name="connsiteX146" fmla="*/ 400050 w 2387600"/>
                    <a:gd name="connsiteY146" fmla="*/ 2909070 h 3047989"/>
                    <a:gd name="connsiteX147" fmla="*/ 393700 w 2387600"/>
                    <a:gd name="connsiteY147" fmla="*/ 2997970 h 3047989"/>
                    <a:gd name="connsiteX148" fmla="*/ 374650 w 2387600"/>
                    <a:gd name="connsiteY148" fmla="*/ 3017020 h 3047989"/>
                    <a:gd name="connsiteX149" fmla="*/ 355600 w 2387600"/>
                    <a:gd name="connsiteY149" fmla="*/ 3023370 h 3047989"/>
                    <a:gd name="connsiteX150" fmla="*/ 317500 w 2387600"/>
                    <a:gd name="connsiteY150" fmla="*/ 3042420 h 3047989"/>
                    <a:gd name="connsiteX151" fmla="*/ 304800 w 2387600"/>
                    <a:gd name="connsiteY151" fmla="*/ 3023370 h 3047989"/>
                    <a:gd name="connsiteX152" fmla="*/ 273050 w 2387600"/>
                    <a:gd name="connsiteY152" fmla="*/ 2991620 h 3047989"/>
                    <a:gd name="connsiteX153" fmla="*/ 247650 w 2387600"/>
                    <a:gd name="connsiteY153" fmla="*/ 2934470 h 3047989"/>
                    <a:gd name="connsiteX154" fmla="*/ 241300 w 2387600"/>
                    <a:gd name="connsiteY154" fmla="*/ 2890020 h 3047989"/>
                    <a:gd name="connsiteX155" fmla="*/ 228600 w 2387600"/>
                    <a:gd name="connsiteY155" fmla="*/ 2870970 h 3047989"/>
                    <a:gd name="connsiteX156" fmla="*/ 209550 w 2387600"/>
                    <a:gd name="connsiteY156" fmla="*/ 2604270 h 3047989"/>
                    <a:gd name="connsiteX157" fmla="*/ 196850 w 2387600"/>
                    <a:gd name="connsiteY157" fmla="*/ 2547120 h 3047989"/>
                    <a:gd name="connsiteX158" fmla="*/ 190500 w 2387600"/>
                    <a:gd name="connsiteY158" fmla="*/ 2521720 h 3047989"/>
                    <a:gd name="connsiteX159" fmla="*/ 196850 w 2387600"/>
                    <a:gd name="connsiteY159" fmla="*/ 2375670 h 3047989"/>
                    <a:gd name="connsiteX160" fmla="*/ 95250 w 2387600"/>
                    <a:gd name="connsiteY160" fmla="*/ 1416820 h 3047989"/>
                    <a:gd name="connsiteX161" fmla="*/ 82550 w 2387600"/>
                    <a:gd name="connsiteY161" fmla="*/ 1232670 h 3047989"/>
                    <a:gd name="connsiteX162" fmla="*/ 63500 w 2387600"/>
                    <a:gd name="connsiteY162" fmla="*/ 1175520 h 3047989"/>
                    <a:gd name="connsiteX163" fmla="*/ 57150 w 2387600"/>
                    <a:gd name="connsiteY163" fmla="*/ 1156470 h 3047989"/>
                    <a:gd name="connsiteX164" fmla="*/ 57150 w 2387600"/>
                    <a:gd name="connsiteY164" fmla="*/ 1016770 h 3047989"/>
                    <a:gd name="connsiteX165" fmla="*/ 12700 w 2387600"/>
                    <a:gd name="connsiteY165" fmla="*/ 527820 h 3047989"/>
                    <a:gd name="connsiteX166" fmla="*/ 6350 w 2387600"/>
                    <a:gd name="connsiteY166" fmla="*/ 242070 h 3047989"/>
                    <a:gd name="connsiteX167" fmla="*/ 0 w 2387600"/>
                    <a:gd name="connsiteY167" fmla="*/ 184920 h 3047989"/>
                    <a:gd name="connsiteX168" fmla="*/ 6350 w 2387600"/>
                    <a:gd name="connsiteY168" fmla="*/ 159520 h 3047989"/>
                    <a:gd name="connsiteX169" fmla="*/ 25400 w 2387600"/>
                    <a:gd name="connsiteY169" fmla="*/ 89670 h 3047989"/>
                    <a:gd name="connsiteX0" fmla="*/ 25400 w 2387600"/>
                    <a:gd name="connsiteY0" fmla="*/ 89670 h 3047989"/>
                    <a:gd name="connsiteX1" fmla="*/ 25400 w 2387600"/>
                    <a:gd name="connsiteY1" fmla="*/ 89670 h 3047989"/>
                    <a:gd name="connsiteX2" fmla="*/ 76200 w 2387600"/>
                    <a:gd name="connsiteY2" fmla="*/ 70620 h 3047989"/>
                    <a:gd name="connsiteX3" fmla="*/ 95250 w 2387600"/>
                    <a:gd name="connsiteY3" fmla="*/ 57920 h 3047989"/>
                    <a:gd name="connsiteX4" fmla="*/ 133350 w 2387600"/>
                    <a:gd name="connsiteY4" fmla="*/ 45220 h 3047989"/>
                    <a:gd name="connsiteX5" fmla="*/ 152400 w 2387600"/>
                    <a:gd name="connsiteY5" fmla="*/ 38870 h 3047989"/>
                    <a:gd name="connsiteX6" fmla="*/ 273050 w 2387600"/>
                    <a:gd name="connsiteY6" fmla="*/ 32520 h 3047989"/>
                    <a:gd name="connsiteX7" fmla="*/ 298450 w 2387600"/>
                    <a:gd name="connsiteY7" fmla="*/ 26170 h 3047989"/>
                    <a:gd name="connsiteX8" fmla="*/ 425450 w 2387600"/>
                    <a:gd name="connsiteY8" fmla="*/ 38870 h 3047989"/>
                    <a:gd name="connsiteX9" fmla="*/ 495300 w 2387600"/>
                    <a:gd name="connsiteY9" fmla="*/ 32520 h 3047989"/>
                    <a:gd name="connsiteX10" fmla="*/ 546100 w 2387600"/>
                    <a:gd name="connsiteY10" fmla="*/ 19820 h 3047989"/>
                    <a:gd name="connsiteX11" fmla="*/ 622300 w 2387600"/>
                    <a:gd name="connsiteY11" fmla="*/ 7120 h 3047989"/>
                    <a:gd name="connsiteX12" fmla="*/ 723900 w 2387600"/>
                    <a:gd name="connsiteY12" fmla="*/ 13470 h 3047989"/>
                    <a:gd name="connsiteX13" fmla="*/ 736600 w 2387600"/>
                    <a:gd name="connsiteY13" fmla="*/ 38870 h 3047989"/>
                    <a:gd name="connsiteX14" fmla="*/ 755650 w 2387600"/>
                    <a:gd name="connsiteY14" fmla="*/ 57920 h 3047989"/>
                    <a:gd name="connsiteX15" fmla="*/ 774700 w 2387600"/>
                    <a:gd name="connsiteY15" fmla="*/ 96020 h 3047989"/>
                    <a:gd name="connsiteX16" fmla="*/ 793750 w 2387600"/>
                    <a:gd name="connsiteY16" fmla="*/ 115070 h 3047989"/>
                    <a:gd name="connsiteX17" fmla="*/ 812800 w 2387600"/>
                    <a:gd name="connsiteY17" fmla="*/ 159520 h 3047989"/>
                    <a:gd name="connsiteX18" fmla="*/ 819150 w 2387600"/>
                    <a:gd name="connsiteY18" fmla="*/ 178570 h 3047989"/>
                    <a:gd name="connsiteX19" fmla="*/ 831850 w 2387600"/>
                    <a:gd name="connsiteY19" fmla="*/ 197620 h 3047989"/>
                    <a:gd name="connsiteX20" fmla="*/ 844550 w 2387600"/>
                    <a:gd name="connsiteY20" fmla="*/ 235720 h 3047989"/>
                    <a:gd name="connsiteX21" fmla="*/ 857250 w 2387600"/>
                    <a:gd name="connsiteY21" fmla="*/ 254770 h 3047989"/>
                    <a:gd name="connsiteX22" fmla="*/ 869950 w 2387600"/>
                    <a:gd name="connsiteY22" fmla="*/ 292870 h 3047989"/>
                    <a:gd name="connsiteX23" fmla="*/ 876300 w 2387600"/>
                    <a:gd name="connsiteY23" fmla="*/ 311920 h 3047989"/>
                    <a:gd name="connsiteX24" fmla="*/ 882650 w 2387600"/>
                    <a:gd name="connsiteY24" fmla="*/ 330970 h 3047989"/>
                    <a:gd name="connsiteX25" fmla="*/ 895350 w 2387600"/>
                    <a:gd name="connsiteY25" fmla="*/ 350020 h 3047989"/>
                    <a:gd name="connsiteX26" fmla="*/ 901700 w 2387600"/>
                    <a:gd name="connsiteY26" fmla="*/ 369070 h 3047989"/>
                    <a:gd name="connsiteX27" fmla="*/ 920750 w 2387600"/>
                    <a:gd name="connsiteY27" fmla="*/ 381770 h 3047989"/>
                    <a:gd name="connsiteX28" fmla="*/ 939800 w 2387600"/>
                    <a:gd name="connsiteY28" fmla="*/ 419870 h 3047989"/>
                    <a:gd name="connsiteX29" fmla="*/ 952500 w 2387600"/>
                    <a:gd name="connsiteY29" fmla="*/ 457970 h 3047989"/>
                    <a:gd name="connsiteX30" fmla="*/ 958850 w 2387600"/>
                    <a:gd name="connsiteY30" fmla="*/ 477020 h 3047989"/>
                    <a:gd name="connsiteX31" fmla="*/ 971550 w 2387600"/>
                    <a:gd name="connsiteY31" fmla="*/ 496070 h 3047989"/>
                    <a:gd name="connsiteX32" fmla="*/ 984250 w 2387600"/>
                    <a:gd name="connsiteY32" fmla="*/ 534170 h 3047989"/>
                    <a:gd name="connsiteX33" fmla="*/ 996950 w 2387600"/>
                    <a:gd name="connsiteY33" fmla="*/ 553220 h 3047989"/>
                    <a:gd name="connsiteX34" fmla="*/ 1016000 w 2387600"/>
                    <a:gd name="connsiteY34" fmla="*/ 591320 h 3047989"/>
                    <a:gd name="connsiteX35" fmla="*/ 1054100 w 2387600"/>
                    <a:gd name="connsiteY35" fmla="*/ 610370 h 3047989"/>
                    <a:gd name="connsiteX36" fmla="*/ 1079500 w 2387600"/>
                    <a:gd name="connsiteY36" fmla="*/ 604020 h 3047989"/>
                    <a:gd name="connsiteX37" fmla="*/ 1104900 w 2387600"/>
                    <a:gd name="connsiteY37" fmla="*/ 565920 h 3047989"/>
                    <a:gd name="connsiteX38" fmla="*/ 1123950 w 2387600"/>
                    <a:gd name="connsiteY38" fmla="*/ 553220 h 3047989"/>
                    <a:gd name="connsiteX39" fmla="*/ 1130300 w 2387600"/>
                    <a:gd name="connsiteY39" fmla="*/ 534170 h 3047989"/>
                    <a:gd name="connsiteX40" fmla="*/ 1168400 w 2387600"/>
                    <a:gd name="connsiteY40" fmla="*/ 508770 h 3047989"/>
                    <a:gd name="connsiteX41" fmla="*/ 1181100 w 2387600"/>
                    <a:gd name="connsiteY41" fmla="*/ 489720 h 3047989"/>
                    <a:gd name="connsiteX42" fmla="*/ 1200150 w 2387600"/>
                    <a:gd name="connsiteY42" fmla="*/ 470670 h 3047989"/>
                    <a:gd name="connsiteX43" fmla="*/ 1212850 w 2387600"/>
                    <a:gd name="connsiteY43" fmla="*/ 432570 h 3047989"/>
                    <a:gd name="connsiteX44" fmla="*/ 1219200 w 2387600"/>
                    <a:gd name="connsiteY44" fmla="*/ 413520 h 3047989"/>
                    <a:gd name="connsiteX45" fmla="*/ 1238250 w 2387600"/>
                    <a:gd name="connsiteY45" fmla="*/ 394470 h 3047989"/>
                    <a:gd name="connsiteX46" fmla="*/ 1257300 w 2387600"/>
                    <a:gd name="connsiteY46" fmla="*/ 356370 h 3047989"/>
                    <a:gd name="connsiteX47" fmla="*/ 1263650 w 2387600"/>
                    <a:gd name="connsiteY47" fmla="*/ 337320 h 3047989"/>
                    <a:gd name="connsiteX48" fmla="*/ 1276350 w 2387600"/>
                    <a:gd name="connsiteY48" fmla="*/ 318270 h 3047989"/>
                    <a:gd name="connsiteX49" fmla="*/ 1282700 w 2387600"/>
                    <a:gd name="connsiteY49" fmla="*/ 299220 h 3047989"/>
                    <a:gd name="connsiteX50" fmla="*/ 1301750 w 2387600"/>
                    <a:gd name="connsiteY50" fmla="*/ 280170 h 3047989"/>
                    <a:gd name="connsiteX51" fmla="*/ 1320800 w 2387600"/>
                    <a:gd name="connsiteY51" fmla="*/ 242070 h 3047989"/>
                    <a:gd name="connsiteX52" fmla="*/ 1339850 w 2387600"/>
                    <a:gd name="connsiteY52" fmla="*/ 203970 h 3047989"/>
                    <a:gd name="connsiteX53" fmla="*/ 1346200 w 2387600"/>
                    <a:gd name="connsiteY53" fmla="*/ 178570 h 3047989"/>
                    <a:gd name="connsiteX54" fmla="*/ 1377950 w 2387600"/>
                    <a:gd name="connsiteY54" fmla="*/ 140470 h 3047989"/>
                    <a:gd name="connsiteX55" fmla="*/ 1422400 w 2387600"/>
                    <a:gd name="connsiteY55" fmla="*/ 83320 h 3047989"/>
                    <a:gd name="connsiteX56" fmla="*/ 1441450 w 2387600"/>
                    <a:gd name="connsiteY56" fmla="*/ 76970 h 3047989"/>
                    <a:gd name="connsiteX57" fmla="*/ 1460500 w 2387600"/>
                    <a:gd name="connsiteY57" fmla="*/ 64270 h 3047989"/>
                    <a:gd name="connsiteX58" fmla="*/ 1631950 w 2387600"/>
                    <a:gd name="connsiteY58" fmla="*/ 45220 h 3047989"/>
                    <a:gd name="connsiteX59" fmla="*/ 2019300 w 2387600"/>
                    <a:gd name="connsiteY59" fmla="*/ 19820 h 3047989"/>
                    <a:gd name="connsiteX60" fmla="*/ 2171700 w 2387600"/>
                    <a:gd name="connsiteY60" fmla="*/ 26170 h 3047989"/>
                    <a:gd name="connsiteX61" fmla="*/ 2209800 w 2387600"/>
                    <a:gd name="connsiteY61" fmla="*/ 45220 h 3047989"/>
                    <a:gd name="connsiteX62" fmla="*/ 2228850 w 2387600"/>
                    <a:gd name="connsiteY62" fmla="*/ 51570 h 3047989"/>
                    <a:gd name="connsiteX63" fmla="*/ 2260600 w 2387600"/>
                    <a:gd name="connsiteY63" fmla="*/ 108720 h 3047989"/>
                    <a:gd name="connsiteX64" fmla="*/ 2266950 w 2387600"/>
                    <a:gd name="connsiteY64" fmla="*/ 280170 h 3047989"/>
                    <a:gd name="connsiteX65" fmla="*/ 2279650 w 2387600"/>
                    <a:gd name="connsiteY65" fmla="*/ 324620 h 3047989"/>
                    <a:gd name="connsiteX66" fmla="*/ 2279650 w 2387600"/>
                    <a:gd name="connsiteY66" fmla="*/ 330970 h 3047989"/>
                    <a:gd name="connsiteX67" fmla="*/ 2343150 w 2387600"/>
                    <a:gd name="connsiteY67" fmla="*/ 1918470 h 3047989"/>
                    <a:gd name="connsiteX68" fmla="*/ 2362200 w 2387600"/>
                    <a:gd name="connsiteY68" fmla="*/ 1969270 h 3047989"/>
                    <a:gd name="connsiteX69" fmla="*/ 2368550 w 2387600"/>
                    <a:gd name="connsiteY69" fmla="*/ 1988320 h 3047989"/>
                    <a:gd name="connsiteX70" fmla="*/ 2387600 w 2387600"/>
                    <a:gd name="connsiteY70" fmla="*/ 2439170 h 3047989"/>
                    <a:gd name="connsiteX71" fmla="*/ 2381250 w 2387600"/>
                    <a:gd name="connsiteY71" fmla="*/ 2451870 h 3047989"/>
                    <a:gd name="connsiteX72" fmla="*/ 2349500 w 2387600"/>
                    <a:gd name="connsiteY72" fmla="*/ 2496320 h 3047989"/>
                    <a:gd name="connsiteX73" fmla="*/ 2292350 w 2387600"/>
                    <a:gd name="connsiteY73" fmla="*/ 2528070 h 3047989"/>
                    <a:gd name="connsiteX74" fmla="*/ 2120900 w 2387600"/>
                    <a:gd name="connsiteY74" fmla="*/ 2521720 h 3047989"/>
                    <a:gd name="connsiteX75" fmla="*/ 2070100 w 2387600"/>
                    <a:gd name="connsiteY75" fmla="*/ 2528070 h 3047989"/>
                    <a:gd name="connsiteX76" fmla="*/ 1955800 w 2387600"/>
                    <a:gd name="connsiteY76" fmla="*/ 2515370 h 3047989"/>
                    <a:gd name="connsiteX77" fmla="*/ 1936750 w 2387600"/>
                    <a:gd name="connsiteY77" fmla="*/ 2509020 h 3047989"/>
                    <a:gd name="connsiteX78" fmla="*/ 1879600 w 2387600"/>
                    <a:gd name="connsiteY78" fmla="*/ 2496320 h 3047989"/>
                    <a:gd name="connsiteX79" fmla="*/ 1860550 w 2387600"/>
                    <a:gd name="connsiteY79" fmla="*/ 2489970 h 3047989"/>
                    <a:gd name="connsiteX80" fmla="*/ 1841500 w 2387600"/>
                    <a:gd name="connsiteY80" fmla="*/ 2477270 h 3047989"/>
                    <a:gd name="connsiteX81" fmla="*/ 1828800 w 2387600"/>
                    <a:gd name="connsiteY81" fmla="*/ 2458220 h 3047989"/>
                    <a:gd name="connsiteX82" fmla="*/ 1809750 w 2387600"/>
                    <a:gd name="connsiteY82" fmla="*/ 2451870 h 3047989"/>
                    <a:gd name="connsiteX83" fmla="*/ 1797050 w 2387600"/>
                    <a:gd name="connsiteY83" fmla="*/ 2413770 h 3047989"/>
                    <a:gd name="connsiteX84" fmla="*/ 1784350 w 2387600"/>
                    <a:gd name="connsiteY84" fmla="*/ 2261370 h 3047989"/>
                    <a:gd name="connsiteX85" fmla="*/ 1771650 w 2387600"/>
                    <a:gd name="connsiteY85" fmla="*/ 1778770 h 3047989"/>
                    <a:gd name="connsiteX86" fmla="*/ 1765300 w 2387600"/>
                    <a:gd name="connsiteY86" fmla="*/ 1721620 h 3047989"/>
                    <a:gd name="connsiteX87" fmla="*/ 1752600 w 2387600"/>
                    <a:gd name="connsiteY87" fmla="*/ 1683520 h 3047989"/>
                    <a:gd name="connsiteX88" fmla="*/ 1739900 w 2387600"/>
                    <a:gd name="connsiteY88" fmla="*/ 1626370 h 3047989"/>
                    <a:gd name="connsiteX89" fmla="*/ 1739900 w 2387600"/>
                    <a:gd name="connsiteY89" fmla="*/ 1569220 h 3047989"/>
                    <a:gd name="connsiteX90" fmla="*/ 1746250 w 2387600"/>
                    <a:gd name="connsiteY90" fmla="*/ 1435870 h 3047989"/>
                    <a:gd name="connsiteX91" fmla="*/ 1739900 w 2387600"/>
                    <a:gd name="connsiteY91" fmla="*/ 1378720 h 3047989"/>
                    <a:gd name="connsiteX92" fmla="*/ 1720850 w 2387600"/>
                    <a:gd name="connsiteY92" fmla="*/ 1315220 h 3047989"/>
                    <a:gd name="connsiteX93" fmla="*/ 1714500 w 2387600"/>
                    <a:gd name="connsiteY93" fmla="*/ 1296170 h 3047989"/>
                    <a:gd name="connsiteX94" fmla="*/ 1708150 w 2387600"/>
                    <a:gd name="connsiteY94" fmla="*/ 1277120 h 3047989"/>
                    <a:gd name="connsiteX95" fmla="*/ 1689100 w 2387600"/>
                    <a:gd name="connsiteY95" fmla="*/ 1264420 h 3047989"/>
                    <a:gd name="connsiteX96" fmla="*/ 1663700 w 2387600"/>
                    <a:gd name="connsiteY96" fmla="*/ 1296170 h 3047989"/>
                    <a:gd name="connsiteX97" fmla="*/ 1644650 w 2387600"/>
                    <a:gd name="connsiteY97" fmla="*/ 1308870 h 3047989"/>
                    <a:gd name="connsiteX98" fmla="*/ 1625600 w 2387600"/>
                    <a:gd name="connsiteY98" fmla="*/ 1327920 h 3047989"/>
                    <a:gd name="connsiteX99" fmla="*/ 1612900 w 2387600"/>
                    <a:gd name="connsiteY99" fmla="*/ 1353320 h 3047989"/>
                    <a:gd name="connsiteX100" fmla="*/ 1543050 w 2387600"/>
                    <a:gd name="connsiteY100" fmla="*/ 1505720 h 3047989"/>
                    <a:gd name="connsiteX101" fmla="*/ 1498600 w 2387600"/>
                    <a:gd name="connsiteY101" fmla="*/ 1575570 h 3047989"/>
                    <a:gd name="connsiteX102" fmla="*/ 1454150 w 2387600"/>
                    <a:gd name="connsiteY102" fmla="*/ 1632720 h 3047989"/>
                    <a:gd name="connsiteX103" fmla="*/ 1435100 w 2387600"/>
                    <a:gd name="connsiteY103" fmla="*/ 1645420 h 3047989"/>
                    <a:gd name="connsiteX104" fmla="*/ 1422400 w 2387600"/>
                    <a:gd name="connsiteY104" fmla="*/ 1664470 h 3047989"/>
                    <a:gd name="connsiteX105" fmla="*/ 1416050 w 2387600"/>
                    <a:gd name="connsiteY105" fmla="*/ 1683520 h 3047989"/>
                    <a:gd name="connsiteX106" fmla="*/ 1377950 w 2387600"/>
                    <a:gd name="connsiteY106" fmla="*/ 1708920 h 3047989"/>
                    <a:gd name="connsiteX107" fmla="*/ 1371600 w 2387600"/>
                    <a:gd name="connsiteY107" fmla="*/ 1727970 h 3047989"/>
                    <a:gd name="connsiteX108" fmla="*/ 1270000 w 2387600"/>
                    <a:gd name="connsiteY108" fmla="*/ 1816870 h 3047989"/>
                    <a:gd name="connsiteX109" fmla="*/ 1206500 w 2387600"/>
                    <a:gd name="connsiteY109" fmla="*/ 1810520 h 3047989"/>
                    <a:gd name="connsiteX110" fmla="*/ 1187450 w 2387600"/>
                    <a:gd name="connsiteY110" fmla="*/ 1791470 h 3047989"/>
                    <a:gd name="connsiteX111" fmla="*/ 1041400 w 2387600"/>
                    <a:gd name="connsiteY111" fmla="*/ 1594620 h 3047989"/>
                    <a:gd name="connsiteX112" fmla="*/ 1003300 w 2387600"/>
                    <a:gd name="connsiteY112" fmla="*/ 1550170 h 3047989"/>
                    <a:gd name="connsiteX113" fmla="*/ 977900 w 2387600"/>
                    <a:gd name="connsiteY113" fmla="*/ 1512070 h 3047989"/>
                    <a:gd name="connsiteX114" fmla="*/ 958850 w 2387600"/>
                    <a:gd name="connsiteY114" fmla="*/ 1493020 h 3047989"/>
                    <a:gd name="connsiteX115" fmla="*/ 920750 w 2387600"/>
                    <a:gd name="connsiteY115" fmla="*/ 1467620 h 3047989"/>
                    <a:gd name="connsiteX116" fmla="*/ 863600 w 2387600"/>
                    <a:gd name="connsiteY116" fmla="*/ 1416820 h 3047989"/>
                    <a:gd name="connsiteX117" fmla="*/ 825500 w 2387600"/>
                    <a:gd name="connsiteY117" fmla="*/ 1404120 h 3047989"/>
                    <a:gd name="connsiteX118" fmla="*/ 762000 w 2387600"/>
                    <a:gd name="connsiteY118" fmla="*/ 1410470 h 3047989"/>
                    <a:gd name="connsiteX119" fmla="*/ 749300 w 2387600"/>
                    <a:gd name="connsiteY119" fmla="*/ 1442220 h 3047989"/>
                    <a:gd name="connsiteX120" fmla="*/ 742950 w 2387600"/>
                    <a:gd name="connsiteY120" fmla="*/ 1499370 h 3047989"/>
                    <a:gd name="connsiteX121" fmla="*/ 749300 w 2387600"/>
                    <a:gd name="connsiteY121" fmla="*/ 1518420 h 3047989"/>
                    <a:gd name="connsiteX122" fmla="*/ 742950 w 2387600"/>
                    <a:gd name="connsiteY122" fmla="*/ 1581920 h 3047989"/>
                    <a:gd name="connsiteX123" fmla="*/ 749300 w 2387600"/>
                    <a:gd name="connsiteY123" fmla="*/ 1639070 h 3047989"/>
                    <a:gd name="connsiteX124" fmla="*/ 762000 w 2387600"/>
                    <a:gd name="connsiteY124" fmla="*/ 1677170 h 3047989"/>
                    <a:gd name="connsiteX125" fmla="*/ 768350 w 2387600"/>
                    <a:gd name="connsiteY125" fmla="*/ 1696220 h 3047989"/>
                    <a:gd name="connsiteX126" fmla="*/ 768350 w 2387600"/>
                    <a:gd name="connsiteY126" fmla="*/ 1842270 h 3047989"/>
                    <a:gd name="connsiteX127" fmla="*/ 838200 w 2387600"/>
                    <a:gd name="connsiteY127" fmla="*/ 2185170 h 3047989"/>
                    <a:gd name="connsiteX128" fmla="*/ 831850 w 2387600"/>
                    <a:gd name="connsiteY128" fmla="*/ 2242320 h 3047989"/>
                    <a:gd name="connsiteX129" fmla="*/ 844550 w 2387600"/>
                    <a:gd name="connsiteY129" fmla="*/ 2318520 h 3047989"/>
                    <a:gd name="connsiteX130" fmla="*/ 857250 w 2387600"/>
                    <a:gd name="connsiteY130" fmla="*/ 2432820 h 3047989"/>
                    <a:gd name="connsiteX131" fmla="*/ 850900 w 2387600"/>
                    <a:gd name="connsiteY131" fmla="*/ 2534420 h 3047989"/>
                    <a:gd name="connsiteX132" fmla="*/ 844550 w 2387600"/>
                    <a:gd name="connsiteY132" fmla="*/ 2553470 h 3047989"/>
                    <a:gd name="connsiteX133" fmla="*/ 825500 w 2387600"/>
                    <a:gd name="connsiteY133" fmla="*/ 2572520 h 3047989"/>
                    <a:gd name="connsiteX134" fmla="*/ 812800 w 2387600"/>
                    <a:gd name="connsiteY134" fmla="*/ 2585220 h 3047989"/>
                    <a:gd name="connsiteX135" fmla="*/ 755650 w 2387600"/>
                    <a:gd name="connsiteY135" fmla="*/ 2610620 h 3047989"/>
                    <a:gd name="connsiteX136" fmla="*/ 660400 w 2387600"/>
                    <a:gd name="connsiteY136" fmla="*/ 2629670 h 3047989"/>
                    <a:gd name="connsiteX137" fmla="*/ 615950 w 2387600"/>
                    <a:gd name="connsiteY137" fmla="*/ 2636020 h 3047989"/>
                    <a:gd name="connsiteX138" fmla="*/ 501650 w 2387600"/>
                    <a:gd name="connsiteY138" fmla="*/ 2642370 h 3047989"/>
                    <a:gd name="connsiteX139" fmla="*/ 482600 w 2387600"/>
                    <a:gd name="connsiteY139" fmla="*/ 2655070 h 3047989"/>
                    <a:gd name="connsiteX140" fmla="*/ 463550 w 2387600"/>
                    <a:gd name="connsiteY140" fmla="*/ 2661420 h 3047989"/>
                    <a:gd name="connsiteX141" fmla="*/ 438150 w 2387600"/>
                    <a:gd name="connsiteY141" fmla="*/ 2699520 h 3047989"/>
                    <a:gd name="connsiteX142" fmla="*/ 425450 w 2387600"/>
                    <a:gd name="connsiteY142" fmla="*/ 2718570 h 3047989"/>
                    <a:gd name="connsiteX143" fmla="*/ 412750 w 2387600"/>
                    <a:gd name="connsiteY143" fmla="*/ 2756670 h 3047989"/>
                    <a:gd name="connsiteX144" fmla="*/ 381000 w 2387600"/>
                    <a:gd name="connsiteY144" fmla="*/ 2794770 h 3047989"/>
                    <a:gd name="connsiteX145" fmla="*/ 381000 w 2387600"/>
                    <a:gd name="connsiteY145" fmla="*/ 2820170 h 3047989"/>
                    <a:gd name="connsiteX146" fmla="*/ 400050 w 2387600"/>
                    <a:gd name="connsiteY146" fmla="*/ 2909070 h 3047989"/>
                    <a:gd name="connsiteX147" fmla="*/ 393700 w 2387600"/>
                    <a:gd name="connsiteY147" fmla="*/ 2997970 h 3047989"/>
                    <a:gd name="connsiteX148" fmla="*/ 374650 w 2387600"/>
                    <a:gd name="connsiteY148" fmla="*/ 3017020 h 3047989"/>
                    <a:gd name="connsiteX149" fmla="*/ 355600 w 2387600"/>
                    <a:gd name="connsiteY149" fmla="*/ 3023370 h 3047989"/>
                    <a:gd name="connsiteX150" fmla="*/ 317500 w 2387600"/>
                    <a:gd name="connsiteY150" fmla="*/ 3042420 h 3047989"/>
                    <a:gd name="connsiteX151" fmla="*/ 304800 w 2387600"/>
                    <a:gd name="connsiteY151" fmla="*/ 3023370 h 3047989"/>
                    <a:gd name="connsiteX152" fmla="*/ 273050 w 2387600"/>
                    <a:gd name="connsiteY152" fmla="*/ 2991620 h 3047989"/>
                    <a:gd name="connsiteX153" fmla="*/ 247650 w 2387600"/>
                    <a:gd name="connsiteY153" fmla="*/ 2934470 h 3047989"/>
                    <a:gd name="connsiteX154" fmla="*/ 241300 w 2387600"/>
                    <a:gd name="connsiteY154" fmla="*/ 2890020 h 3047989"/>
                    <a:gd name="connsiteX155" fmla="*/ 228600 w 2387600"/>
                    <a:gd name="connsiteY155" fmla="*/ 2870970 h 3047989"/>
                    <a:gd name="connsiteX156" fmla="*/ 209550 w 2387600"/>
                    <a:gd name="connsiteY156" fmla="*/ 2604270 h 3047989"/>
                    <a:gd name="connsiteX157" fmla="*/ 196850 w 2387600"/>
                    <a:gd name="connsiteY157" fmla="*/ 2547120 h 3047989"/>
                    <a:gd name="connsiteX158" fmla="*/ 190500 w 2387600"/>
                    <a:gd name="connsiteY158" fmla="*/ 2521720 h 3047989"/>
                    <a:gd name="connsiteX159" fmla="*/ 196850 w 2387600"/>
                    <a:gd name="connsiteY159" fmla="*/ 2375670 h 3047989"/>
                    <a:gd name="connsiteX160" fmla="*/ 95250 w 2387600"/>
                    <a:gd name="connsiteY160" fmla="*/ 1416820 h 3047989"/>
                    <a:gd name="connsiteX161" fmla="*/ 82550 w 2387600"/>
                    <a:gd name="connsiteY161" fmla="*/ 1232670 h 3047989"/>
                    <a:gd name="connsiteX162" fmla="*/ 63500 w 2387600"/>
                    <a:gd name="connsiteY162" fmla="*/ 1175520 h 3047989"/>
                    <a:gd name="connsiteX163" fmla="*/ 57150 w 2387600"/>
                    <a:gd name="connsiteY163" fmla="*/ 1156470 h 3047989"/>
                    <a:gd name="connsiteX164" fmla="*/ 57150 w 2387600"/>
                    <a:gd name="connsiteY164" fmla="*/ 1016770 h 3047989"/>
                    <a:gd name="connsiteX165" fmla="*/ 63500 w 2387600"/>
                    <a:gd name="connsiteY165" fmla="*/ 814040 h 3047989"/>
                    <a:gd name="connsiteX166" fmla="*/ 12700 w 2387600"/>
                    <a:gd name="connsiteY166" fmla="*/ 527820 h 3047989"/>
                    <a:gd name="connsiteX167" fmla="*/ 6350 w 2387600"/>
                    <a:gd name="connsiteY167" fmla="*/ 242070 h 3047989"/>
                    <a:gd name="connsiteX168" fmla="*/ 0 w 2387600"/>
                    <a:gd name="connsiteY168" fmla="*/ 184920 h 3047989"/>
                    <a:gd name="connsiteX169" fmla="*/ 6350 w 2387600"/>
                    <a:gd name="connsiteY169" fmla="*/ 159520 h 3047989"/>
                    <a:gd name="connsiteX170" fmla="*/ 25400 w 2387600"/>
                    <a:gd name="connsiteY170" fmla="*/ 89670 h 3047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</a:cxnLst>
                  <a:rect l="l" t="t" r="r" b="b"/>
                  <a:pathLst>
                    <a:path w="2387600" h="3047989">
                      <a:moveTo>
                        <a:pt x="25400" y="89670"/>
                      </a:moveTo>
                      <a:lnTo>
                        <a:pt x="25400" y="89670"/>
                      </a:lnTo>
                      <a:cubicBezTo>
                        <a:pt x="42333" y="83320"/>
                        <a:pt x="59736" y="78104"/>
                        <a:pt x="76200" y="70620"/>
                      </a:cubicBezTo>
                      <a:cubicBezTo>
                        <a:pt x="83148" y="67462"/>
                        <a:pt x="88276" y="61020"/>
                        <a:pt x="95250" y="57920"/>
                      </a:cubicBezTo>
                      <a:cubicBezTo>
                        <a:pt x="107483" y="52483"/>
                        <a:pt x="120650" y="49453"/>
                        <a:pt x="133350" y="45220"/>
                      </a:cubicBezTo>
                      <a:cubicBezTo>
                        <a:pt x="139700" y="43103"/>
                        <a:pt x="145716" y="39222"/>
                        <a:pt x="152400" y="38870"/>
                      </a:cubicBezTo>
                      <a:lnTo>
                        <a:pt x="273050" y="32520"/>
                      </a:lnTo>
                      <a:cubicBezTo>
                        <a:pt x="281517" y="30403"/>
                        <a:pt x="289723" y="26170"/>
                        <a:pt x="298450" y="26170"/>
                      </a:cubicBezTo>
                      <a:cubicBezTo>
                        <a:pt x="343438" y="26170"/>
                        <a:pt x="382144" y="32683"/>
                        <a:pt x="425450" y="38870"/>
                      </a:cubicBezTo>
                      <a:cubicBezTo>
                        <a:pt x="448733" y="36753"/>
                        <a:pt x="472101" y="35420"/>
                        <a:pt x="495300" y="32520"/>
                      </a:cubicBezTo>
                      <a:cubicBezTo>
                        <a:pt x="608979" y="18310"/>
                        <a:pt x="470071" y="33643"/>
                        <a:pt x="546100" y="19820"/>
                      </a:cubicBezTo>
                      <a:cubicBezTo>
                        <a:pt x="655110" y="0"/>
                        <a:pt x="555004" y="23944"/>
                        <a:pt x="622300" y="7120"/>
                      </a:cubicBezTo>
                      <a:cubicBezTo>
                        <a:pt x="656167" y="9237"/>
                        <a:pt x="691205" y="4388"/>
                        <a:pt x="723900" y="13470"/>
                      </a:cubicBezTo>
                      <a:cubicBezTo>
                        <a:pt x="733021" y="16004"/>
                        <a:pt x="731098" y="31167"/>
                        <a:pt x="736600" y="38870"/>
                      </a:cubicBezTo>
                      <a:cubicBezTo>
                        <a:pt x="741820" y="46178"/>
                        <a:pt x="749901" y="51021"/>
                        <a:pt x="755650" y="57920"/>
                      </a:cubicBezTo>
                      <a:cubicBezTo>
                        <a:pt x="805609" y="117871"/>
                        <a:pt x="736515" y="38742"/>
                        <a:pt x="774700" y="96020"/>
                      </a:cubicBezTo>
                      <a:cubicBezTo>
                        <a:pt x="779681" y="103492"/>
                        <a:pt x="787400" y="108720"/>
                        <a:pt x="793750" y="115070"/>
                      </a:cubicBezTo>
                      <a:cubicBezTo>
                        <a:pt x="806966" y="167933"/>
                        <a:pt x="790874" y="115667"/>
                        <a:pt x="812800" y="159520"/>
                      </a:cubicBezTo>
                      <a:cubicBezTo>
                        <a:pt x="815793" y="165507"/>
                        <a:pt x="816157" y="172583"/>
                        <a:pt x="819150" y="178570"/>
                      </a:cubicBezTo>
                      <a:cubicBezTo>
                        <a:pt x="822563" y="185396"/>
                        <a:pt x="828750" y="190646"/>
                        <a:pt x="831850" y="197620"/>
                      </a:cubicBezTo>
                      <a:cubicBezTo>
                        <a:pt x="837287" y="209853"/>
                        <a:pt x="837124" y="224581"/>
                        <a:pt x="844550" y="235720"/>
                      </a:cubicBezTo>
                      <a:cubicBezTo>
                        <a:pt x="848783" y="242070"/>
                        <a:pt x="854150" y="247796"/>
                        <a:pt x="857250" y="254770"/>
                      </a:cubicBezTo>
                      <a:cubicBezTo>
                        <a:pt x="862687" y="267003"/>
                        <a:pt x="865717" y="280170"/>
                        <a:pt x="869950" y="292870"/>
                      </a:cubicBezTo>
                      <a:lnTo>
                        <a:pt x="876300" y="311920"/>
                      </a:lnTo>
                      <a:cubicBezTo>
                        <a:pt x="878417" y="318270"/>
                        <a:pt x="878937" y="325401"/>
                        <a:pt x="882650" y="330970"/>
                      </a:cubicBezTo>
                      <a:cubicBezTo>
                        <a:pt x="886883" y="337320"/>
                        <a:pt x="891937" y="343194"/>
                        <a:pt x="895350" y="350020"/>
                      </a:cubicBezTo>
                      <a:cubicBezTo>
                        <a:pt x="898343" y="356007"/>
                        <a:pt x="897519" y="363843"/>
                        <a:pt x="901700" y="369070"/>
                      </a:cubicBezTo>
                      <a:cubicBezTo>
                        <a:pt x="906468" y="375029"/>
                        <a:pt x="914400" y="377537"/>
                        <a:pt x="920750" y="381770"/>
                      </a:cubicBezTo>
                      <a:cubicBezTo>
                        <a:pt x="943908" y="451245"/>
                        <a:pt x="906974" y="346012"/>
                        <a:pt x="939800" y="419870"/>
                      </a:cubicBezTo>
                      <a:cubicBezTo>
                        <a:pt x="945237" y="432103"/>
                        <a:pt x="948267" y="445270"/>
                        <a:pt x="952500" y="457970"/>
                      </a:cubicBezTo>
                      <a:cubicBezTo>
                        <a:pt x="954617" y="464320"/>
                        <a:pt x="955137" y="471451"/>
                        <a:pt x="958850" y="477020"/>
                      </a:cubicBezTo>
                      <a:cubicBezTo>
                        <a:pt x="963083" y="483370"/>
                        <a:pt x="968450" y="489096"/>
                        <a:pt x="971550" y="496070"/>
                      </a:cubicBezTo>
                      <a:cubicBezTo>
                        <a:pt x="976987" y="508303"/>
                        <a:pt x="976824" y="523031"/>
                        <a:pt x="984250" y="534170"/>
                      </a:cubicBezTo>
                      <a:cubicBezTo>
                        <a:pt x="988483" y="540520"/>
                        <a:pt x="993537" y="546394"/>
                        <a:pt x="996950" y="553220"/>
                      </a:cubicBezTo>
                      <a:cubicBezTo>
                        <a:pt x="1007279" y="573878"/>
                        <a:pt x="997802" y="573122"/>
                        <a:pt x="1016000" y="591320"/>
                      </a:cubicBezTo>
                      <a:cubicBezTo>
                        <a:pt x="1028310" y="603630"/>
                        <a:pt x="1038606" y="605205"/>
                        <a:pt x="1054100" y="610370"/>
                      </a:cubicBezTo>
                      <a:cubicBezTo>
                        <a:pt x="1062567" y="608253"/>
                        <a:pt x="1071923" y="608350"/>
                        <a:pt x="1079500" y="604020"/>
                      </a:cubicBezTo>
                      <a:cubicBezTo>
                        <a:pt x="1120059" y="580843"/>
                        <a:pt x="1083206" y="593037"/>
                        <a:pt x="1104900" y="565920"/>
                      </a:cubicBezTo>
                      <a:cubicBezTo>
                        <a:pt x="1109668" y="559961"/>
                        <a:pt x="1117600" y="557453"/>
                        <a:pt x="1123950" y="553220"/>
                      </a:cubicBezTo>
                      <a:cubicBezTo>
                        <a:pt x="1126067" y="546870"/>
                        <a:pt x="1125567" y="538903"/>
                        <a:pt x="1130300" y="534170"/>
                      </a:cubicBezTo>
                      <a:cubicBezTo>
                        <a:pt x="1141093" y="523377"/>
                        <a:pt x="1168400" y="508770"/>
                        <a:pt x="1168400" y="508770"/>
                      </a:cubicBezTo>
                      <a:cubicBezTo>
                        <a:pt x="1172633" y="502420"/>
                        <a:pt x="1176214" y="495583"/>
                        <a:pt x="1181100" y="489720"/>
                      </a:cubicBezTo>
                      <a:cubicBezTo>
                        <a:pt x="1186849" y="482821"/>
                        <a:pt x="1195789" y="478520"/>
                        <a:pt x="1200150" y="470670"/>
                      </a:cubicBezTo>
                      <a:cubicBezTo>
                        <a:pt x="1206651" y="458968"/>
                        <a:pt x="1208617" y="445270"/>
                        <a:pt x="1212850" y="432570"/>
                      </a:cubicBezTo>
                      <a:cubicBezTo>
                        <a:pt x="1214967" y="426220"/>
                        <a:pt x="1214467" y="418253"/>
                        <a:pt x="1219200" y="413520"/>
                      </a:cubicBezTo>
                      <a:lnTo>
                        <a:pt x="1238250" y="394470"/>
                      </a:lnTo>
                      <a:cubicBezTo>
                        <a:pt x="1254211" y="346587"/>
                        <a:pt x="1232681" y="405609"/>
                        <a:pt x="1257300" y="356370"/>
                      </a:cubicBezTo>
                      <a:cubicBezTo>
                        <a:pt x="1260293" y="350383"/>
                        <a:pt x="1260657" y="343307"/>
                        <a:pt x="1263650" y="337320"/>
                      </a:cubicBezTo>
                      <a:cubicBezTo>
                        <a:pt x="1267063" y="330494"/>
                        <a:pt x="1272937" y="325096"/>
                        <a:pt x="1276350" y="318270"/>
                      </a:cubicBezTo>
                      <a:cubicBezTo>
                        <a:pt x="1279343" y="312283"/>
                        <a:pt x="1278987" y="304789"/>
                        <a:pt x="1282700" y="299220"/>
                      </a:cubicBezTo>
                      <a:cubicBezTo>
                        <a:pt x="1287681" y="291748"/>
                        <a:pt x="1295400" y="286520"/>
                        <a:pt x="1301750" y="280170"/>
                      </a:cubicBezTo>
                      <a:cubicBezTo>
                        <a:pt x="1317711" y="232287"/>
                        <a:pt x="1296181" y="291309"/>
                        <a:pt x="1320800" y="242070"/>
                      </a:cubicBezTo>
                      <a:cubicBezTo>
                        <a:pt x="1347090" y="189490"/>
                        <a:pt x="1303454" y="258565"/>
                        <a:pt x="1339850" y="203970"/>
                      </a:cubicBezTo>
                      <a:cubicBezTo>
                        <a:pt x="1341967" y="195503"/>
                        <a:pt x="1342762" y="186592"/>
                        <a:pt x="1346200" y="178570"/>
                      </a:cubicBezTo>
                      <a:cubicBezTo>
                        <a:pt x="1355483" y="156910"/>
                        <a:pt x="1363386" y="159195"/>
                        <a:pt x="1377950" y="140470"/>
                      </a:cubicBezTo>
                      <a:cubicBezTo>
                        <a:pt x="1391535" y="123003"/>
                        <a:pt x="1402439" y="96627"/>
                        <a:pt x="1422400" y="83320"/>
                      </a:cubicBezTo>
                      <a:cubicBezTo>
                        <a:pt x="1427969" y="79607"/>
                        <a:pt x="1435463" y="79963"/>
                        <a:pt x="1441450" y="76970"/>
                      </a:cubicBezTo>
                      <a:cubicBezTo>
                        <a:pt x="1448276" y="73557"/>
                        <a:pt x="1453526" y="67370"/>
                        <a:pt x="1460500" y="64270"/>
                      </a:cubicBezTo>
                      <a:cubicBezTo>
                        <a:pt x="1518328" y="38569"/>
                        <a:pt x="1527175" y="52628"/>
                        <a:pt x="1631950" y="45220"/>
                      </a:cubicBezTo>
                      <a:lnTo>
                        <a:pt x="2019300" y="19820"/>
                      </a:lnTo>
                      <a:cubicBezTo>
                        <a:pt x="2070100" y="21937"/>
                        <a:pt x="2120995" y="22414"/>
                        <a:pt x="2171700" y="26170"/>
                      </a:cubicBezTo>
                      <a:cubicBezTo>
                        <a:pt x="2190437" y="27558"/>
                        <a:pt x="2193793" y="37216"/>
                        <a:pt x="2209800" y="45220"/>
                      </a:cubicBezTo>
                      <a:cubicBezTo>
                        <a:pt x="2215787" y="48213"/>
                        <a:pt x="2222500" y="49453"/>
                        <a:pt x="2228850" y="51570"/>
                      </a:cubicBezTo>
                      <a:cubicBezTo>
                        <a:pt x="2257963" y="95239"/>
                        <a:pt x="2249423" y="75190"/>
                        <a:pt x="2260600" y="108720"/>
                      </a:cubicBezTo>
                      <a:cubicBezTo>
                        <a:pt x="2262717" y="165870"/>
                        <a:pt x="2263268" y="223099"/>
                        <a:pt x="2266950" y="280170"/>
                      </a:cubicBezTo>
                      <a:cubicBezTo>
                        <a:pt x="2267983" y="296179"/>
                        <a:pt x="2275863" y="309473"/>
                        <a:pt x="2279650" y="324620"/>
                      </a:cubicBezTo>
                      <a:cubicBezTo>
                        <a:pt x="2280163" y="326673"/>
                        <a:pt x="2279650" y="328853"/>
                        <a:pt x="2279650" y="330970"/>
                      </a:cubicBezTo>
                      <a:lnTo>
                        <a:pt x="2343150" y="1918470"/>
                      </a:lnTo>
                      <a:cubicBezTo>
                        <a:pt x="2349500" y="1935403"/>
                        <a:pt x="2356020" y="1952274"/>
                        <a:pt x="2362200" y="1969270"/>
                      </a:cubicBezTo>
                      <a:cubicBezTo>
                        <a:pt x="2364487" y="1975560"/>
                        <a:pt x="2360083" y="1918470"/>
                        <a:pt x="2368550" y="1988320"/>
                      </a:cubicBezTo>
                      <a:lnTo>
                        <a:pt x="2387600" y="2439170"/>
                      </a:lnTo>
                      <a:lnTo>
                        <a:pt x="2381250" y="2451870"/>
                      </a:lnTo>
                      <a:cubicBezTo>
                        <a:pt x="2370667" y="2466687"/>
                        <a:pt x="2362375" y="2483445"/>
                        <a:pt x="2349500" y="2496320"/>
                      </a:cubicBezTo>
                      <a:cubicBezTo>
                        <a:pt x="2327665" y="2518155"/>
                        <a:pt x="2316305" y="2520085"/>
                        <a:pt x="2292350" y="2528070"/>
                      </a:cubicBezTo>
                      <a:cubicBezTo>
                        <a:pt x="2235200" y="2525953"/>
                        <a:pt x="2178089" y="2521720"/>
                        <a:pt x="2120900" y="2521720"/>
                      </a:cubicBezTo>
                      <a:cubicBezTo>
                        <a:pt x="2103835" y="2521720"/>
                        <a:pt x="2087165" y="2528070"/>
                        <a:pt x="2070100" y="2528070"/>
                      </a:cubicBezTo>
                      <a:cubicBezTo>
                        <a:pt x="2039280" y="2528070"/>
                        <a:pt x="1988866" y="2520094"/>
                        <a:pt x="1955800" y="2515370"/>
                      </a:cubicBezTo>
                      <a:cubicBezTo>
                        <a:pt x="1949450" y="2513253"/>
                        <a:pt x="1943244" y="2510643"/>
                        <a:pt x="1936750" y="2509020"/>
                      </a:cubicBezTo>
                      <a:cubicBezTo>
                        <a:pt x="1884372" y="2495926"/>
                        <a:pt x="1925230" y="2509357"/>
                        <a:pt x="1879600" y="2496320"/>
                      </a:cubicBezTo>
                      <a:cubicBezTo>
                        <a:pt x="1873164" y="2494481"/>
                        <a:pt x="1866537" y="2492963"/>
                        <a:pt x="1860550" y="2489970"/>
                      </a:cubicBezTo>
                      <a:cubicBezTo>
                        <a:pt x="1853724" y="2486557"/>
                        <a:pt x="1847850" y="2481503"/>
                        <a:pt x="1841500" y="2477270"/>
                      </a:cubicBezTo>
                      <a:cubicBezTo>
                        <a:pt x="1837267" y="2470920"/>
                        <a:pt x="1834759" y="2462988"/>
                        <a:pt x="1828800" y="2458220"/>
                      </a:cubicBezTo>
                      <a:cubicBezTo>
                        <a:pt x="1823573" y="2454039"/>
                        <a:pt x="1813641" y="2457317"/>
                        <a:pt x="1809750" y="2451870"/>
                      </a:cubicBezTo>
                      <a:cubicBezTo>
                        <a:pt x="1801969" y="2440977"/>
                        <a:pt x="1804476" y="2424909"/>
                        <a:pt x="1797050" y="2413770"/>
                      </a:cubicBezTo>
                      <a:cubicBezTo>
                        <a:pt x="1759694" y="2357735"/>
                        <a:pt x="1784350" y="2402352"/>
                        <a:pt x="1784350" y="2261370"/>
                      </a:cubicBezTo>
                      <a:lnTo>
                        <a:pt x="1771650" y="1778770"/>
                      </a:lnTo>
                      <a:cubicBezTo>
                        <a:pt x="1769533" y="1759720"/>
                        <a:pt x="1769059" y="1740415"/>
                        <a:pt x="1765300" y="1721620"/>
                      </a:cubicBezTo>
                      <a:cubicBezTo>
                        <a:pt x="1762675" y="1708493"/>
                        <a:pt x="1756833" y="1696220"/>
                        <a:pt x="1752600" y="1683520"/>
                      </a:cubicBezTo>
                      <a:cubicBezTo>
                        <a:pt x="1745083" y="1660970"/>
                        <a:pt x="1741763" y="1654309"/>
                        <a:pt x="1739900" y="1626370"/>
                      </a:cubicBezTo>
                      <a:cubicBezTo>
                        <a:pt x="1738633" y="1607362"/>
                        <a:pt x="1739900" y="1588270"/>
                        <a:pt x="1739900" y="1569220"/>
                      </a:cubicBezTo>
                      <a:lnTo>
                        <a:pt x="1746250" y="1435870"/>
                      </a:lnTo>
                      <a:cubicBezTo>
                        <a:pt x="1744133" y="1416820"/>
                        <a:pt x="1742815" y="1397664"/>
                        <a:pt x="1739900" y="1378720"/>
                      </a:cubicBezTo>
                      <a:cubicBezTo>
                        <a:pt x="1737158" y="1360897"/>
                        <a:pt x="1725795" y="1330055"/>
                        <a:pt x="1720850" y="1315220"/>
                      </a:cubicBezTo>
                      <a:lnTo>
                        <a:pt x="1714500" y="1296170"/>
                      </a:lnTo>
                      <a:cubicBezTo>
                        <a:pt x="1712383" y="1289820"/>
                        <a:pt x="1713719" y="1280833"/>
                        <a:pt x="1708150" y="1277120"/>
                      </a:cubicBezTo>
                      <a:lnTo>
                        <a:pt x="1689100" y="1264420"/>
                      </a:lnTo>
                      <a:cubicBezTo>
                        <a:pt x="1634505" y="1300816"/>
                        <a:pt x="1698753" y="1252353"/>
                        <a:pt x="1663700" y="1296170"/>
                      </a:cubicBezTo>
                      <a:cubicBezTo>
                        <a:pt x="1658932" y="1302129"/>
                        <a:pt x="1650513" y="1303984"/>
                        <a:pt x="1644650" y="1308870"/>
                      </a:cubicBezTo>
                      <a:cubicBezTo>
                        <a:pt x="1637751" y="1314619"/>
                        <a:pt x="1630820" y="1320612"/>
                        <a:pt x="1625600" y="1327920"/>
                      </a:cubicBezTo>
                      <a:cubicBezTo>
                        <a:pt x="1620098" y="1335623"/>
                        <a:pt x="1612900" y="1353320"/>
                        <a:pt x="1612900" y="1353320"/>
                      </a:cubicBezTo>
                      <a:lnTo>
                        <a:pt x="1543050" y="1505720"/>
                      </a:lnTo>
                      <a:cubicBezTo>
                        <a:pt x="1486281" y="1619259"/>
                        <a:pt x="1544012" y="1517183"/>
                        <a:pt x="1498600" y="1575570"/>
                      </a:cubicBezTo>
                      <a:cubicBezTo>
                        <a:pt x="1472515" y="1609108"/>
                        <a:pt x="1481465" y="1609957"/>
                        <a:pt x="1454150" y="1632720"/>
                      </a:cubicBezTo>
                      <a:cubicBezTo>
                        <a:pt x="1448287" y="1637606"/>
                        <a:pt x="1441450" y="1641187"/>
                        <a:pt x="1435100" y="1645420"/>
                      </a:cubicBezTo>
                      <a:cubicBezTo>
                        <a:pt x="1430867" y="1651770"/>
                        <a:pt x="1425813" y="1657644"/>
                        <a:pt x="1422400" y="1664470"/>
                      </a:cubicBezTo>
                      <a:cubicBezTo>
                        <a:pt x="1419407" y="1670457"/>
                        <a:pt x="1420783" y="1678787"/>
                        <a:pt x="1416050" y="1683520"/>
                      </a:cubicBezTo>
                      <a:cubicBezTo>
                        <a:pt x="1405257" y="1694313"/>
                        <a:pt x="1377950" y="1708920"/>
                        <a:pt x="1377950" y="1708920"/>
                      </a:cubicBezTo>
                      <a:lnTo>
                        <a:pt x="1371600" y="1727970"/>
                      </a:lnTo>
                      <a:lnTo>
                        <a:pt x="1270000" y="1816870"/>
                      </a:lnTo>
                      <a:cubicBezTo>
                        <a:pt x="1248833" y="1814753"/>
                        <a:pt x="1226681" y="1817247"/>
                        <a:pt x="1206500" y="1810520"/>
                      </a:cubicBezTo>
                      <a:cubicBezTo>
                        <a:pt x="1144066" y="1789709"/>
                        <a:pt x="1214900" y="1791470"/>
                        <a:pt x="1187450" y="1791470"/>
                      </a:cubicBezTo>
                      <a:lnTo>
                        <a:pt x="1041400" y="1594620"/>
                      </a:lnTo>
                      <a:cubicBezTo>
                        <a:pt x="1028700" y="1579803"/>
                        <a:pt x="1015198" y="1565638"/>
                        <a:pt x="1003300" y="1550170"/>
                      </a:cubicBezTo>
                      <a:cubicBezTo>
                        <a:pt x="993994" y="1538072"/>
                        <a:pt x="988693" y="1522863"/>
                        <a:pt x="977900" y="1512070"/>
                      </a:cubicBezTo>
                      <a:cubicBezTo>
                        <a:pt x="971550" y="1505720"/>
                        <a:pt x="965939" y="1498533"/>
                        <a:pt x="958850" y="1493020"/>
                      </a:cubicBezTo>
                      <a:cubicBezTo>
                        <a:pt x="946802" y="1483649"/>
                        <a:pt x="931543" y="1478413"/>
                        <a:pt x="920750" y="1467620"/>
                      </a:cubicBezTo>
                      <a:cubicBezTo>
                        <a:pt x="909254" y="1456124"/>
                        <a:pt x="883996" y="1425885"/>
                        <a:pt x="863600" y="1416820"/>
                      </a:cubicBezTo>
                      <a:cubicBezTo>
                        <a:pt x="851367" y="1411383"/>
                        <a:pt x="825500" y="1404120"/>
                        <a:pt x="825500" y="1404120"/>
                      </a:cubicBezTo>
                      <a:cubicBezTo>
                        <a:pt x="766246" y="1410704"/>
                        <a:pt x="787517" y="1410470"/>
                        <a:pt x="762000" y="1410470"/>
                      </a:cubicBezTo>
                      <a:lnTo>
                        <a:pt x="749300" y="1442220"/>
                      </a:lnTo>
                      <a:cubicBezTo>
                        <a:pt x="747183" y="1461270"/>
                        <a:pt x="742950" y="1480203"/>
                        <a:pt x="742950" y="1499370"/>
                      </a:cubicBezTo>
                      <a:cubicBezTo>
                        <a:pt x="742950" y="1506063"/>
                        <a:pt x="749300" y="1511727"/>
                        <a:pt x="749300" y="1518420"/>
                      </a:cubicBezTo>
                      <a:cubicBezTo>
                        <a:pt x="749300" y="1539692"/>
                        <a:pt x="745067" y="1560753"/>
                        <a:pt x="742950" y="1581920"/>
                      </a:cubicBezTo>
                      <a:cubicBezTo>
                        <a:pt x="745067" y="1600970"/>
                        <a:pt x="745541" y="1620275"/>
                        <a:pt x="749300" y="1639070"/>
                      </a:cubicBezTo>
                      <a:cubicBezTo>
                        <a:pt x="751925" y="1652197"/>
                        <a:pt x="757767" y="1664470"/>
                        <a:pt x="762000" y="1677170"/>
                      </a:cubicBezTo>
                      <a:cubicBezTo>
                        <a:pt x="764117" y="1683520"/>
                        <a:pt x="768350" y="1689527"/>
                        <a:pt x="768350" y="1696220"/>
                      </a:cubicBezTo>
                      <a:lnTo>
                        <a:pt x="768350" y="1842270"/>
                      </a:lnTo>
                      <a:lnTo>
                        <a:pt x="838200" y="2185170"/>
                      </a:lnTo>
                      <a:cubicBezTo>
                        <a:pt x="836083" y="2204220"/>
                        <a:pt x="831850" y="2223153"/>
                        <a:pt x="831850" y="2242320"/>
                      </a:cubicBezTo>
                      <a:cubicBezTo>
                        <a:pt x="831850" y="2284855"/>
                        <a:pt x="834614" y="2288713"/>
                        <a:pt x="844550" y="2318520"/>
                      </a:cubicBezTo>
                      <a:cubicBezTo>
                        <a:pt x="847082" y="2338777"/>
                        <a:pt x="857250" y="2416724"/>
                        <a:pt x="857250" y="2432820"/>
                      </a:cubicBezTo>
                      <a:cubicBezTo>
                        <a:pt x="857250" y="2466753"/>
                        <a:pt x="854452" y="2500674"/>
                        <a:pt x="850900" y="2534420"/>
                      </a:cubicBezTo>
                      <a:cubicBezTo>
                        <a:pt x="850199" y="2541077"/>
                        <a:pt x="848263" y="2547901"/>
                        <a:pt x="844550" y="2553470"/>
                      </a:cubicBezTo>
                      <a:cubicBezTo>
                        <a:pt x="839569" y="2560942"/>
                        <a:pt x="831850" y="2566170"/>
                        <a:pt x="825500" y="2572520"/>
                      </a:cubicBezTo>
                      <a:lnTo>
                        <a:pt x="812800" y="2585220"/>
                      </a:lnTo>
                      <a:lnTo>
                        <a:pt x="755650" y="2610620"/>
                      </a:lnTo>
                      <a:cubicBezTo>
                        <a:pt x="702230" y="2622491"/>
                        <a:pt x="706996" y="2622501"/>
                        <a:pt x="660400" y="2629670"/>
                      </a:cubicBezTo>
                      <a:cubicBezTo>
                        <a:pt x="645607" y="2631946"/>
                        <a:pt x="630869" y="2634826"/>
                        <a:pt x="615950" y="2636020"/>
                      </a:cubicBezTo>
                      <a:cubicBezTo>
                        <a:pt x="577913" y="2639063"/>
                        <a:pt x="539750" y="2640253"/>
                        <a:pt x="501650" y="2642370"/>
                      </a:cubicBezTo>
                      <a:cubicBezTo>
                        <a:pt x="495300" y="2646603"/>
                        <a:pt x="489426" y="2651657"/>
                        <a:pt x="482600" y="2655070"/>
                      </a:cubicBezTo>
                      <a:cubicBezTo>
                        <a:pt x="476613" y="2658063"/>
                        <a:pt x="468283" y="2656687"/>
                        <a:pt x="463550" y="2661420"/>
                      </a:cubicBezTo>
                      <a:cubicBezTo>
                        <a:pt x="452757" y="2672213"/>
                        <a:pt x="446617" y="2686820"/>
                        <a:pt x="438150" y="2699520"/>
                      </a:cubicBezTo>
                      <a:cubicBezTo>
                        <a:pt x="433917" y="2705870"/>
                        <a:pt x="427863" y="2711330"/>
                        <a:pt x="425450" y="2718570"/>
                      </a:cubicBezTo>
                      <a:cubicBezTo>
                        <a:pt x="421217" y="2731270"/>
                        <a:pt x="422216" y="2747204"/>
                        <a:pt x="412750" y="2756670"/>
                      </a:cubicBezTo>
                      <a:cubicBezTo>
                        <a:pt x="404948" y="2764472"/>
                        <a:pt x="384536" y="2782393"/>
                        <a:pt x="381000" y="2794770"/>
                      </a:cubicBezTo>
                      <a:cubicBezTo>
                        <a:pt x="378674" y="2802911"/>
                        <a:pt x="381000" y="2811703"/>
                        <a:pt x="381000" y="2820170"/>
                      </a:cubicBezTo>
                      <a:lnTo>
                        <a:pt x="400050" y="2909070"/>
                      </a:lnTo>
                      <a:cubicBezTo>
                        <a:pt x="397933" y="2938703"/>
                        <a:pt x="400504" y="2969051"/>
                        <a:pt x="393700" y="2997970"/>
                      </a:cubicBezTo>
                      <a:cubicBezTo>
                        <a:pt x="391643" y="3006712"/>
                        <a:pt x="382122" y="3012039"/>
                        <a:pt x="374650" y="3017020"/>
                      </a:cubicBezTo>
                      <a:cubicBezTo>
                        <a:pt x="369081" y="3020733"/>
                        <a:pt x="361587" y="3020377"/>
                        <a:pt x="355600" y="3023370"/>
                      </a:cubicBezTo>
                      <a:cubicBezTo>
                        <a:pt x="306361" y="3047989"/>
                        <a:pt x="365383" y="3026459"/>
                        <a:pt x="317500" y="3042420"/>
                      </a:cubicBezTo>
                      <a:cubicBezTo>
                        <a:pt x="313267" y="3036070"/>
                        <a:pt x="310196" y="3028766"/>
                        <a:pt x="304800" y="3023370"/>
                      </a:cubicBezTo>
                      <a:cubicBezTo>
                        <a:pt x="282787" y="3001357"/>
                        <a:pt x="286597" y="3022100"/>
                        <a:pt x="273050" y="2991620"/>
                      </a:cubicBezTo>
                      <a:cubicBezTo>
                        <a:pt x="242823" y="2923610"/>
                        <a:pt x="276392" y="2977583"/>
                        <a:pt x="247650" y="2934470"/>
                      </a:cubicBezTo>
                      <a:cubicBezTo>
                        <a:pt x="245533" y="2919653"/>
                        <a:pt x="245601" y="2904356"/>
                        <a:pt x="241300" y="2890020"/>
                      </a:cubicBezTo>
                      <a:cubicBezTo>
                        <a:pt x="239107" y="2882710"/>
                        <a:pt x="228600" y="2870970"/>
                        <a:pt x="228600" y="2870970"/>
                      </a:cubicBezTo>
                      <a:lnTo>
                        <a:pt x="209550" y="2604270"/>
                      </a:lnTo>
                      <a:cubicBezTo>
                        <a:pt x="205317" y="2585220"/>
                        <a:pt x="201238" y="2566135"/>
                        <a:pt x="196850" y="2547120"/>
                      </a:cubicBezTo>
                      <a:cubicBezTo>
                        <a:pt x="194888" y="2538616"/>
                        <a:pt x="190500" y="2530447"/>
                        <a:pt x="190500" y="2521720"/>
                      </a:cubicBezTo>
                      <a:cubicBezTo>
                        <a:pt x="190500" y="2472991"/>
                        <a:pt x="200025" y="2519603"/>
                        <a:pt x="196850" y="2375670"/>
                      </a:cubicBezTo>
                      <a:lnTo>
                        <a:pt x="95250" y="1416820"/>
                      </a:lnTo>
                      <a:cubicBezTo>
                        <a:pt x="94062" y="1389498"/>
                        <a:pt x="95399" y="1284067"/>
                        <a:pt x="82550" y="1232670"/>
                      </a:cubicBezTo>
                      <a:lnTo>
                        <a:pt x="63500" y="1175520"/>
                      </a:lnTo>
                      <a:cubicBezTo>
                        <a:pt x="61383" y="1169170"/>
                        <a:pt x="57150" y="1163163"/>
                        <a:pt x="57150" y="1156470"/>
                      </a:cubicBezTo>
                      <a:lnTo>
                        <a:pt x="57150" y="1016770"/>
                      </a:lnTo>
                      <a:lnTo>
                        <a:pt x="63500" y="814040"/>
                      </a:lnTo>
                      <a:lnTo>
                        <a:pt x="12700" y="527820"/>
                      </a:lnTo>
                      <a:lnTo>
                        <a:pt x="6350" y="242070"/>
                      </a:lnTo>
                      <a:cubicBezTo>
                        <a:pt x="4233" y="223020"/>
                        <a:pt x="0" y="204087"/>
                        <a:pt x="0" y="184920"/>
                      </a:cubicBezTo>
                      <a:cubicBezTo>
                        <a:pt x="0" y="176193"/>
                        <a:pt x="6350" y="159520"/>
                        <a:pt x="6350" y="159520"/>
                      </a:cubicBezTo>
                      <a:lnTo>
                        <a:pt x="25400" y="8967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7" name="16 Forma libre"/>
                <p:cNvSpPr/>
                <p:nvPr/>
              </p:nvSpPr>
              <p:spPr>
                <a:xfrm>
                  <a:off x="-2350293" y="1854349"/>
                  <a:ext cx="2288230" cy="1528763"/>
                </a:xfrm>
                <a:custGeom>
                  <a:avLst/>
                  <a:gdLst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69117 w 2288230"/>
                    <a:gd name="connsiteY157" fmla="*/ 1185863 h 1528763"/>
                    <a:gd name="connsiteX158" fmla="*/ 1759592 w 2288230"/>
                    <a:gd name="connsiteY158" fmla="*/ 1095375 h 1528763"/>
                    <a:gd name="connsiteX159" fmla="*/ 1754830 w 2288230"/>
                    <a:gd name="connsiteY159" fmla="*/ 985838 h 1528763"/>
                    <a:gd name="connsiteX160" fmla="*/ 1745305 w 2288230"/>
                    <a:gd name="connsiteY160" fmla="*/ 957263 h 1528763"/>
                    <a:gd name="connsiteX161" fmla="*/ 1740542 w 2288230"/>
                    <a:gd name="connsiteY161" fmla="*/ 938213 h 1528763"/>
                    <a:gd name="connsiteX162" fmla="*/ 1735780 w 2288230"/>
                    <a:gd name="connsiteY162" fmla="*/ 890588 h 1528763"/>
                    <a:gd name="connsiteX163" fmla="*/ 1731017 w 2288230"/>
                    <a:gd name="connsiteY163" fmla="*/ 857250 h 1528763"/>
                    <a:gd name="connsiteX164" fmla="*/ 1726255 w 2288230"/>
                    <a:gd name="connsiteY164" fmla="*/ 704850 h 1528763"/>
                    <a:gd name="connsiteX165" fmla="*/ 1716730 w 2288230"/>
                    <a:gd name="connsiteY165" fmla="*/ 690563 h 1528763"/>
                    <a:gd name="connsiteX166" fmla="*/ 1688155 w 2288230"/>
                    <a:gd name="connsiteY166" fmla="*/ 671513 h 1528763"/>
                    <a:gd name="connsiteX167" fmla="*/ 1654817 w 2288230"/>
                    <a:gd name="connsiteY167" fmla="*/ 681038 h 1528763"/>
                    <a:gd name="connsiteX168" fmla="*/ 1645292 w 2288230"/>
                    <a:gd name="connsiteY168" fmla="*/ 695325 h 1528763"/>
                    <a:gd name="connsiteX169" fmla="*/ 1631005 w 2288230"/>
                    <a:gd name="connsiteY169" fmla="*/ 704850 h 1528763"/>
                    <a:gd name="connsiteX170" fmla="*/ 1611955 w 2288230"/>
                    <a:gd name="connsiteY170" fmla="*/ 728663 h 1528763"/>
                    <a:gd name="connsiteX171" fmla="*/ 1592905 w 2288230"/>
                    <a:gd name="connsiteY171" fmla="*/ 752475 h 1528763"/>
                    <a:gd name="connsiteX172" fmla="*/ 1583380 w 2288230"/>
                    <a:gd name="connsiteY172" fmla="*/ 766763 h 1528763"/>
                    <a:gd name="connsiteX173" fmla="*/ 1573855 w 2288230"/>
                    <a:gd name="connsiteY173" fmla="*/ 795338 h 1528763"/>
                    <a:gd name="connsiteX174" fmla="*/ 1535755 w 2288230"/>
                    <a:gd name="connsiteY174" fmla="*/ 852488 h 1528763"/>
                    <a:gd name="connsiteX175" fmla="*/ 1526230 w 2288230"/>
                    <a:gd name="connsiteY175" fmla="*/ 866775 h 1528763"/>
                    <a:gd name="connsiteX176" fmla="*/ 1507180 w 2288230"/>
                    <a:gd name="connsiteY176" fmla="*/ 909638 h 1528763"/>
                    <a:gd name="connsiteX177" fmla="*/ 1497655 w 2288230"/>
                    <a:gd name="connsiteY177" fmla="*/ 947738 h 1528763"/>
                    <a:gd name="connsiteX178" fmla="*/ 1473842 w 2288230"/>
                    <a:gd name="connsiteY178" fmla="*/ 976313 h 1528763"/>
                    <a:gd name="connsiteX179" fmla="*/ 1450030 w 2288230"/>
                    <a:gd name="connsiteY179" fmla="*/ 1004888 h 1528763"/>
                    <a:gd name="connsiteX180" fmla="*/ 1435742 w 2288230"/>
                    <a:gd name="connsiteY180" fmla="*/ 1033463 h 1528763"/>
                    <a:gd name="connsiteX181" fmla="*/ 1421455 w 2288230"/>
                    <a:gd name="connsiteY181" fmla="*/ 1062038 h 1528763"/>
                    <a:gd name="connsiteX182" fmla="*/ 1407167 w 2288230"/>
                    <a:gd name="connsiteY182" fmla="*/ 1071563 h 1528763"/>
                    <a:gd name="connsiteX183" fmla="*/ 1397642 w 2288230"/>
                    <a:gd name="connsiteY183" fmla="*/ 1085850 h 1528763"/>
                    <a:gd name="connsiteX184" fmla="*/ 1383355 w 2288230"/>
                    <a:gd name="connsiteY184" fmla="*/ 1090613 h 1528763"/>
                    <a:gd name="connsiteX185" fmla="*/ 1369067 w 2288230"/>
                    <a:gd name="connsiteY185" fmla="*/ 1100138 h 1528763"/>
                    <a:gd name="connsiteX186" fmla="*/ 1354780 w 2288230"/>
                    <a:gd name="connsiteY186" fmla="*/ 1114425 h 1528763"/>
                    <a:gd name="connsiteX187" fmla="*/ 1326205 w 2288230"/>
                    <a:gd name="connsiteY187" fmla="*/ 1133475 h 1528763"/>
                    <a:gd name="connsiteX188" fmla="*/ 1311917 w 2288230"/>
                    <a:gd name="connsiteY188" fmla="*/ 1143000 h 1528763"/>
                    <a:gd name="connsiteX189" fmla="*/ 1288105 w 2288230"/>
                    <a:gd name="connsiteY189" fmla="*/ 1171575 h 1528763"/>
                    <a:gd name="connsiteX190" fmla="*/ 1273817 w 2288230"/>
                    <a:gd name="connsiteY190" fmla="*/ 1181100 h 1528763"/>
                    <a:gd name="connsiteX191" fmla="*/ 1269055 w 2288230"/>
                    <a:gd name="connsiteY191" fmla="*/ 1195388 h 1528763"/>
                    <a:gd name="connsiteX192" fmla="*/ 1240480 w 2288230"/>
                    <a:gd name="connsiteY192" fmla="*/ 1209675 h 1528763"/>
                    <a:gd name="connsiteX193" fmla="*/ 1216667 w 2288230"/>
                    <a:gd name="connsiteY193" fmla="*/ 1233488 h 1528763"/>
                    <a:gd name="connsiteX194" fmla="*/ 1202380 w 2288230"/>
                    <a:gd name="connsiteY194" fmla="*/ 1228725 h 1528763"/>
                    <a:gd name="connsiteX195" fmla="*/ 1192855 w 2288230"/>
                    <a:gd name="connsiteY195" fmla="*/ 1214438 h 1528763"/>
                    <a:gd name="connsiteX196" fmla="*/ 1149992 w 2288230"/>
                    <a:gd name="connsiteY196" fmla="*/ 1181100 h 1528763"/>
                    <a:gd name="connsiteX197" fmla="*/ 1135705 w 2288230"/>
                    <a:gd name="connsiteY197" fmla="*/ 1171575 h 1528763"/>
                    <a:gd name="connsiteX198" fmla="*/ 1111892 w 2288230"/>
                    <a:gd name="connsiteY198" fmla="*/ 1143000 h 1528763"/>
                    <a:gd name="connsiteX199" fmla="*/ 1092842 w 2288230"/>
                    <a:gd name="connsiteY199" fmla="*/ 1114425 h 1528763"/>
                    <a:gd name="connsiteX200" fmla="*/ 1083317 w 2288230"/>
                    <a:gd name="connsiteY200" fmla="*/ 1100138 h 1528763"/>
                    <a:gd name="connsiteX201" fmla="*/ 1069030 w 2288230"/>
                    <a:gd name="connsiteY201" fmla="*/ 1071563 h 1528763"/>
                    <a:gd name="connsiteX202" fmla="*/ 1040455 w 2288230"/>
                    <a:gd name="connsiteY202" fmla="*/ 1023938 h 1528763"/>
                    <a:gd name="connsiteX203" fmla="*/ 1021405 w 2288230"/>
                    <a:gd name="connsiteY203" fmla="*/ 995363 h 1528763"/>
                    <a:gd name="connsiteX204" fmla="*/ 1007117 w 2288230"/>
                    <a:gd name="connsiteY204" fmla="*/ 981075 h 1528763"/>
                    <a:gd name="connsiteX205" fmla="*/ 992830 w 2288230"/>
                    <a:gd name="connsiteY205" fmla="*/ 971550 h 1528763"/>
                    <a:gd name="connsiteX206" fmla="*/ 983305 w 2288230"/>
                    <a:gd name="connsiteY206" fmla="*/ 957263 h 1528763"/>
                    <a:gd name="connsiteX207" fmla="*/ 954730 w 2288230"/>
                    <a:gd name="connsiteY207" fmla="*/ 938213 h 1528763"/>
                    <a:gd name="connsiteX208" fmla="*/ 945205 w 2288230"/>
                    <a:gd name="connsiteY208" fmla="*/ 923925 h 1528763"/>
                    <a:gd name="connsiteX209" fmla="*/ 902342 w 2288230"/>
                    <a:gd name="connsiteY209" fmla="*/ 895350 h 1528763"/>
                    <a:gd name="connsiteX210" fmla="*/ 888055 w 2288230"/>
                    <a:gd name="connsiteY210" fmla="*/ 885825 h 1528763"/>
                    <a:gd name="connsiteX211" fmla="*/ 859480 w 2288230"/>
                    <a:gd name="connsiteY211" fmla="*/ 862013 h 1528763"/>
                    <a:gd name="connsiteX212" fmla="*/ 845192 w 2288230"/>
                    <a:gd name="connsiteY212" fmla="*/ 847725 h 1528763"/>
                    <a:gd name="connsiteX213" fmla="*/ 826142 w 2288230"/>
                    <a:gd name="connsiteY213" fmla="*/ 838200 h 1528763"/>
                    <a:gd name="connsiteX214" fmla="*/ 797567 w 2288230"/>
                    <a:gd name="connsiteY214" fmla="*/ 828675 h 1528763"/>
                    <a:gd name="connsiteX215" fmla="*/ 778517 w 2288230"/>
                    <a:gd name="connsiteY215" fmla="*/ 833438 h 1528763"/>
                    <a:gd name="connsiteX216" fmla="*/ 745180 w 2288230"/>
                    <a:gd name="connsiteY216" fmla="*/ 852488 h 1528763"/>
                    <a:gd name="connsiteX217" fmla="*/ 735655 w 2288230"/>
                    <a:gd name="connsiteY217" fmla="*/ 866775 h 1528763"/>
                    <a:gd name="connsiteX218" fmla="*/ 730892 w 2288230"/>
                    <a:gd name="connsiteY218" fmla="*/ 881063 h 1528763"/>
                    <a:gd name="connsiteX219" fmla="*/ 735655 w 2288230"/>
                    <a:gd name="connsiteY219" fmla="*/ 1023938 h 1528763"/>
                    <a:gd name="connsiteX220" fmla="*/ 754705 w 2288230"/>
                    <a:gd name="connsiteY220" fmla="*/ 1066800 h 1528763"/>
                    <a:gd name="connsiteX221" fmla="*/ 754705 w 2288230"/>
                    <a:gd name="connsiteY221" fmla="*/ 1223963 h 1528763"/>
                    <a:gd name="connsiteX222" fmla="*/ 726130 w 2288230"/>
                    <a:gd name="connsiteY222" fmla="*/ 1238250 h 1528763"/>
                    <a:gd name="connsiteX223" fmla="*/ 697555 w 2288230"/>
                    <a:gd name="connsiteY223" fmla="*/ 1228725 h 1528763"/>
                    <a:gd name="connsiteX224" fmla="*/ 668980 w 2288230"/>
                    <a:gd name="connsiteY224" fmla="*/ 1214438 h 1528763"/>
                    <a:gd name="connsiteX225" fmla="*/ 602305 w 2288230"/>
                    <a:gd name="connsiteY225" fmla="*/ 1219200 h 1528763"/>
                    <a:gd name="connsiteX226" fmla="*/ 554680 w 2288230"/>
                    <a:gd name="connsiteY226" fmla="*/ 1228725 h 1528763"/>
                    <a:gd name="connsiteX227" fmla="*/ 511817 w 2288230"/>
                    <a:gd name="connsiteY227" fmla="*/ 1262063 h 1528763"/>
                    <a:gd name="connsiteX228" fmla="*/ 497530 w 2288230"/>
                    <a:gd name="connsiteY228" fmla="*/ 1266825 h 1528763"/>
                    <a:gd name="connsiteX229" fmla="*/ 459430 w 2288230"/>
                    <a:gd name="connsiteY229" fmla="*/ 1309688 h 1528763"/>
                    <a:gd name="connsiteX230" fmla="*/ 454667 w 2288230"/>
                    <a:gd name="connsiteY230" fmla="*/ 1323975 h 1528763"/>
                    <a:gd name="connsiteX231" fmla="*/ 468955 w 2288230"/>
                    <a:gd name="connsiteY231" fmla="*/ 1328738 h 1528763"/>
                    <a:gd name="connsiteX232" fmla="*/ 497530 w 2288230"/>
                    <a:gd name="connsiteY232" fmla="*/ 1319213 h 1528763"/>
                    <a:gd name="connsiteX233" fmla="*/ 554680 w 2288230"/>
                    <a:gd name="connsiteY233" fmla="*/ 1323975 h 1528763"/>
                    <a:gd name="connsiteX234" fmla="*/ 592780 w 2288230"/>
                    <a:gd name="connsiteY234" fmla="*/ 1333500 h 1528763"/>
                    <a:gd name="connsiteX235" fmla="*/ 597542 w 2288230"/>
                    <a:gd name="connsiteY235" fmla="*/ 1366838 h 1528763"/>
                    <a:gd name="connsiteX236" fmla="*/ 597542 w 2288230"/>
                    <a:gd name="connsiteY236" fmla="*/ 1400175 h 1528763"/>
                    <a:gd name="connsiteX237" fmla="*/ 583255 w 2288230"/>
                    <a:gd name="connsiteY237" fmla="*/ 1404938 h 1528763"/>
                    <a:gd name="connsiteX238" fmla="*/ 564205 w 2288230"/>
                    <a:gd name="connsiteY238" fmla="*/ 1400175 h 1528763"/>
                    <a:gd name="connsiteX239" fmla="*/ 511817 w 2288230"/>
                    <a:gd name="connsiteY239" fmla="*/ 1395413 h 1528763"/>
                    <a:gd name="connsiteX240" fmla="*/ 507055 w 2288230"/>
                    <a:gd name="connsiteY240" fmla="*/ 1381125 h 1528763"/>
                    <a:gd name="connsiteX241" fmla="*/ 502292 w 2288230"/>
                    <a:gd name="connsiteY241" fmla="*/ 1362075 h 1528763"/>
                    <a:gd name="connsiteX242" fmla="*/ 478480 w 2288230"/>
                    <a:gd name="connsiteY242" fmla="*/ 1338263 h 1528763"/>
                    <a:gd name="connsiteX243" fmla="*/ 459430 w 2288230"/>
                    <a:gd name="connsiteY243" fmla="*/ 1343025 h 1528763"/>
                    <a:gd name="connsiteX244" fmla="*/ 445142 w 2288230"/>
                    <a:gd name="connsiteY244" fmla="*/ 1371600 h 1528763"/>
                    <a:gd name="connsiteX245" fmla="*/ 440380 w 2288230"/>
                    <a:gd name="connsiteY245" fmla="*/ 1400175 h 1528763"/>
                    <a:gd name="connsiteX246" fmla="*/ 435617 w 2288230"/>
                    <a:gd name="connsiteY246" fmla="*/ 1414463 h 1528763"/>
                    <a:gd name="connsiteX247" fmla="*/ 416567 w 2288230"/>
                    <a:gd name="connsiteY247" fmla="*/ 1490663 h 1528763"/>
                    <a:gd name="connsiteX248" fmla="*/ 407042 w 2288230"/>
                    <a:gd name="connsiteY248" fmla="*/ 1519238 h 1528763"/>
                    <a:gd name="connsiteX249" fmla="*/ 392755 w 2288230"/>
                    <a:gd name="connsiteY249" fmla="*/ 1528763 h 1528763"/>
                    <a:gd name="connsiteX250" fmla="*/ 359417 w 2288230"/>
                    <a:gd name="connsiteY250" fmla="*/ 1490663 h 1528763"/>
                    <a:gd name="connsiteX251" fmla="*/ 349892 w 2288230"/>
                    <a:gd name="connsiteY251" fmla="*/ 1476375 h 1528763"/>
                    <a:gd name="connsiteX252" fmla="*/ 340367 w 2288230"/>
                    <a:gd name="connsiteY252" fmla="*/ 1462088 h 1528763"/>
                    <a:gd name="connsiteX253" fmla="*/ 326080 w 2288230"/>
                    <a:gd name="connsiteY253" fmla="*/ 1433513 h 1528763"/>
                    <a:gd name="connsiteX254" fmla="*/ 302267 w 2288230"/>
                    <a:gd name="connsiteY254" fmla="*/ 1390650 h 1528763"/>
                    <a:gd name="connsiteX255" fmla="*/ 287980 w 2288230"/>
                    <a:gd name="connsiteY255" fmla="*/ 1381125 h 1528763"/>
                    <a:gd name="connsiteX256" fmla="*/ 278455 w 2288230"/>
                    <a:gd name="connsiteY256" fmla="*/ 1366838 h 1528763"/>
                    <a:gd name="connsiteX257" fmla="*/ 235592 w 2288230"/>
                    <a:gd name="connsiteY257" fmla="*/ 1343025 h 1528763"/>
                    <a:gd name="connsiteX258" fmla="*/ 226067 w 2288230"/>
                    <a:gd name="connsiteY258" fmla="*/ 1328738 h 1528763"/>
                    <a:gd name="connsiteX259" fmla="*/ 211780 w 2288230"/>
                    <a:gd name="connsiteY259" fmla="*/ 1314450 h 1528763"/>
                    <a:gd name="connsiteX260" fmla="*/ 202255 w 2288230"/>
                    <a:gd name="connsiteY260" fmla="*/ 1285875 h 1528763"/>
                    <a:gd name="connsiteX261" fmla="*/ 192730 w 2288230"/>
                    <a:gd name="connsiteY261" fmla="*/ 1257300 h 1528763"/>
                    <a:gd name="connsiteX262" fmla="*/ 187967 w 2288230"/>
                    <a:gd name="connsiteY262" fmla="*/ 1233488 h 1528763"/>
                    <a:gd name="connsiteX263" fmla="*/ 178442 w 2288230"/>
                    <a:gd name="connsiteY263" fmla="*/ 1219200 h 1528763"/>
                    <a:gd name="connsiteX264" fmla="*/ 173680 w 2288230"/>
                    <a:gd name="connsiteY264" fmla="*/ 1204913 h 1528763"/>
                    <a:gd name="connsiteX265" fmla="*/ 145105 w 2288230"/>
                    <a:gd name="connsiteY265" fmla="*/ 1185863 h 1528763"/>
                    <a:gd name="connsiteX266" fmla="*/ 135580 w 2288230"/>
                    <a:gd name="connsiteY266" fmla="*/ 1171575 h 1528763"/>
                    <a:gd name="connsiteX267" fmla="*/ 121292 w 2288230"/>
                    <a:gd name="connsiteY267" fmla="*/ 1162050 h 1528763"/>
                    <a:gd name="connsiteX268" fmla="*/ 116530 w 2288230"/>
                    <a:gd name="connsiteY268" fmla="*/ 1147763 h 1528763"/>
                    <a:gd name="connsiteX269" fmla="*/ 111767 w 2288230"/>
                    <a:gd name="connsiteY269" fmla="*/ 981075 h 1528763"/>
                    <a:gd name="connsiteX270" fmla="*/ 102242 w 2288230"/>
                    <a:gd name="connsiteY270" fmla="*/ 952500 h 1528763"/>
                    <a:gd name="connsiteX271" fmla="*/ 97480 w 2288230"/>
                    <a:gd name="connsiteY271" fmla="*/ 933450 h 1528763"/>
                    <a:gd name="connsiteX272" fmla="*/ 92717 w 2288230"/>
                    <a:gd name="connsiteY272" fmla="*/ 919163 h 1528763"/>
                    <a:gd name="connsiteX273" fmla="*/ 45092 w 2288230"/>
                    <a:gd name="connsiteY273" fmla="*/ 581025 h 1528763"/>
                    <a:gd name="connsiteX274" fmla="*/ 40330 w 2288230"/>
                    <a:gd name="connsiteY274" fmla="*/ 509588 h 1528763"/>
                    <a:gd name="connsiteX275" fmla="*/ 16517 w 2288230"/>
                    <a:gd name="connsiteY275" fmla="*/ 266700 h 1528763"/>
                    <a:gd name="connsiteX276" fmla="*/ 6992 w 2288230"/>
                    <a:gd name="connsiteY276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69117 w 2288230"/>
                    <a:gd name="connsiteY157" fmla="*/ 1185863 h 1528763"/>
                    <a:gd name="connsiteX158" fmla="*/ 1759592 w 2288230"/>
                    <a:gd name="connsiteY158" fmla="*/ 1095375 h 1528763"/>
                    <a:gd name="connsiteX159" fmla="*/ 1754830 w 2288230"/>
                    <a:gd name="connsiteY159" fmla="*/ 985838 h 1528763"/>
                    <a:gd name="connsiteX160" fmla="*/ 1745305 w 2288230"/>
                    <a:gd name="connsiteY160" fmla="*/ 957263 h 1528763"/>
                    <a:gd name="connsiteX161" fmla="*/ 1740542 w 2288230"/>
                    <a:gd name="connsiteY161" fmla="*/ 938213 h 1528763"/>
                    <a:gd name="connsiteX162" fmla="*/ 1735780 w 2288230"/>
                    <a:gd name="connsiteY162" fmla="*/ 890588 h 1528763"/>
                    <a:gd name="connsiteX163" fmla="*/ 1731017 w 2288230"/>
                    <a:gd name="connsiteY163" fmla="*/ 857250 h 1528763"/>
                    <a:gd name="connsiteX164" fmla="*/ 1726255 w 2288230"/>
                    <a:gd name="connsiteY164" fmla="*/ 704850 h 1528763"/>
                    <a:gd name="connsiteX165" fmla="*/ 1716730 w 2288230"/>
                    <a:gd name="connsiteY165" fmla="*/ 690563 h 1528763"/>
                    <a:gd name="connsiteX166" fmla="*/ 1688155 w 2288230"/>
                    <a:gd name="connsiteY166" fmla="*/ 671513 h 1528763"/>
                    <a:gd name="connsiteX167" fmla="*/ 1654817 w 2288230"/>
                    <a:gd name="connsiteY167" fmla="*/ 681038 h 1528763"/>
                    <a:gd name="connsiteX168" fmla="*/ 1645292 w 2288230"/>
                    <a:gd name="connsiteY168" fmla="*/ 695325 h 1528763"/>
                    <a:gd name="connsiteX169" fmla="*/ 1631005 w 2288230"/>
                    <a:gd name="connsiteY169" fmla="*/ 704850 h 1528763"/>
                    <a:gd name="connsiteX170" fmla="*/ 1611955 w 2288230"/>
                    <a:gd name="connsiteY170" fmla="*/ 728663 h 1528763"/>
                    <a:gd name="connsiteX171" fmla="*/ 1592905 w 2288230"/>
                    <a:gd name="connsiteY171" fmla="*/ 752475 h 1528763"/>
                    <a:gd name="connsiteX172" fmla="*/ 1583380 w 2288230"/>
                    <a:gd name="connsiteY172" fmla="*/ 766763 h 1528763"/>
                    <a:gd name="connsiteX173" fmla="*/ 1573855 w 2288230"/>
                    <a:gd name="connsiteY173" fmla="*/ 795338 h 1528763"/>
                    <a:gd name="connsiteX174" fmla="*/ 1535755 w 2288230"/>
                    <a:gd name="connsiteY174" fmla="*/ 852488 h 1528763"/>
                    <a:gd name="connsiteX175" fmla="*/ 1526230 w 2288230"/>
                    <a:gd name="connsiteY175" fmla="*/ 866775 h 1528763"/>
                    <a:gd name="connsiteX176" fmla="*/ 1507180 w 2288230"/>
                    <a:gd name="connsiteY176" fmla="*/ 909638 h 1528763"/>
                    <a:gd name="connsiteX177" fmla="*/ 1497655 w 2288230"/>
                    <a:gd name="connsiteY177" fmla="*/ 947738 h 1528763"/>
                    <a:gd name="connsiteX178" fmla="*/ 1473842 w 2288230"/>
                    <a:gd name="connsiteY178" fmla="*/ 976313 h 1528763"/>
                    <a:gd name="connsiteX179" fmla="*/ 1450030 w 2288230"/>
                    <a:gd name="connsiteY179" fmla="*/ 1004888 h 1528763"/>
                    <a:gd name="connsiteX180" fmla="*/ 1435742 w 2288230"/>
                    <a:gd name="connsiteY180" fmla="*/ 1033463 h 1528763"/>
                    <a:gd name="connsiteX181" fmla="*/ 1421455 w 2288230"/>
                    <a:gd name="connsiteY181" fmla="*/ 1062038 h 1528763"/>
                    <a:gd name="connsiteX182" fmla="*/ 1407167 w 2288230"/>
                    <a:gd name="connsiteY182" fmla="*/ 1071563 h 1528763"/>
                    <a:gd name="connsiteX183" fmla="*/ 1397642 w 2288230"/>
                    <a:gd name="connsiteY183" fmla="*/ 1085850 h 1528763"/>
                    <a:gd name="connsiteX184" fmla="*/ 1383355 w 2288230"/>
                    <a:gd name="connsiteY184" fmla="*/ 1090613 h 1528763"/>
                    <a:gd name="connsiteX185" fmla="*/ 1369067 w 2288230"/>
                    <a:gd name="connsiteY185" fmla="*/ 1100138 h 1528763"/>
                    <a:gd name="connsiteX186" fmla="*/ 1354780 w 2288230"/>
                    <a:gd name="connsiteY186" fmla="*/ 1114425 h 1528763"/>
                    <a:gd name="connsiteX187" fmla="*/ 1326205 w 2288230"/>
                    <a:gd name="connsiteY187" fmla="*/ 1133475 h 1528763"/>
                    <a:gd name="connsiteX188" fmla="*/ 1311917 w 2288230"/>
                    <a:gd name="connsiteY188" fmla="*/ 1143000 h 1528763"/>
                    <a:gd name="connsiteX189" fmla="*/ 1288105 w 2288230"/>
                    <a:gd name="connsiteY189" fmla="*/ 1171575 h 1528763"/>
                    <a:gd name="connsiteX190" fmla="*/ 1273817 w 2288230"/>
                    <a:gd name="connsiteY190" fmla="*/ 1181100 h 1528763"/>
                    <a:gd name="connsiteX191" fmla="*/ 1269055 w 2288230"/>
                    <a:gd name="connsiteY191" fmla="*/ 1195388 h 1528763"/>
                    <a:gd name="connsiteX192" fmla="*/ 1240480 w 2288230"/>
                    <a:gd name="connsiteY192" fmla="*/ 1209675 h 1528763"/>
                    <a:gd name="connsiteX193" fmla="*/ 1216667 w 2288230"/>
                    <a:gd name="connsiteY193" fmla="*/ 1233488 h 1528763"/>
                    <a:gd name="connsiteX194" fmla="*/ 1202380 w 2288230"/>
                    <a:gd name="connsiteY194" fmla="*/ 1228725 h 1528763"/>
                    <a:gd name="connsiteX195" fmla="*/ 1192855 w 2288230"/>
                    <a:gd name="connsiteY195" fmla="*/ 1214438 h 1528763"/>
                    <a:gd name="connsiteX196" fmla="*/ 1149992 w 2288230"/>
                    <a:gd name="connsiteY196" fmla="*/ 1181100 h 1528763"/>
                    <a:gd name="connsiteX197" fmla="*/ 1135705 w 2288230"/>
                    <a:gd name="connsiteY197" fmla="*/ 1171575 h 1528763"/>
                    <a:gd name="connsiteX198" fmla="*/ 1111892 w 2288230"/>
                    <a:gd name="connsiteY198" fmla="*/ 1143000 h 1528763"/>
                    <a:gd name="connsiteX199" fmla="*/ 1092842 w 2288230"/>
                    <a:gd name="connsiteY199" fmla="*/ 1114425 h 1528763"/>
                    <a:gd name="connsiteX200" fmla="*/ 1083317 w 2288230"/>
                    <a:gd name="connsiteY200" fmla="*/ 1100138 h 1528763"/>
                    <a:gd name="connsiteX201" fmla="*/ 1069030 w 2288230"/>
                    <a:gd name="connsiteY201" fmla="*/ 1071563 h 1528763"/>
                    <a:gd name="connsiteX202" fmla="*/ 1040455 w 2288230"/>
                    <a:gd name="connsiteY202" fmla="*/ 1023938 h 1528763"/>
                    <a:gd name="connsiteX203" fmla="*/ 1021405 w 2288230"/>
                    <a:gd name="connsiteY203" fmla="*/ 995363 h 1528763"/>
                    <a:gd name="connsiteX204" fmla="*/ 1007117 w 2288230"/>
                    <a:gd name="connsiteY204" fmla="*/ 981075 h 1528763"/>
                    <a:gd name="connsiteX205" fmla="*/ 992830 w 2288230"/>
                    <a:gd name="connsiteY205" fmla="*/ 971550 h 1528763"/>
                    <a:gd name="connsiteX206" fmla="*/ 983305 w 2288230"/>
                    <a:gd name="connsiteY206" fmla="*/ 957263 h 1528763"/>
                    <a:gd name="connsiteX207" fmla="*/ 954730 w 2288230"/>
                    <a:gd name="connsiteY207" fmla="*/ 938213 h 1528763"/>
                    <a:gd name="connsiteX208" fmla="*/ 936104 w 2288230"/>
                    <a:gd name="connsiteY208" fmla="*/ 936104 h 1528763"/>
                    <a:gd name="connsiteX209" fmla="*/ 902342 w 2288230"/>
                    <a:gd name="connsiteY209" fmla="*/ 895350 h 1528763"/>
                    <a:gd name="connsiteX210" fmla="*/ 888055 w 2288230"/>
                    <a:gd name="connsiteY210" fmla="*/ 885825 h 1528763"/>
                    <a:gd name="connsiteX211" fmla="*/ 859480 w 2288230"/>
                    <a:gd name="connsiteY211" fmla="*/ 862013 h 1528763"/>
                    <a:gd name="connsiteX212" fmla="*/ 845192 w 2288230"/>
                    <a:gd name="connsiteY212" fmla="*/ 847725 h 1528763"/>
                    <a:gd name="connsiteX213" fmla="*/ 826142 w 2288230"/>
                    <a:gd name="connsiteY213" fmla="*/ 838200 h 1528763"/>
                    <a:gd name="connsiteX214" fmla="*/ 797567 w 2288230"/>
                    <a:gd name="connsiteY214" fmla="*/ 828675 h 1528763"/>
                    <a:gd name="connsiteX215" fmla="*/ 778517 w 2288230"/>
                    <a:gd name="connsiteY215" fmla="*/ 833438 h 1528763"/>
                    <a:gd name="connsiteX216" fmla="*/ 745180 w 2288230"/>
                    <a:gd name="connsiteY216" fmla="*/ 852488 h 1528763"/>
                    <a:gd name="connsiteX217" fmla="*/ 735655 w 2288230"/>
                    <a:gd name="connsiteY217" fmla="*/ 866775 h 1528763"/>
                    <a:gd name="connsiteX218" fmla="*/ 730892 w 2288230"/>
                    <a:gd name="connsiteY218" fmla="*/ 881063 h 1528763"/>
                    <a:gd name="connsiteX219" fmla="*/ 735655 w 2288230"/>
                    <a:gd name="connsiteY219" fmla="*/ 1023938 h 1528763"/>
                    <a:gd name="connsiteX220" fmla="*/ 754705 w 2288230"/>
                    <a:gd name="connsiteY220" fmla="*/ 1066800 h 1528763"/>
                    <a:gd name="connsiteX221" fmla="*/ 754705 w 2288230"/>
                    <a:gd name="connsiteY221" fmla="*/ 1223963 h 1528763"/>
                    <a:gd name="connsiteX222" fmla="*/ 726130 w 2288230"/>
                    <a:gd name="connsiteY222" fmla="*/ 1238250 h 1528763"/>
                    <a:gd name="connsiteX223" fmla="*/ 697555 w 2288230"/>
                    <a:gd name="connsiteY223" fmla="*/ 1228725 h 1528763"/>
                    <a:gd name="connsiteX224" fmla="*/ 668980 w 2288230"/>
                    <a:gd name="connsiteY224" fmla="*/ 1214438 h 1528763"/>
                    <a:gd name="connsiteX225" fmla="*/ 602305 w 2288230"/>
                    <a:gd name="connsiteY225" fmla="*/ 1219200 h 1528763"/>
                    <a:gd name="connsiteX226" fmla="*/ 554680 w 2288230"/>
                    <a:gd name="connsiteY226" fmla="*/ 1228725 h 1528763"/>
                    <a:gd name="connsiteX227" fmla="*/ 511817 w 2288230"/>
                    <a:gd name="connsiteY227" fmla="*/ 1262063 h 1528763"/>
                    <a:gd name="connsiteX228" fmla="*/ 497530 w 2288230"/>
                    <a:gd name="connsiteY228" fmla="*/ 1266825 h 1528763"/>
                    <a:gd name="connsiteX229" fmla="*/ 459430 w 2288230"/>
                    <a:gd name="connsiteY229" fmla="*/ 1309688 h 1528763"/>
                    <a:gd name="connsiteX230" fmla="*/ 454667 w 2288230"/>
                    <a:gd name="connsiteY230" fmla="*/ 1323975 h 1528763"/>
                    <a:gd name="connsiteX231" fmla="*/ 468955 w 2288230"/>
                    <a:gd name="connsiteY231" fmla="*/ 1328738 h 1528763"/>
                    <a:gd name="connsiteX232" fmla="*/ 497530 w 2288230"/>
                    <a:gd name="connsiteY232" fmla="*/ 1319213 h 1528763"/>
                    <a:gd name="connsiteX233" fmla="*/ 554680 w 2288230"/>
                    <a:gd name="connsiteY233" fmla="*/ 1323975 h 1528763"/>
                    <a:gd name="connsiteX234" fmla="*/ 592780 w 2288230"/>
                    <a:gd name="connsiteY234" fmla="*/ 1333500 h 1528763"/>
                    <a:gd name="connsiteX235" fmla="*/ 597542 w 2288230"/>
                    <a:gd name="connsiteY235" fmla="*/ 1366838 h 1528763"/>
                    <a:gd name="connsiteX236" fmla="*/ 597542 w 2288230"/>
                    <a:gd name="connsiteY236" fmla="*/ 1400175 h 1528763"/>
                    <a:gd name="connsiteX237" fmla="*/ 583255 w 2288230"/>
                    <a:gd name="connsiteY237" fmla="*/ 1404938 h 1528763"/>
                    <a:gd name="connsiteX238" fmla="*/ 564205 w 2288230"/>
                    <a:gd name="connsiteY238" fmla="*/ 1400175 h 1528763"/>
                    <a:gd name="connsiteX239" fmla="*/ 511817 w 2288230"/>
                    <a:gd name="connsiteY239" fmla="*/ 1395413 h 1528763"/>
                    <a:gd name="connsiteX240" fmla="*/ 507055 w 2288230"/>
                    <a:gd name="connsiteY240" fmla="*/ 1381125 h 1528763"/>
                    <a:gd name="connsiteX241" fmla="*/ 502292 w 2288230"/>
                    <a:gd name="connsiteY241" fmla="*/ 1362075 h 1528763"/>
                    <a:gd name="connsiteX242" fmla="*/ 478480 w 2288230"/>
                    <a:gd name="connsiteY242" fmla="*/ 1338263 h 1528763"/>
                    <a:gd name="connsiteX243" fmla="*/ 459430 w 2288230"/>
                    <a:gd name="connsiteY243" fmla="*/ 1343025 h 1528763"/>
                    <a:gd name="connsiteX244" fmla="*/ 445142 w 2288230"/>
                    <a:gd name="connsiteY244" fmla="*/ 1371600 h 1528763"/>
                    <a:gd name="connsiteX245" fmla="*/ 440380 w 2288230"/>
                    <a:gd name="connsiteY245" fmla="*/ 1400175 h 1528763"/>
                    <a:gd name="connsiteX246" fmla="*/ 435617 w 2288230"/>
                    <a:gd name="connsiteY246" fmla="*/ 1414463 h 1528763"/>
                    <a:gd name="connsiteX247" fmla="*/ 416567 w 2288230"/>
                    <a:gd name="connsiteY247" fmla="*/ 1490663 h 1528763"/>
                    <a:gd name="connsiteX248" fmla="*/ 407042 w 2288230"/>
                    <a:gd name="connsiteY248" fmla="*/ 1519238 h 1528763"/>
                    <a:gd name="connsiteX249" fmla="*/ 392755 w 2288230"/>
                    <a:gd name="connsiteY249" fmla="*/ 1528763 h 1528763"/>
                    <a:gd name="connsiteX250" fmla="*/ 359417 w 2288230"/>
                    <a:gd name="connsiteY250" fmla="*/ 1490663 h 1528763"/>
                    <a:gd name="connsiteX251" fmla="*/ 349892 w 2288230"/>
                    <a:gd name="connsiteY251" fmla="*/ 1476375 h 1528763"/>
                    <a:gd name="connsiteX252" fmla="*/ 340367 w 2288230"/>
                    <a:gd name="connsiteY252" fmla="*/ 1462088 h 1528763"/>
                    <a:gd name="connsiteX253" fmla="*/ 326080 w 2288230"/>
                    <a:gd name="connsiteY253" fmla="*/ 1433513 h 1528763"/>
                    <a:gd name="connsiteX254" fmla="*/ 302267 w 2288230"/>
                    <a:gd name="connsiteY254" fmla="*/ 1390650 h 1528763"/>
                    <a:gd name="connsiteX255" fmla="*/ 287980 w 2288230"/>
                    <a:gd name="connsiteY255" fmla="*/ 1381125 h 1528763"/>
                    <a:gd name="connsiteX256" fmla="*/ 278455 w 2288230"/>
                    <a:gd name="connsiteY256" fmla="*/ 1366838 h 1528763"/>
                    <a:gd name="connsiteX257" fmla="*/ 235592 w 2288230"/>
                    <a:gd name="connsiteY257" fmla="*/ 1343025 h 1528763"/>
                    <a:gd name="connsiteX258" fmla="*/ 226067 w 2288230"/>
                    <a:gd name="connsiteY258" fmla="*/ 1328738 h 1528763"/>
                    <a:gd name="connsiteX259" fmla="*/ 211780 w 2288230"/>
                    <a:gd name="connsiteY259" fmla="*/ 1314450 h 1528763"/>
                    <a:gd name="connsiteX260" fmla="*/ 202255 w 2288230"/>
                    <a:gd name="connsiteY260" fmla="*/ 1285875 h 1528763"/>
                    <a:gd name="connsiteX261" fmla="*/ 192730 w 2288230"/>
                    <a:gd name="connsiteY261" fmla="*/ 1257300 h 1528763"/>
                    <a:gd name="connsiteX262" fmla="*/ 187967 w 2288230"/>
                    <a:gd name="connsiteY262" fmla="*/ 1233488 h 1528763"/>
                    <a:gd name="connsiteX263" fmla="*/ 178442 w 2288230"/>
                    <a:gd name="connsiteY263" fmla="*/ 1219200 h 1528763"/>
                    <a:gd name="connsiteX264" fmla="*/ 173680 w 2288230"/>
                    <a:gd name="connsiteY264" fmla="*/ 1204913 h 1528763"/>
                    <a:gd name="connsiteX265" fmla="*/ 145105 w 2288230"/>
                    <a:gd name="connsiteY265" fmla="*/ 1185863 h 1528763"/>
                    <a:gd name="connsiteX266" fmla="*/ 135580 w 2288230"/>
                    <a:gd name="connsiteY266" fmla="*/ 1171575 h 1528763"/>
                    <a:gd name="connsiteX267" fmla="*/ 121292 w 2288230"/>
                    <a:gd name="connsiteY267" fmla="*/ 1162050 h 1528763"/>
                    <a:gd name="connsiteX268" fmla="*/ 116530 w 2288230"/>
                    <a:gd name="connsiteY268" fmla="*/ 1147763 h 1528763"/>
                    <a:gd name="connsiteX269" fmla="*/ 111767 w 2288230"/>
                    <a:gd name="connsiteY269" fmla="*/ 981075 h 1528763"/>
                    <a:gd name="connsiteX270" fmla="*/ 102242 w 2288230"/>
                    <a:gd name="connsiteY270" fmla="*/ 952500 h 1528763"/>
                    <a:gd name="connsiteX271" fmla="*/ 97480 w 2288230"/>
                    <a:gd name="connsiteY271" fmla="*/ 933450 h 1528763"/>
                    <a:gd name="connsiteX272" fmla="*/ 92717 w 2288230"/>
                    <a:gd name="connsiteY272" fmla="*/ 919163 h 1528763"/>
                    <a:gd name="connsiteX273" fmla="*/ 45092 w 2288230"/>
                    <a:gd name="connsiteY273" fmla="*/ 581025 h 1528763"/>
                    <a:gd name="connsiteX274" fmla="*/ 40330 w 2288230"/>
                    <a:gd name="connsiteY274" fmla="*/ 509588 h 1528763"/>
                    <a:gd name="connsiteX275" fmla="*/ 16517 w 2288230"/>
                    <a:gd name="connsiteY275" fmla="*/ 266700 h 1528763"/>
                    <a:gd name="connsiteX276" fmla="*/ 6992 w 2288230"/>
                    <a:gd name="connsiteY276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59592 w 2288230"/>
                    <a:gd name="connsiteY158" fmla="*/ 1095375 h 1528763"/>
                    <a:gd name="connsiteX159" fmla="*/ 1754830 w 2288230"/>
                    <a:gd name="connsiteY159" fmla="*/ 985838 h 1528763"/>
                    <a:gd name="connsiteX160" fmla="*/ 1745305 w 2288230"/>
                    <a:gd name="connsiteY160" fmla="*/ 957263 h 1528763"/>
                    <a:gd name="connsiteX161" fmla="*/ 1740542 w 2288230"/>
                    <a:gd name="connsiteY161" fmla="*/ 938213 h 1528763"/>
                    <a:gd name="connsiteX162" fmla="*/ 1735780 w 2288230"/>
                    <a:gd name="connsiteY162" fmla="*/ 890588 h 1528763"/>
                    <a:gd name="connsiteX163" fmla="*/ 1731017 w 2288230"/>
                    <a:gd name="connsiteY163" fmla="*/ 857250 h 1528763"/>
                    <a:gd name="connsiteX164" fmla="*/ 1726255 w 2288230"/>
                    <a:gd name="connsiteY164" fmla="*/ 704850 h 1528763"/>
                    <a:gd name="connsiteX165" fmla="*/ 1716730 w 2288230"/>
                    <a:gd name="connsiteY165" fmla="*/ 690563 h 1528763"/>
                    <a:gd name="connsiteX166" fmla="*/ 1688155 w 2288230"/>
                    <a:gd name="connsiteY166" fmla="*/ 671513 h 1528763"/>
                    <a:gd name="connsiteX167" fmla="*/ 1654817 w 2288230"/>
                    <a:gd name="connsiteY167" fmla="*/ 681038 h 1528763"/>
                    <a:gd name="connsiteX168" fmla="*/ 1645292 w 2288230"/>
                    <a:gd name="connsiteY168" fmla="*/ 695325 h 1528763"/>
                    <a:gd name="connsiteX169" fmla="*/ 1631005 w 2288230"/>
                    <a:gd name="connsiteY169" fmla="*/ 704850 h 1528763"/>
                    <a:gd name="connsiteX170" fmla="*/ 1611955 w 2288230"/>
                    <a:gd name="connsiteY170" fmla="*/ 728663 h 1528763"/>
                    <a:gd name="connsiteX171" fmla="*/ 1592905 w 2288230"/>
                    <a:gd name="connsiteY171" fmla="*/ 752475 h 1528763"/>
                    <a:gd name="connsiteX172" fmla="*/ 1583380 w 2288230"/>
                    <a:gd name="connsiteY172" fmla="*/ 766763 h 1528763"/>
                    <a:gd name="connsiteX173" fmla="*/ 1573855 w 2288230"/>
                    <a:gd name="connsiteY173" fmla="*/ 795338 h 1528763"/>
                    <a:gd name="connsiteX174" fmla="*/ 1535755 w 2288230"/>
                    <a:gd name="connsiteY174" fmla="*/ 852488 h 1528763"/>
                    <a:gd name="connsiteX175" fmla="*/ 1526230 w 2288230"/>
                    <a:gd name="connsiteY175" fmla="*/ 866775 h 1528763"/>
                    <a:gd name="connsiteX176" fmla="*/ 1507180 w 2288230"/>
                    <a:gd name="connsiteY176" fmla="*/ 909638 h 1528763"/>
                    <a:gd name="connsiteX177" fmla="*/ 1497655 w 2288230"/>
                    <a:gd name="connsiteY177" fmla="*/ 947738 h 1528763"/>
                    <a:gd name="connsiteX178" fmla="*/ 1473842 w 2288230"/>
                    <a:gd name="connsiteY178" fmla="*/ 976313 h 1528763"/>
                    <a:gd name="connsiteX179" fmla="*/ 1450030 w 2288230"/>
                    <a:gd name="connsiteY179" fmla="*/ 1004888 h 1528763"/>
                    <a:gd name="connsiteX180" fmla="*/ 1435742 w 2288230"/>
                    <a:gd name="connsiteY180" fmla="*/ 1033463 h 1528763"/>
                    <a:gd name="connsiteX181" fmla="*/ 1421455 w 2288230"/>
                    <a:gd name="connsiteY181" fmla="*/ 1062038 h 1528763"/>
                    <a:gd name="connsiteX182" fmla="*/ 1407167 w 2288230"/>
                    <a:gd name="connsiteY182" fmla="*/ 1071563 h 1528763"/>
                    <a:gd name="connsiteX183" fmla="*/ 1397642 w 2288230"/>
                    <a:gd name="connsiteY183" fmla="*/ 1085850 h 1528763"/>
                    <a:gd name="connsiteX184" fmla="*/ 1383355 w 2288230"/>
                    <a:gd name="connsiteY184" fmla="*/ 1090613 h 1528763"/>
                    <a:gd name="connsiteX185" fmla="*/ 1369067 w 2288230"/>
                    <a:gd name="connsiteY185" fmla="*/ 1100138 h 1528763"/>
                    <a:gd name="connsiteX186" fmla="*/ 1354780 w 2288230"/>
                    <a:gd name="connsiteY186" fmla="*/ 1114425 h 1528763"/>
                    <a:gd name="connsiteX187" fmla="*/ 1326205 w 2288230"/>
                    <a:gd name="connsiteY187" fmla="*/ 1133475 h 1528763"/>
                    <a:gd name="connsiteX188" fmla="*/ 1311917 w 2288230"/>
                    <a:gd name="connsiteY188" fmla="*/ 1143000 h 1528763"/>
                    <a:gd name="connsiteX189" fmla="*/ 1288105 w 2288230"/>
                    <a:gd name="connsiteY189" fmla="*/ 1171575 h 1528763"/>
                    <a:gd name="connsiteX190" fmla="*/ 1273817 w 2288230"/>
                    <a:gd name="connsiteY190" fmla="*/ 1181100 h 1528763"/>
                    <a:gd name="connsiteX191" fmla="*/ 1269055 w 2288230"/>
                    <a:gd name="connsiteY191" fmla="*/ 1195388 h 1528763"/>
                    <a:gd name="connsiteX192" fmla="*/ 1240480 w 2288230"/>
                    <a:gd name="connsiteY192" fmla="*/ 1209675 h 1528763"/>
                    <a:gd name="connsiteX193" fmla="*/ 1216667 w 2288230"/>
                    <a:gd name="connsiteY193" fmla="*/ 1233488 h 1528763"/>
                    <a:gd name="connsiteX194" fmla="*/ 1202380 w 2288230"/>
                    <a:gd name="connsiteY194" fmla="*/ 1228725 h 1528763"/>
                    <a:gd name="connsiteX195" fmla="*/ 1192855 w 2288230"/>
                    <a:gd name="connsiteY195" fmla="*/ 1214438 h 1528763"/>
                    <a:gd name="connsiteX196" fmla="*/ 1149992 w 2288230"/>
                    <a:gd name="connsiteY196" fmla="*/ 1181100 h 1528763"/>
                    <a:gd name="connsiteX197" fmla="*/ 1135705 w 2288230"/>
                    <a:gd name="connsiteY197" fmla="*/ 1171575 h 1528763"/>
                    <a:gd name="connsiteX198" fmla="*/ 1111892 w 2288230"/>
                    <a:gd name="connsiteY198" fmla="*/ 1143000 h 1528763"/>
                    <a:gd name="connsiteX199" fmla="*/ 1092842 w 2288230"/>
                    <a:gd name="connsiteY199" fmla="*/ 1114425 h 1528763"/>
                    <a:gd name="connsiteX200" fmla="*/ 1083317 w 2288230"/>
                    <a:gd name="connsiteY200" fmla="*/ 1100138 h 1528763"/>
                    <a:gd name="connsiteX201" fmla="*/ 1069030 w 2288230"/>
                    <a:gd name="connsiteY201" fmla="*/ 1071563 h 1528763"/>
                    <a:gd name="connsiteX202" fmla="*/ 1040455 w 2288230"/>
                    <a:gd name="connsiteY202" fmla="*/ 1023938 h 1528763"/>
                    <a:gd name="connsiteX203" fmla="*/ 1021405 w 2288230"/>
                    <a:gd name="connsiteY203" fmla="*/ 995363 h 1528763"/>
                    <a:gd name="connsiteX204" fmla="*/ 1007117 w 2288230"/>
                    <a:gd name="connsiteY204" fmla="*/ 981075 h 1528763"/>
                    <a:gd name="connsiteX205" fmla="*/ 992830 w 2288230"/>
                    <a:gd name="connsiteY205" fmla="*/ 971550 h 1528763"/>
                    <a:gd name="connsiteX206" fmla="*/ 983305 w 2288230"/>
                    <a:gd name="connsiteY206" fmla="*/ 957263 h 1528763"/>
                    <a:gd name="connsiteX207" fmla="*/ 954730 w 2288230"/>
                    <a:gd name="connsiteY207" fmla="*/ 938213 h 1528763"/>
                    <a:gd name="connsiteX208" fmla="*/ 936104 w 2288230"/>
                    <a:gd name="connsiteY208" fmla="*/ 936104 h 1528763"/>
                    <a:gd name="connsiteX209" fmla="*/ 902342 w 2288230"/>
                    <a:gd name="connsiteY209" fmla="*/ 895350 h 1528763"/>
                    <a:gd name="connsiteX210" fmla="*/ 888055 w 2288230"/>
                    <a:gd name="connsiteY210" fmla="*/ 885825 h 1528763"/>
                    <a:gd name="connsiteX211" fmla="*/ 859480 w 2288230"/>
                    <a:gd name="connsiteY211" fmla="*/ 862013 h 1528763"/>
                    <a:gd name="connsiteX212" fmla="*/ 845192 w 2288230"/>
                    <a:gd name="connsiteY212" fmla="*/ 847725 h 1528763"/>
                    <a:gd name="connsiteX213" fmla="*/ 826142 w 2288230"/>
                    <a:gd name="connsiteY213" fmla="*/ 838200 h 1528763"/>
                    <a:gd name="connsiteX214" fmla="*/ 797567 w 2288230"/>
                    <a:gd name="connsiteY214" fmla="*/ 828675 h 1528763"/>
                    <a:gd name="connsiteX215" fmla="*/ 778517 w 2288230"/>
                    <a:gd name="connsiteY215" fmla="*/ 833438 h 1528763"/>
                    <a:gd name="connsiteX216" fmla="*/ 745180 w 2288230"/>
                    <a:gd name="connsiteY216" fmla="*/ 852488 h 1528763"/>
                    <a:gd name="connsiteX217" fmla="*/ 735655 w 2288230"/>
                    <a:gd name="connsiteY217" fmla="*/ 866775 h 1528763"/>
                    <a:gd name="connsiteX218" fmla="*/ 730892 w 2288230"/>
                    <a:gd name="connsiteY218" fmla="*/ 881063 h 1528763"/>
                    <a:gd name="connsiteX219" fmla="*/ 735655 w 2288230"/>
                    <a:gd name="connsiteY219" fmla="*/ 1023938 h 1528763"/>
                    <a:gd name="connsiteX220" fmla="*/ 754705 w 2288230"/>
                    <a:gd name="connsiteY220" fmla="*/ 1066800 h 1528763"/>
                    <a:gd name="connsiteX221" fmla="*/ 754705 w 2288230"/>
                    <a:gd name="connsiteY221" fmla="*/ 1223963 h 1528763"/>
                    <a:gd name="connsiteX222" fmla="*/ 726130 w 2288230"/>
                    <a:gd name="connsiteY222" fmla="*/ 1238250 h 1528763"/>
                    <a:gd name="connsiteX223" fmla="*/ 697555 w 2288230"/>
                    <a:gd name="connsiteY223" fmla="*/ 1228725 h 1528763"/>
                    <a:gd name="connsiteX224" fmla="*/ 668980 w 2288230"/>
                    <a:gd name="connsiteY224" fmla="*/ 1214438 h 1528763"/>
                    <a:gd name="connsiteX225" fmla="*/ 602305 w 2288230"/>
                    <a:gd name="connsiteY225" fmla="*/ 1219200 h 1528763"/>
                    <a:gd name="connsiteX226" fmla="*/ 554680 w 2288230"/>
                    <a:gd name="connsiteY226" fmla="*/ 1228725 h 1528763"/>
                    <a:gd name="connsiteX227" fmla="*/ 511817 w 2288230"/>
                    <a:gd name="connsiteY227" fmla="*/ 1262063 h 1528763"/>
                    <a:gd name="connsiteX228" fmla="*/ 497530 w 2288230"/>
                    <a:gd name="connsiteY228" fmla="*/ 1266825 h 1528763"/>
                    <a:gd name="connsiteX229" fmla="*/ 459430 w 2288230"/>
                    <a:gd name="connsiteY229" fmla="*/ 1309688 h 1528763"/>
                    <a:gd name="connsiteX230" fmla="*/ 454667 w 2288230"/>
                    <a:gd name="connsiteY230" fmla="*/ 1323975 h 1528763"/>
                    <a:gd name="connsiteX231" fmla="*/ 468955 w 2288230"/>
                    <a:gd name="connsiteY231" fmla="*/ 1328738 h 1528763"/>
                    <a:gd name="connsiteX232" fmla="*/ 497530 w 2288230"/>
                    <a:gd name="connsiteY232" fmla="*/ 1319213 h 1528763"/>
                    <a:gd name="connsiteX233" fmla="*/ 554680 w 2288230"/>
                    <a:gd name="connsiteY233" fmla="*/ 1323975 h 1528763"/>
                    <a:gd name="connsiteX234" fmla="*/ 592780 w 2288230"/>
                    <a:gd name="connsiteY234" fmla="*/ 1333500 h 1528763"/>
                    <a:gd name="connsiteX235" fmla="*/ 597542 w 2288230"/>
                    <a:gd name="connsiteY235" fmla="*/ 1366838 h 1528763"/>
                    <a:gd name="connsiteX236" fmla="*/ 597542 w 2288230"/>
                    <a:gd name="connsiteY236" fmla="*/ 1400175 h 1528763"/>
                    <a:gd name="connsiteX237" fmla="*/ 583255 w 2288230"/>
                    <a:gd name="connsiteY237" fmla="*/ 1404938 h 1528763"/>
                    <a:gd name="connsiteX238" fmla="*/ 564205 w 2288230"/>
                    <a:gd name="connsiteY238" fmla="*/ 1400175 h 1528763"/>
                    <a:gd name="connsiteX239" fmla="*/ 511817 w 2288230"/>
                    <a:gd name="connsiteY239" fmla="*/ 1395413 h 1528763"/>
                    <a:gd name="connsiteX240" fmla="*/ 507055 w 2288230"/>
                    <a:gd name="connsiteY240" fmla="*/ 1381125 h 1528763"/>
                    <a:gd name="connsiteX241" fmla="*/ 502292 w 2288230"/>
                    <a:gd name="connsiteY241" fmla="*/ 1362075 h 1528763"/>
                    <a:gd name="connsiteX242" fmla="*/ 478480 w 2288230"/>
                    <a:gd name="connsiteY242" fmla="*/ 1338263 h 1528763"/>
                    <a:gd name="connsiteX243" fmla="*/ 459430 w 2288230"/>
                    <a:gd name="connsiteY243" fmla="*/ 1343025 h 1528763"/>
                    <a:gd name="connsiteX244" fmla="*/ 445142 w 2288230"/>
                    <a:gd name="connsiteY244" fmla="*/ 1371600 h 1528763"/>
                    <a:gd name="connsiteX245" fmla="*/ 440380 w 2288230"/>
                    <a:gd name="connsiteY245" fmla="*/ 1400175 h 1528763"/>
                    <a:gd name="connsiteX246" fmla="*/ 435617 w 2288230"/>
                    <a:gd name="connsiteY246" fmla="*/ 1414463 h 1528763"/>
                    <a:gd name="connsiteX247" fmla="*/ 416567 w 2288230"/>
                    <a:gd name="connsiteY247" fmla="*/ 1490663 h 1528763"/>
                    <a:gd name="connsiteX248" fmla="*/ 407042 w 2288230"/>
                    <a:gd name="connsiteY248" fmla="*/ 1519238 h 1528763"/>
                    <a:gd name="connsiteX249" fmla="*/ 392755 w 2288230"/>
                    <a:gd name="connsiteY249" fmla="*/ 1528763 h 1528763"/>
                    <a:gd name="connsiteX250" fmla="*/ 359417 w 2288230"/>
                    <a:gd name="connsiteY250" fmla="*/ 1490663 h 1528763"/>
                    <a:gd name="connsiteX251" fmla="*/ 349892 w 2288230"/>
                    <a:gd name="connsiteY251" fmla="*/ 1476375 h 1528763"/>
                    <a:gd name="connsiteX252" fmla="*/ 340367 w 2288230"/>
                    <a:gd name="connsiteY252" fmla="*/ 1462088 h 1528763"/>
                    <a:gd name="connsiteX253" fmla="*/ 326080 w 2288230"/>
                    <a:gd name="connsiteY253" fmla="*/ 1433513 h 1528763"/>
                    <a:gd name="connsiteX254" fmla="*/ 302267 w 2288230"/>
                    <a:gd name="connsiteY254" fmla="*/ 1390650 h 1528763"/>
                    <a:gd name="connsiteX255" fmla="*/ 287980 w 2288230"/>
                    <a:gd name="connsiteY255" fmla="*/ 1381125 h 1528763"/>
                    <a:gd name="connsiteX256" fmla="*/ 278455 w 2288230"/>
                    <a:gd name="connsiteY256" fmla="*/ 1366838 h 1528763"/>
                    <a:gd name="connsiteX257" fmla="*/ 235592 w 2288230"/>
                    <a:gd name="connsiteY257" fmla="*/ 1343025 h 1528763"/>
                    <a:gd name="connsiteX258" fmla="*/ 226067 w 2288230"/>
                    <a:gd name="connsiteY258" fmla="*/ 1328738 h 1528763"/>
                    <a:gd name="connsiteX259" fmla="*/ 211780 w 2288230"/>
                    <a:gd name="connsiteY259" fmla="*/ 1314450 h 1528763"/>
                    <a:gd name="connsiteX260" fmla="*/ 202255 w 2288230"/>
                    <a:gd name="connsiteY260" fmla="*/ 1285875 h 1528763"/>
                    <a:gd name="connsiteX261" fmla="*/ 192730 w 2288230"/>
                    <a:gd name="connsiteY261" fmla="*/ 1257300 h 1528763"/>
                    <a:gd name="connsiteX262" fmla="*/ 187967 w 2288230"/>
                    <a:gd name="connsiteY262" fmla="*/ 1233488 h 1528763"/>
                    <a:gd name="connsiteX263" fmla="*/ 178442 w 2288230"/>
                    <a:gd name="connsiteY263" fmla="*/ 1219200 h 1528763"/>
                    <a:gd name="connsiteX264" fmla="*/ 173680 w 2288230"/>
                    <a:gd name="connsiteY264" fmla="*/ 1204913 h 1528763"/>
                    <a:gd name="connsiteX265" fmla="*/ 145105 w 2288230"/>
                    <a:gd name="connsiteY265" fmla="*/ 1185863 h 1528763"/>
                    <a:gd name="connsiteX266" fmla="*/ 135580 w 2288230"/>
                    <a:gd name="connsiteY266" fmla="*/ 1171575 h 1528763"/>
                    <a:gd name="connsiteX267" fmla="*/ 121292 w 2288230"/>
                    <a:gd name="connsiteY267" fmla="*/ 1162050 h 1528763"/>
                    <a:gd name="connsiteX268" fmla="*/ 116530 w 2288230"/>
                    <a:gd name="connsiteY268" fmla="*/ 1147763 h 1528763"/>
                    <a:gd name="connsiteX269" fmla="*/ 111767 w 2288230"/>
                    <a:gd name="connsiteY269" fmla="*/ 981075 h 1528763"/>
                    <a:gd name="connsiteX270" fmla="*/ 102242 w 2288230"/>
                    <a:gd name="connsiteY270" fmla="*/ 952500 h 1528763"/>
                    <a:gd name="connsiteX271" fmla="*/ 97480 w 2288230"/>
                    <a:gd name="connsiteY271" fmla="*/ 933450 h 1528763"/>
                    <a:gd name="connsiteX272" fmla="*/ 92717 w 2288230"/>
                    <a:gd name="connsiteY272" fmla="*/ 919163 h 1528763"/>
                    <a:gd name="connsiteX273" fmla="*/ 45092 w 2288230"/>
                    <a:gd name="connsiteY273" fmla="*/ 581025 h 1528763"/>
                    <a:gd name="connsiteX274" fmla="*/ 40330 w 2288230"/>
                    <a:gd name="connsiteY274" fmla="*/ 509588 h 1528763"/>
                    <a:gd name="connsiteX275" fmla="*/ 16517 w 2288230"/>
                    <a:gd name="connsiteY275" fmla="*/ 266700 h 1528763"/>
                    <a:gd name="connsiteX276" fmla="*/ 6992 w 2288230"/>
                    <a:gd name="connsiteY276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54830 w 2288230"/>
                    <a:gd name="connsiteY158" fmla="*/ 985838 h 1528763"/>
                    <a:gd name="connsiteX159" fmla="*/ 1745305 w 2288230"/>
                    <a:gd name="connsiteY159" fmla="*/ 957263 h 1528763"/>
                    <a:gd name="connsiteX160" fmla="*/ 1740542 w 2288230"/>
                    <a:gd name="connsiteY160" fmla="*/ 938213 h 1528763"/>
                    <a:gd name="connsiteX161" fmla="*/ 1735780 w 2288230"/>
                    <a:gd name="connsiteY161" fmla="*/ 890588 h 1528763"/>
                    <a:gd name="connsiteX162" fmla="*/ 1731017 w 2288230"/>
                    <a:gd name="connsiteY162" fmla="*/ 857250 h 1528763"/>
                    <a:gd name="connsiteX163" fmla="*/ 1726255 w 2288230"/>
                    <a:gd name="connsiteY163" fmla="*/ 704850 h 1528763"/>
                    <a:gd name="connsiteX164" fmla="*/ 1716730 w 2288230"/>
                    <a:gd name="connsiteY164" fmla="*/ 690563 h 1528763"/>
                    <a:gd name="connsiteX165" fmla="*/ 1688155 w 2288230"/>
                    <a:gd name="connsiteY165" fmla="*/ 671513 h 1528763"/>
                    <a:gd name="connsiteX166" fmla="*/ 1654817 w 2288230"/>
                    <a:gd name="connsiteY166" fmla="*/ 681038 h 1528763"/>
                    <a:gd name="connsiteX167" fmla="*/ 1645292 w 2288230"/>
                    <a:gd name="connsiteY167" fmla="*/ 695325 h 1528763"/>
                    <a:gd name="connsiteX168" fmla="*/ 1631005 w 2288230"/>
                    <a:gd name="connsiteY168" fmla="*/ 704850 h 1528763"/>
                    <a:gd name="connsiteX169" fmla="*/ 1611955 w 2288230"/>
                    <a:gd name="connsiteY169" fmla="*/ 728663 h 1528763"/>
                    <a:gd name="connsiteX170" fmla="*/ 1592905 w 2288230"/>
                    <a:gd name="connsiteY170" fmla="*/ 752475 h 1528763"/>
                    <a:gd name="connsiteX171" fmla="*/ 1583380 w 2288230"/>
                    <a:gd name="connsiteY171" fmla="*/ 766763 h 1528763"/>
                    <a:gd name="connsiteX172" fmla="*/ 1573855 w 2288230"/>
                    <a:gd name="connsiteY172" fmla="*/ 795338 h 1528763"/>
                    <a:gd name="connsiteX173" fmla="*/ 1535755 w 2288230"/>
                    <a:gd name="connsiteY173" fmla="*/ 852488 h 1528763"/>
                    <a:gd name="connsiteX174" fmla="*/ 1526230 w 2288230"/>
                    <a:gd name="connsiteY174" fmla="*/ 866775 h 1528763"/>
                    <a:gd name="connsiteX175" fmla="*/ 1507180 w 2288230"/>
                    <a:gd name="connsiteY175" fmla="*/ 909638 h 1528763"/>
                    <a:gd name="connsiteX176" fmla="*/ 1497655 w 2288230"/>
                    <a:gd name="connsiteY176" fmla="*/ 947738 h 1528763"/>
                    <a:gd name="connsiteX177" fmla="*/ 1473842 w 2288230"/>
                    <a:gd name="connsiteY177" fmla="*/ 976313 h 1528763"/>
                    <a:gd name="connsiteX178" fmla="*/ 1450030 w 2288230"/>
                    <a:gd name="connsiteY178" fmla="*/ 1004888 h 1528763"/>
                    <a:gd name="connsiteX179" fmla="*/ 1435742 w 2288230"/>
                    <a:gd name="connsiteY179" fmla="*/ 1033463 h 1528763"/>
                    <a:gd name="connsiteX180" fmla="*/ 1421455 w 2288230"/>
                    <a:gd name="connsiteY180" fmla="*/ 1062038 h 1528763"/>
                    <a:gd name="connsiteX181" fmla="*/ 1407167 w 2288230"/>
                    <a:gd name="connsiteY181" fmla="*/ 1071563 h 1528763"/>
                    <a:gd name="connsiteX182" fmla="*/ 1397642 w 2288230"/>
                    <a:gd name="connsiteY182" fmla="*/ 1085850 h 1528763"/>
                    <a:gd name="connsiteX183" fmla="*/ 1383355 w 2288230"/>
                    <a:gd name="connsiteY183" fmla="*/ 1090613 h 1528763"/>
                    <a:gd name="connsiteX184" fmla="*/ 1369067 w 2288230"/>
                    <a:gd name="connsiteY184" fmla="*/ 1100138 h 1528763"/>
                    <a:gd name="connsiteX185" fmla="*/ 1354780 w 2288230"/>
                    <a:gd name="connsiteY185" fmla="*/ 1114425 h 1528763"/>
                    <a:gd name="connsiteX186" fmla="*/ 1326205 w 2288230"/>
                    <a:gd name="connsiteY186" fmla="*/ 1133475 h 1528763"/>
                    <a:gd name="connsiteX187" fmla="*/ 1311917 w 2288230"/>
                    <a:gd name="connsiteY187" fmla="*/ 1143000 h 1528763"/>
                    <a:gd name="connsiteX188" fmla="*/ 1288105 w 2288230"/>
                    <a:gd name="connsiteY188" fmla="*/ 1171575 h 1528763"/>
                    <a:gd name="connsiteX189" fmla="*/ 1273817 w 2288230"/>
                    <a:gd name="connsiteY189" fmla="*/ 1181100 h 1528763"/>
                    <a:gd name="connsiteX190" fmla="*/ 1269055 w 2288230"/>
                    <a:gd name="connsiteY190" fmla="*/ 1195388 h 1528763"/>
                    <a:gd name="connsiteX191" fmla="*/ 1240480 w 2288230"/>
                    <a:gd name="connsiteY191" fmla="*/ 1209675 h 1528763"/>
                    <a:gd name="connsiteX192" fmla="*/ 1216667 w 2288230"/>
                    <a:gd name="connsiteY192" fmla="*/ 1233488 h 1528763"/>
                    <a:gd name="connsiteX193" fmla="*/ 1202380 w 2288230"/>
                    <a:gd name="connsiteY193" fmla="*/ 1228725 h 1528763"/>
                    <a:gd name="connsiteX194" fmla="*/ 1192855 w 2288230"/>
                    <a:gd name="connsiteY194" fmla="*/ 1214438 h 1528763"/>
                    <a:gd name="connsiteX195" fmla="*/ 1149992 w 2288230"/>
                    <a:gd name="connsiteY195" fmla="*/ 1181100 h 1528763"/>
                    <a:gd name="connsiteX196" fmla="*/ 1135705 w 2288230"/>
                    <a:gd name="connsiteY196" fmla="*/ 1171575 h 1528763"/>
                    <a:gd name="connsiteX197" fmla="*/ 1111892 w 2288230"/>
                    <a:gd name="connsiteY197" fmla="*/ 1143000 h 1528763"/>
                    <a:gd name="connsiteX198" fmla="*/ 1092842 w 2288230"/>
                    <a:gd name="connsiteY198" fmla="*/ 1114425 h 1528763"/>
                    <a:gd name="connsiteX199" fmla="*/ 1083317 w 2288230"/>
                    <a:gd name="connsiteY199" fmla="*/ 1100138 h 1528763"/>
                    <a:gd name="connsiteX200" fmla="*/ 1069030 w 2288230"/>
                    <a:gd name="connsiteY200" fmla="*/ 1071563 h 1528763"/>
                    <a:gd name="connsiteX201" fmla="*/ 1040455 w 2288230"/>
                    <a:gd name="connsiteY201" fmla="*/ 1023938 h 1528763"/>
                    <a:gd name="connsiteX202" fmla="*/ 1021405 w 2288230"/>
                    <a:gd name="connsiteY202" fmla="*/ 995363 h 1528763"/>
                    <a:gd name="connsiteX203" fmla="*/ 1007117 w 2288230"/>
                    <a:gd name="connsiteY203" fmla="*/ 981075 h 1528763"/>
                    <a:gd name="connsiteX204" fmla="*/ 992830 w 2288230"/>
                    <a:gd name="connsiteY204" fmla="*/ 971550 h 1528763"/>
                    <a:gd name="connsiteX205" fmla="*/ 983305 w 2288230"/>
                    <a:gd name="connsiteY205" fmla="*/ 957263 h 1528763"/>
                    <a:gd name="connsiteX206" fmla="*/ 954730 w 2288230"/>
                    <a:gd name="connsiteY206" fmla="*/ 938213 h 1528763"/>
                    <a:gd name="connsiteX207" fmla="*/ 936104 w 2288230"/>
                    <a:gd name="connsiteY207" fmla="*/ 936104 h 1528763"/>
                    <a:gd name="connsiteX208" fmla="*/ 902342 w 2288230"/>
                    <a:gd name="connsiteY208" fmla="*/ 895350 h 1528763"/>
                    <a:gd name="connsiteX209" fmla="*/ 888055 w 2288230"/>
                    <a:gd name="connsiteY209" fmla="*/ 885825 h 1528763"/>
                    <a:gd name="connsiteX210" fmla="*/ 859480 w 2288230"/>
                    <a:gd name="connsiteY210" fmla="*/ 862013 h 1528763"/>
                    <a:gd name="connsiteX211" fmla="*/ 845192 w 2288230"/>
                    <a:gd name="connsiteY211" fmla="*/ 847725 h 1528763"/>
                    <a:gd name="connsiteX212" fmla="*/ 826142 w 2288230"/>
                    <a:gd name="connsiteY212" fmla="*/ 838200 h 1528763"/>
                    <a:gd name="connsiteX213" fmla="*/ 797567 w 2288230"/>
                    <a:gd name="connsiteY213" fmla="*/ 828675 h 1528763"/>
                    <a:gd name="connsiteX214" fmla="*/ 778517 w 2288230"/>
                    <a:gd name="connsiteY214" fmla="*/ 833438 h 1528763"/>
                    <a:gd name="connsiteX215" fmla="*/ 745180 w 2288230"/>
                    <a:gd name="connsiteY215" fmla="*/ 852488 h 1528763"/>
                    <a:gd name="connsiteX216" fmla="*/ 735655 w 2288230"/>
                    <a:gd name="connsiteY216" fmla="*/ 866775 h 1528763"/>
                    <a:gd name="connsiteX217" fmla="*/ 730892 w 2288230"/>
                    <a:gd name="connsiteY217" fmla="*/ 881063 h 1528763"/>
                    <a:gd name="connsiteX218" fmla="*/ 735655 w 2288230"/>
                    <a:gd name="connsiteY218" fmla="*/ 1023938 h 1528763"/>
                    <a:gd name="connsiteX219" fmla="*/ 754705 w 2288230"/>
                    <a:gd name="connsiteY219" fmla="*/ 1066800 h 1528763"/>
                    <a:gd name="connsiteX220" fmla="*/ 754705 w 2288230"/>
                    <a:gd name="connsiteY220" fmla="*/ 1223963 h 1528763"/>
                    <a:gd name="connsiteX221" fmla="*/ 726130 w 2288230"/>
                    <a:gd name="connsiteY221" fmla="*/ 1238250 h 1528763"/>
                    <a:gd name="connsiteX222" fmla="*/ 697555 w 2288230"/>
                    <a:gd name="connsiteY222" fmla="*/ 1228725 h 1528763"/>
                    <a:gd name="connsiteX223" fmla="*/ 668980 w 2288230"/>
                    <a:gd name="connsiteY223" fmla="*/ 1214438 h 1528763"/>
                    <a:gd name="connsiteX224" fmla="*/ 602305 w 2288230"/>
                    <a:gd name="connsiteY224" fmla="*/ 1219200 h 1528763"/>
                    <a:gd name="connsiteX225" fmla="*/ 554680 w 2288230"/>
                    <a:gd name="connsiteY225" fmla="*/ 1228725 h 1528763"/>
                    <a:gd name="connsiteX226" fmla="*/ 511817 w 2288230"/>
                    <a:gd name="connsiteY226" fmla="*/ 1262063 h 1528763"/>
                    <a:gd name="connsiteX227" fmla="*/ 497530 w 2288230"/>
                    <a:gd name="connsiteY227" fmla="*/ 1266825 h 1528763"/>
                    <a:gd name="connsiteX228" fmla="*/ 459430 w 2288230"/>
                    <a:gd name="connsiteY228" fmla="*/ 1309688 h 1528763"/>
                    <a:gd name="connsiteX229" fmla="*/ 454667 w 2288230"/>
                    <a:gd name="connsiteY229" fmla="*/ 1323975 h 1528763"/>
                    <a:gd name="connsiteX230" fmla="*/ 468955 w 2288230"/>
                    <a:gd name="connsiteY230" fmla="*/ 1328738 h 1528763"/>
                    <a:gd name="connsiteX231" fmla="*/ 497530 w 2288230"/>
                    <a:gd name="connsiteY231" fmla="*/ 1319213 h 1528763"/>
                    <a:gd name="connsiteX232" fmla="*/ 554680 w 2288230"/>
                    <a:gd name="connsiteY232" fmla="*/ 1323975 h 1528763"/>
                    <a:gd name="connsiteX233" fmla="*/ 592780 w 2288230"/>
                    <a:gd name="connsiteY233" fmla="*/ 1333500 h 1528763"/>
                    <a:gd name="connsiteX234" fmla="*/ 597542 w 2288230"/>
                    <a:gd name="connsiteY234" fmla="*/ 1366838 h 1528763"/>
                    <a:gd name="connsiteX235" fmla="*/ 597542 w 2288230"/>
                    <a:gd name="connsiteY235" fmla="*/ 1400175 h 1528763"/>
                    <a:gd name="connsiteX236" fmla="*/ 583255 w 2288230"/>
                    <a:gd name="connsiteY236" fmla="*/ 1404938 h 1528763"/>
                    <a:gd name="connsiteX237" fmla="*/ 564205 w 2288230"/>
                    <a:gd name="connsiteY237" fmla="*/ 1400175 h 1528763"/>
                    <a:gd name="connsiteX238" fmla="*/ 511817 w 2288230"/>
                    <a:gd name="connsiteY238" fmla="*/ 1395413 h 1528763"/>
                    <a:gd name="connsiteX239" fmla="*/ 507055 w 2288230"/>
                    <a:gd name="connsiteY239" fmla="*/ 1381125 h 1528763"/>
                    <a:gd name="connsiteX240" fmla="*/ 502292 w 2288230"/>
                    <a:gd name="connsiteY240" fmla="*/ 1362075 h 1528763"/>
                    <a:gd name="connsiteX241" fmla="*/ 478480 w 2288230"/>
                    <a:gd name="connsiteY241" fmla="*/ 1338263 h 1528763"/>
                    <a:gd name="connsiteX242" fmla="*/ 459430 w 2288230"/>
                    <a:gd name="connsiteY242" fmla="*/ 1343025 h 1528763"/>
                    <a:gd name="connsiteX243" fmla="*/ 445142 w 2288230"/>
                    <a:gd name="connsiteY243" fmla="*/ 1371600 h 1528763"/>
                    <a:gd name="connsiteX244" fmla="*/ 440380 w 2288230"/>
                    <a:gd name="connsiteY244" fmla="*/ 1400175 h 1528763"/>
                    <a:gd name="connsiteX245" fmla="*/ 435617 w 2288230"/>
                    <a:gd name="connsiteY245" fmla="*/ 1414463 h 1528763"/>
                    <a:gd name="connsiteX246" fmla="*/ 416567 w 2288230"/>
                    <a:gd name="connsiteY246" fmla="*/ 1490663 h 1528763"/>
                    <a:gd name="connsiteX247" fmla="*/ 407042 w 2288230"/>
                    <a:gd name="connsiteY247" fmla="*/ 1519238 h 1528763"/>
                    <a:gd name="connsiteX248" fmla="*/ 392755 w 2288230"/>
                    <a:gd name="connsiteY248" fmla="*/ 1528763 h 1528763"/>
                    <a:gd name="connsiteX249" fmla="*/ 359417 w 2288230"/>
                    <a:gd name="connsiteY249" fmla="*/ 1490663 h 1528763"/>
                    <a:gd name="connsiteX250" fmla="*/ 349892 w 2288230"/>
                    <a:gd name="connsiteY250" fmla="*/ 1476375 h 1528763"/>
                    <a:gd name="connsiteX251" fmla="*/ 340367 w 2288230"/>
                    <a:gd name="connsiteY251" fmla="*/ 1462088 h 1528763"/>
                    <a:gd name="connsiteX252" fmla="*/ 326080 w 2288230"/>
                    <a:gd name="connsiteY252" fmla="*/ 1433513 h 1528763"/>
                    <a:gd name="connsiteX253" fmla="*/ 302267 w 2288230"/>
                    <a:gd name="connsiteY253" fmla="*/ 1390650 h 1528763"/>
                    <a:gd name="connsiteX254" fmla="*/ 287980 w 2288230"/>
                    <a:gd name="connsiteY254" fmla="*/ 1381125 h 1528763"/>
                    <a:gd name="connsiteX255" fmla="*/ 278455 w 2288230"/>
                    <a:gd name="connsiteY255" fmla="*/ 1366838 h 1528763"/>
                    <a:gd name="connsiteX256" fmla="*/ 235592 w 2288230"/>
                    <a:gd name="connsiteY256" fmla="*/ 1343025 h 1528763"/>
                    <a:gd name="connsiteX257" fmla="*/ 226067 w 2288230"/>
                    <a:gd name="connsiteY257" fmla="*/ 1328738 h 1528763"/>
                    <a:gd name="connsiteX258" fmla="*/ 211780 w 2288230"/>
                    <a:gd name="connsiteY258" fmla="*/ 1314450 h 1528763"/>
                    <a:gd name="connsiteX259" fmla="*/ 202255 w 2288230"/>
                    <a:gd name="connsiteY259" fmla="*/ 1285875 h 1528763"/>
                    <a:gd name="connsiteX260" fmla="*/ 192730 w 2288230"/>
                    <a:gd name="connsiteY260" fmla="*/ 1257300 h 1528763"/>
                    <a:gd name="connsiteX261" fmla="*/ 187967 w 2288230"/>
                    <a:gd name="connsiteY261" fmla="*/ 1233488 h 1528763"/>
                    <a:gd name="connsiteX262" fmla="*/ 178442 w 2288230"/>
                    <a:gd name="connsiteY262" fmla="*/ 1219200 h 1528763"/>
                    <a:gd name="connsiteX263" fmla="*/ 173680 w 2288230"/>
                    <a:gd name="connsiteY263" fmla="*/ 1204913 h 1528763"/>
                    <a:gd name="connsiteX264" fmla="*/ 145105 w 2288230"/>
                    <a:gd name="connsiteY264" fmla="*/ 1185863 h 1528763"/>
                    <a:gd name="connsiteX265" fmla="*/ 135580 w 2288230"/>
                    <a:gd name="connsiteY265" fmla="*/ 1171575 h 1528763"/>
                    <a:gd name="connsiteX266" fmla="*/ 121292 w 2288230"/>
                    <a:gd name="connsiteY266" fmla="*/ 1162050 h 1528763"/>
                    <a:gd name="connsiteX267" fmla="*/ 116530 w 2288230"/>
                    <a:gd name="connsiteY267" fmla="*/ 1147763 h 1528763"/>
                    <a:gd name="connsiteX268" fmla="*/ 111767 w 2288230"/>
                    <a:gd name="connsiteY268" fmla="*/ 981075 h 1528763"/>
                    <a:gd name="connsiteX269" fmla="*/ 102242 w 2288230"/>
                    <a:gd name="connsiteY269" fmla="*/ 952500 h 1528763"/>
                    <a:gd name="connsiteX270" fmla="*/ 97480 w 2288230"/>
                    <a:gd name="connsiteY270" fmla="*/ 933450 h 1528763"/>
                    <a:gd name="connsiteX271" fmla="*/ 92717 w 2288230"/>
                    <a:gd name="connsiteY271" fmla="*/ 919163 h 1528763"/>
                    <a:gd name="connsiteX272" fmla="*/ 45092 w 2288230"/>
                    <a:gd name="connsiteY272" fmla="*/ 581025 h 1528763"/>
                    <a:gd name="connsiteX273" fmla="*/ 40330 w 2288230"/>
                    <a:gd name="connsiteY273" fmla="*/ 509588 h 1528763"/>
                    <a:gd name="connsiteX274" fmla="*/ 16517 w 2288230"/>
                    <a:gd name="connsiteY274" fmla="*/ 266700 h 1528763"/>
                    <a:gd name="connsiteX275" fmla="*/ 6992 w 2288230"/>
                    <a:gd name="connsiteY275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45305 w 2288230"/>
                    <a:gd name="connsiteY158" fmla="*/ 957263 h 1528763"/>
                    <a:gd name="connsiteX159" fmla="*/ 1740542 w 2288230"/>
                    <a:gd name="connsiteY159" fmla="*/ 938213 h 1528763"/>
                    <a:gd name="connsiteX160" fmla="*/ 1735780 w 2288230"/>
                    <a:gd name="connsiteY160" fmla="*/ 890588 h 1528763"/>
                    <a:gd name="connsiteX161" fmla="*/ 1731017 w 2288230"/>
                    <a:gd name="connsiteY161" fmla="*/ 857250 h 1528763"/>
                    <a:gd name="connsiteX162" fmla="*/ 1726255 w 2288230"/>
                    <a:gd name="connsiteY162" fmla="*/ 704850 h 1528763"/>
                    <a:gd name="connsiteX163" fmla="*/ 1716730 w 2288230"/>
                    <a:gd name="connsiteY163" fmla="*/ 690563 h 1528763"/>
                    <a:gd name="connsiteX164" fmla="*/ 1688155 w 2288230"/>
                    <a:gd name="connsiteY164" fmla="*/ 671513 h 1528763"/>
                    <a:gd name="connsiteX165" fmla="*/ 1654817 w 2288230"/>
                    <a:gd name="connsiteY165" fmla="*/ 681038 h 1528763"/>
                    <a:gd name="connsiteX166" fmla="*/ 1645292 w 2288230"/>
                    <a:gd name="connsiteY166" fmla="*/ 695325 h 1528763"/>
                    <a:gd name="connsiteX167" fmla="*/ 1631005 w 2288230"/>
                    <a:gd name="connsiteY167" fmla="*/ 704850 h 1528763"/>
                    <a:gd name="connsiteX168" fmla="*/ 1611955 w 2288230"/>
                    <a:gd name="connsiteY168" fmla="*/ 728663 h 1528763"/>
                    <a:gd name="connsiteX169" fmla="*/ 1592905 w 2288230"/>
                    <a:gd name="connsiteY169" fmla="*/ 752475 h 1528763"/>
                    <a:gd name="connsiteX170" fmla="*/ 1583380 w 2288230"/>
                    <a:gd name="connsiteY170" fmla="*/ 766763 h 1528763"/>
                    <a:gd name="connsiteX171" fmla="*/ 1573855 w 2288230"/>
                    <a:gd name="connsiteY171" fmla="*/ 795338 h 1528763"/>
                    <a:gd name="connsiteX172" fmla="*/ 1535755 w 2288230"/>
                    <a:gd name="connsiteY172" fmla="*/ 852488 h 1528763"/>
                    <a:gd name="connsiteX173" fmla="*/ 1526230 w 2288230"/>
                    <a:gd name="connsiteY173" fmla="*/ 866775 h 1528763"/>
                    <a:gd name="connsiteX174" fmla="*/ 1507180 w 2288230"/>
                    <a:gd name="connsiteY174" fmla="*/ 909638 h 1528763"/>
                    <a:gd name="connsiteX175" fmla="*/ 1497655 w 2288230"/>
                    <a:gd name="connsiteY175" fmla="*/ 947738 h 1528763"/>
                    <a:gd name="connsiteX176" fmla="*/ 1473842 w 2288230"/>
                    <a:gd name="connsiteY176" fmla="*/ 976313 h 1528763"/>
                    <a:gd name="connsiteX177" fmla="*/ 1450030 w 2288230"/>
                    <a:gd name="connsiteY177" fmla="*/ 1004888 h 1528763"/>
                    <a:gd name="connsiteX178" fmla="*/ 1435742 w 2288230"/>
                    <a:gd name="connsiteY178" fmla="*/ 1033463 h 1528763"/>
                    <a:gd name="connsiteX179" fmla="*/ 1421455 w 2288230"/>
                    <a:gd name="connsiteY179" fmla="*/ 1062038 h 1528763"/>
                    <a:gd name="connsiteX180" fmla="*/ 1407167 w 2288230"/>
                    <a:gd name="connsiteY180" fmla="*/ 1071563 h 1528763"/>
                    <a:gd name="connsiteX181" fmla="*/ 1397642 w 2288230"/>
                    <a:gd name="connsiteY181" fmla="*/ 1085850 h 1528763"/>
                    <a:gd name="connsiteX182" fmla="*/ 1383355 w 2288230"/>
                    <a:gd name="connsiteY182" fmla="*/ 1090613 h 1528763"/>
                    <a:gd name="connsiteX183" fmla="*/ 1369067 w 2288230"/>
                    <a:gd name="connsiteY183" fmla="*/ 1100138 h 1528763"/>
                    <a:gd name="connsiteX184" fmla="*/ 1354780 w 2288230"/>
                    <a:gd name="connsiteY184" fmla="*/ 1114425 h 1528763"/>
                    <a:gd name="connsiteX185" fmla="*/ 1326205 w 2288230"/>
                    <a:gd name="connsiteY185" fmla="*/ 1133475 h 1528763"/>
                    <a:gd name="connsiteX186" fmla="*/ 1311917 w 2288230"/>
                    <a:gd name="connsiteY186" fmla="*/ 1143000 h 1528763"/>
                    <a:gd name="connsiteX187" fmla="*/ 1288105 w 2288230"/>
                    <a:gd name="connsiteY187" fmla="*/ 1171575 h 1528763"/>
                    <a:gd name="connsiteX188" fmla="*/ 1273817 w 2288230"/>
                    <a:gd name="connsiteY188" fmla="*/ 1181100 h 1528763"/>
                    <a:gd name="connsiteX189" fmla="*/ 1269055 w 2288230"/>
                    <a:gd name="connsiteY189" fmla="*/ 1195388 h 1528763"/>
                    <a:gd name="connsiteX190" fmla="*/ 1240480 w 2288230"/>
                    <a:gd name="connsiteY190" fmla="*/ 1209675 h 1528763"/>
                    <a:gd name="connsiteX191" fmla="*/ 1216667 w 2288230"/>
                    <a:gd name="connsiteY191" fmla="*/ 1233488 h 1528763"/>
                    <a:gd name="connsiteX192" fmla="*/ 1202380 w 2288230"/>
                    <a:gd name="connsiteY192" fmla="*/ 1228725 h 1528763"/>
                    <a:gd name="connsiteX193" fmla="*/ 1192855 w 2288230"/>
                    <a:gd name="connsiteY193" fmla="*/ 1214438 h 1528763"/>
                    <a:gd name="connsiteX194" fmla="*/ 1149992 w 2288230"/>
                    <a:gd name="connsiteY194" fmla="*/ 1181100 h 1528763"/>
                    <a:gd name="connsiteX195" fmla="*/ 1135705 w 2288230"/>
                    <a:gd name="connsiteY195" fmla="*/ 1171575 h 1528763"/>
                    <a:gd name="connsiteX196" fmla="*/ 1111892 w 2288230"/>
                    <a:gd name="connsiteY196" fmla="*/ 1143000 h 1528763"/>
                    <a:gd name="connsiteX197" fmla="*/ 1092842 w 2288230"/>
                    <a:gd name="connsiteY197" fmla="*/ 1114425 h 1528763"/>
                    <a:gd name="connsiteX198" fmla="*/ 1083317 w 2288230"/>
                    <a:gd name="connsiteY198" fmla="*/ 1100138 h 1528763"/>
                    <a:gd name="connsiteX199" fmla="*/ 1069030 w 2288230"/>
                    <a:gd name="connsiteY199" fmla="*/ 1071563 h 1528763"/>
                    <a:gd name="connsiteX200" fmla="*/ 1040455 w 2288230"/>
                    <a:gd name="connsiteY200" fmla="*/ 1023938 h 1528763"/>
                    <a:gd name="connsiteX201" fmla="*/ 1021405 w 2288230"/>
                    <a:gd name="connsiteY201" fmla="*/ 995363 h 1528763"/>
                    <a:gd name="connsiteX202" fmla="*/ 1007117 w 2288230"/>
                    <a:gd name="connsiteY202" fmla="*/ 981075 h 1528763"/>
                    <a:gd name="connsiteX203" fmla="*/ 992830 w 2288230"/>
                    <a:gd name="connsiteY203" fmla="*/ 971550 h 1528763"/>
                    <a:gd name="connsiteX204" fmla="*/ 983305 w 2288230"/>
                    <a:gd name="connsiteY204" fmla="*/ 957263 h 1528763"/>
                    <a:gd name="connsiteX205" fmla="*/ 954730 w 2288230"/>
                    <a:gd name="connsiteY205" fmla="*/ 938213 h 1528763"/>
                    <a:gd name="connsiteX206" fmla="*/ 936104 w 2288230"/>
                    <a:gd name="connsiteY206" fmla="*/ 936104 h 1528763"/>
                    <a:gd name="connsiteX207" fmla="*/ 902342 w 2288230"/>
                    <a:gd name="connsiteY207" fmla="*/ 895350 h 1528763"/>
                    <a:gd name="connsiteX208" fmla="*/ 888055 w 2288230"/>
                    <a:gd name="connsiteY208" fmla="*/ 885825 h 1528763"/>
                    <a:gd name="connsiteX209" fmla="*/ 859480 w 2288230"/>
                    <a:gd name="connsiteY209" fmla="*/ 862013 h 1528763"/>
                    <a:gd name="connsiteX210" fmla="*/ 845192 w 2288230"/>
                    <a:gd name="connsiteY210" fmla="*/ 847725 h 1528763"/>
                    <a:gd name="connsiteX211" fmla="*/ 826142 w 2288230"/>
                    <a:gd name="connsiteY211" fmla="*/ 838200 h 1528763"/>
                    <a:gd name="connsiteX212" fmla="*/ 797567 w 2288230"/>
                    <a:gd name="connsiteY212" fmla="*/ 828675 h 1528763"/>
                    <a:gd name="connsiteX213" fmla="*/ 778517 w 2288230"/>
                    <a:gd name="connsiteY213" fmla="*/ 833438 h 1528763"/>
                    <a:gd name="connsiteX214" fmla="*/ 745180 w 2288230"/>
                    <a:gd name="connsiteY214" fmla="*/ 852488 h 1528763"/>
                    <a:gd name="connsiteX215" fmla="*/ 735655 w 2288230"/>
                    <a:gd name="connsiteY215" fmla="*/ 866775 h 1528763"/>
                    <a:gd name="connsiteX216" fmla="*/ 730892 w 2288230"/>
                    <a:gd name="connsiteY216" fmla="*/ 881063 h 1528763"/>
                    <a:gd name="connsiteX217" fmla="*/ 735655 w 2288230"/>
                    <a:gd name="connsiteY217" fmla="*/ 1023938 h 1528763"/>
                    <a:gd name="connsiteX218" fmla="*/ 754705 w 2288230"/>
                    <a:gd name="connsiteY218" fmla="*/ 1066800 h 1528763"/>
                    <a:gd name="connsiteX219" fmla="*/ 754705 w 2288230"/>
                    <a:gd name="connsiteY219" fmla="*/ 1223963 h 1528763"/>
                    <a:gd name="connsiteX220" fmla="*/ 726130 w 2288230"/>
                    <a:gd name="connsiteY220" fmla="*/ 1238250 h 1528763"/>
                    <a:gd name="connsiteX221" fmla="*/ 697555 w 2288230"/>
                    <a:gd name="connsiteY221" fmla="*/ 1228725 h 1528763"/>
                    <a:gd name="connsiteX222" fmla="*/ 668980 w 2288230"/>
                    <a:gd name="connsiteY222" fmla="*/ 1214438 h 1528763"/>
                    <a:gd name="connsiteX223" fmla="*/ 602305 w 2288230"/>
                    <a:gd name="connsiteY223" fmla="*/ 1219200 h 1528763"/>
                    <a:gd name="connsiteX224" fmla="*/ 554680 w 2288230"/>
                    <a:gd name="connsiteY224" fmla="*/ 1228725 h 1528763"/>
                    <a:gd name="connsiteX225" fmla="*/ 511817 w 2288230"/>
                    <a:gd name="connsiteY225" fmla="*/ 1262063 h 1528763"/>
                    <a:gd name="connsiteX226" fmla="*/ 497530 w 2288230"/>
                    <a:gd name="connsiteY226" fmla="*/ 1266825 h 1528763"/>
                    <a:gd name="connsiteX227" fmla="*/ 459430 w 2288230"/>
                    <a:gd name="connsiteY227" fmla="*/ 1309688 h 1528763"/>
                    <a:gd name="connsiteX228" fmla="*/ 454667 w 2288230"/>
                    <a:gd name="connsiteY228" fmla="*/ 1323975 h 1528763"/>
                    <a:gd name="connsiteX229" fmla="*/ 468955 w 2288230"/>
                    <a:gd name="connsiteY229" fmla="*/ 1328738 h 1528763"/>
                    <a:gd name="connsiteX230" fmla="*/ 497530 w 2288230"/>
                    <a:gd name="connsiteY230" fmla="*/ 1319213 h 1528763"/>
                    <a:gd name="connsiteX231" fmla="*/ 554680 w 2288230"/>
                    <a:gd name="connsiteY231" fmla="*/ 1323975 h 1528763"/>
                    <a:gd name="connsiteX232" fmla="*/ 592780 w 2288230"/>
                    <a:gd name="connsiteY232" fmla="*/ 1333500 h 1528763"/>
                    <a:gd name="connsiteX233" fmla="*/ 597542 w 2288230"/>
                    <a:gd name="connsiteY233" fmla="*/ 1366838 h 1528763"/>
                    <a:gd name="connsiteX234" fmla="*/ 597542 w 2288230"/>
                    <a:gd name="connsiteY234" fmla="*/ 1400175 h 1528763"/>
                    <a:gd name="connsiteX235" fmla="*/ 583255 w 2288230"/>
                    <a:gd name="connsiteY235" fmla="*/ 1404938 h 1528763"/>
                    <a:gd name="connsiteX236" fmla="*/ 564205 w 2288230"/>
                    <a:gd name="connsiteY236" fmla="*/ 1400175 h 1528763"/>
                    <a:gd name="connsiteX237" fmla="*/ 511817 w 2288230"/>
                    <a:gd name="connsiteY237" fmla="*/ 1395413 h 1528763"/>
                    <a:gd name="connsiteX238" fmla="*/ 507055 w 2288230"/>
                    <a:gd name="connsiteY238" fmla="*/ 1381125 h 1528763"/>
                    <a:gd name="connsiteX239" fmla="*/ 502292 w 2288230"/>
                    <a:gd name="connsiteY239" fmla="*/ 1362075 h 1528763"/>
                    <a:gd name="connsiteX240" fmla="*/ 478480 w 2288230"/>
                    <a:gd name="connsiteY240" fmla="*/ 1338263 h 1528763"/>
                    <a:gd name="connsiteX241" fmla="*/ 459430 w 2288230"/>
                    <a:gd name="connsiteY241" fmla="*/ 1343025 h 1528763"/>
                    <a:gd name="connsiteX242" fmla="*/ 445142 w 2288230"/>
                    <a:gd name="connsiteY242" fmla="*/ 1371600 h 1528763"/>
                    <a:gd name="connsiteX243" fmla="*/ 440380 w 2288230"/>
                    <a:gd name="connsiteY243" fmla="*/ 1400175 h 1528763"/>
                    <a:gd name="connsiteX244" fmla="*/ 435617 w 2288230"/>
                    <a:gd name="connsiteY244" fmla="*/ 1414463 h 1528763"/>
                    <a:gd name="connsiteX245" fmla="*/ 416567 w 2288230"/>
                    <a:gd name="connsiteY245" fmla="*/ 1490663 h 1528763"/>
                    <a:gd name="connsiteX246" fmla="*/ 407042 w 2288230"/>
                    <a:gd name="connsiteY246" fmla="*/ 1519238 h 1528763"/>
                    <a:gd name="connsiteX247" fmla="*/ 392755 w 2288230"/>
                    <a:gd name="connsiteY247" fmla="*/ 1528763 h 1528763"/>
                    <a:gd name="connsiteX248" fmla="*/ 359417 w 2288230"/>
                    <a:gd name="connsiteY248" fmla="*/ 1490663 h 1528763"/>
                    <a:gd name="connsiteX249" fmla="*/ 349892 w 2288230"/>
                    <a:gd name="connsiteY249" fmla="*/ 1476375 h 1528763"/>
                    <a:gd name="connsiteX250" fmla="*/ 340367 w 2288230"/>
                    <a:gd name="connsiteY250" fmla="*/ 1462088 h 1528763"/>
                    <a:gd name="connsiteX251" fmla="*/ 326080 w 2288230"/>
                    <a:gd name="connsiteY251" fmla="*/ 1433513 h 1528763"/>
                    <a:gd name="connsiteX252" fmla="*/ 302267 w 2288230"/>
                    <a:gd name="connsiteY252" fmla="*/ 1390650 h 1528763"/>
                    <a:gd name="connsiteX253" fmla="*/ 287980 w 2288230"/>
                    <a:gd name="connsiteY253" fmla="*/ 1381125 h 1528763"/>
                    <a:gd name="connsiteX254" fmla="*/ 278455 w 2288230"/>
                    <a:gd name="connsiteY254" fmla="*/ 1366838 h 1528763"/>
                    <a:gd name="connsiteX255" fmla="*/ 235592 w 2288230"/>
                    <a:gd name="connsiteY255" fmla="*/ 1343025 h 1528763"/>
                    <a:gd name="connsiteX256" fmla="*/ 226067 w 2288230"/>
                    <a:gd name="connsiteY256" fmla="*/ 1328738 h 1528763"/>
                    <a:gd name="connsiteX257" fmla="*/ 211780 w 2288230"/>
                    <a:gd name="connsiteY257" fmla="*/ 1314450 h 1528763"/>
                    <a:gd name="connsiteX258" fmla="*/ 202255 w 2288230"/>
                    <a:gd name="connsiteY258" fmla="*/ 1285875 h 1528763"/>
                    <a:gd name="connsiteX259" fmla="*/ 192730 w 2288230"/>
                    <a:gd name="connsiteY259" fmla="*/ 1257300 h 1528763"/>
                    <a:gd name="connsiteX260" fmla="*/ 187967 w 2288230"/>
                    <a:gd name="connsiteY260" fmla="*/ 1233488 h 1528763"/>
                    <a:gd name="connsiteX261" fmla="*/ 178442 w 2288230"/>
                    <a:gd name="connsiteY261" fmla="*/ 1219200 h 1528763"/>
                    <a:gd name="connsiteX262" fmla="*/ 173680 w 2288230"/>
                    <a:gd name="connsiteY262" fmla="*/ 1204913 h 1528763"/>
                    <a:gd name="connsiteX263" fmla="*/ 145105 w 2288230"/>
                    <a:gd name="connsiteY263" fmla="*/ 1185863 h 1528763"/>
                    <a:gd name="connsiteX264" fmla="*/ 135580 w 2288230"/>
                    <a:gd name="connsiteY264" fmla="*/ 1171575 h 1528763"/>
                    <a:gd name="connsiteX265" fmla="*/ 121292 w 2288230"/>
                    <a:gd name="connsiteY265" fmla="*/ 1162050 h 1528763"/>
                    <a:gd name="connsiteX266" fmla="*/ 116530 w 2288230"/>
                    <a:gd name="connsiteY266" fmla="*/ 1147763 h 1528763"/>
                    <a:gd name="connsiteX267" fmla="*/ 111767 w 2288230"/>
                    <a:gd name="connsiteY267" fmla="*/ 981075 h 1528763"/>
                    <a:gd name="connsiteX268" fmla="*/ 102242 w 2288230"/>
                    <a:gd name="connsiteY268" fmla="*/ 952500 h 1528763"/>
                    <a:gd name="connsiteX269" fmla="*/ 97480 w 2288230"/>
                    <a:gd name="connsiteY269" fmla="*/ 933450 h 1528763"/>
                    <a:gd name="connsiteX270" fmla="*/ 92717 w 2288230"/>
                    <a:gd name="connsiteY270" fmla="*/ 919163 h 1528763"/>
                    <a:gd name="connsiteX271" fmla="*/ 45092 w 2288230"/>
                    <a:gd name="connsiteY271" fmla="*/ 581025 h 1528763"/>
                    <a:gd name="connsiteX272" fmla="*/ 40330 w 2288230"/>
                    <a:gd name="connsiteY272" fmla="*/ 509588 h 1528763"/>
                    <a:gd name="connsiteX273" fmla="*/ 16517 w 2288230"/>
                    <a:gd name="connsiteY273" fmla="*/ 266700 h 1528763"/>
                    <a:gd name="connsiteX274" fmla="*/ 6992 w 2288230"/>
                    <a:gd name="connsiteY274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45305 w 2288230"/>
                    <a:gd name="connsiteY158" fmla="*/ 957263 h 1528763"/>
                    <a:gd name="connsiteX159" fmla="*/ 1735780 w 2288230"/>
                    <a:gd name="connsiteY159" fmla="*/ 890588 h 1528763"/>
                    <a:gd name="connsiteX160" fmla="*/ 1731017 w 2288230"/>
                    <a:gd name="connsiteY160" fmla="*/ 857250 h 1528763"/>
                    <a:gd name="connsiteX161" fmla="*/ 1726255 w 2288230"/>
                    <a:gd name="connsiteY161" fmla="*/ 704850 h 1528763"/>
                    <a:gd name="connsiteX162" fmla="*/ 1716730 w 2288230"/>
                    <a:gd name="connsiteY162" fmla="*/ 690563 h 1528763"/>
                    <a:gd name="connsiteX163" fmla="*/ 1688155 w 2288230"/>
                    <a:gd name="connsiteY163" fmla="*/ 671513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28192 w 2288230"/>
                    <a:gd name="connsiteY158" fmla="*/ 1008112 h 1528763"/>
                    <a:gd name="connsiteX159" fmla="*/ 1735780 w 2288230"/>
                    <a:gd name="connsiteY159" fmla="*/ 890588 h 1528763"/>
                    <a:gd name="connsiteX160" fmla="*/ 1731017 w 2288230"/>
                    <a:gd name="connsiteY160" fmla="*/ 857250 h 1528763"/>
                    <a:gd name="connsiteX161" fmla="*/ 1726255 w 2288230"/>
                    <a:gd name="connsiteY161" fmla="*/ 704850 h 1528763"/>
                    <a:gd name="connsiteX162" fmla="*/ 1716730 w 2288230"/>
                    <a:gd name="connsiteY162" fmla="*/ 690563 h 1528763"/>
                    <a:gd name="connsiteX163" fmla="*/ 1688155 w 2288230"/>
                    <a:gd name="connsiteY163" fmla="*/ 671513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28192 w 2288230"/>
                    <a:gd name="connsiteY158" fmla="*/ 1008112 h 1528763"/>
                    <a:gd name="connsiteX159" fmla="*/ 1735780 w 2288230"/>
                    <a:gd name="connsiteY159" fmla="*/ 890588 h 1528763"/>
                    <a:gd name="connsiteX160" fmla="*/ 1731017 w 2288230"/>
                    <a:gd name="connsiteY160" fmla="*/ 857250 h 1528763"/>
                    <a:gd name="connsiteX161" fmla="*/ 1726255 w 2288230"/>
                    <a:gd name="connsiteY161" fmla="*/ 704850 h 1528763"/>
                    <a:gd name="connsiteX162" fmla="*/ 1694505 w 2288230"/>
                    <a:gd name="connsiteY162" fmla="*/ 712788 h 1528763"/>
                    <a:gd name="connsiteX163" fmla="*/ 1688155 w 2288230"/>
                    <a:gd name="connsiteY163" fmla="*/ 671513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28192 w 2288230"/>
                    <a:gd name="connsiteY158" fmla="*/ 1008112 h 1528763"/>
                    <a:gd name="connsiteX159" fmla="*/ 1735780 w 2288230"/>
                    <a:gd name="connsiteY159" fmla="*/ 890588 h 1528763"/>
                    <a:gd name="connsiteX160" fmla="*/ 1731017 w 2288230"/>
                    <a:gd name="connsiteY160" fmla="*/ 857250 h 1528763"/>
                    <a:gd name="connsiteX161" fmla="*/ 1726255 w 2288230"/>
                    <a:gd name="connsiteY161" fmla="*/ 704850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28192 w 2288230"/>
                    <a:gd name="connsiteY158" fmla="*/ 1008112 h 1528763"/>
                    <a:gd name="connsiteX159" fmla="*/ 1735780 w 2288230"/>
                    <a:gd name="connsiteY159" fmla="*/ 890588 h 1528763"/>
                    <a:gd name="connsiteX160" fmla="*/ 1731017 w 2288230"/>
                    <a:gd name="connsiteY160" fmla="*/ 857250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28192 w 2288230"/>
                    <a:gd name="connsiteY158" fmla="*/ 1008112 h 1528763"/>
                    <a:gd name="connsiteX159" fmla="*/ 1735780 w 2288230"/>
                    <a:gd name="connsiteY159" fmla="*/ 89058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28192 w 2288230"/>
                    <a:gd name="connsiteY158" fmla="*/ 1008112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92717 w 2288230"/>
                    <a:gd name="connsiteY269" fmla="*/ 919163 h 1528763"/>
                    <a:gd name="connsiteX270" fmla="*/ 45092 w 2288230"/>
                    <a:gd name="connsiteY270" fmla="*/ 581025 h 1528763"/>
                    <a:gd name="connsiteX271" fmla="*/ 40330 w 2288230"/>
                    <a:gd name="connsiteY271" fmla="*/ 509588 h 1528763"/>
                    <a:gd name="connsiteX272" fmla="*/ 16517 w 2288230"/>
                    <a:gd name="connsiteY272" fmla="*/ 266700 h 1528763"/>
                    <a:gd name="connsiteX273" fmla="*/ 6992 w 2288230"/>
                    <a:gd name="connsiteY273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102242 w 2288230"/>
                    <a:gd name="connsiteY267" fmla="*/ 952500 h 1528763"/>
                    <a:gd name="connsiteX268" fmla="*/ 97480 w 2288230"/>
                    <a:gd name="connsiteY268" fmla="*/ 933450 h 1528763"/>
                    <a:gd name="connsiteX269" fmla="*/ 45092 w 2288230"/>
                    <a:gd name="connsiteY269" fmla="*/ 581025 h 1528763"/>
                    <a:gd name="connsiteX270" fmla="*/ 40330 w 2288230"/>
                    <a:gd name="connsiteY270" fmla="*/ 509588 h 1528763"/>
                    <a:gd name="connsiteX271" fmla="*/ 16517 w 2288230"/>
                    <a:gd name="connsiteY271" fmla="*/ 266700 h 1528763"/>
                    <a:gd name="connsiteX272" fmla="*/ 6992 w 2288230"/>
                    <a:gd name="connsiteY272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111767 w 2288230"/>
                    <a:gd name="connsiteY266" fmla="*/ 981075 h 1528763"/>
                    <a:gd name="connsiteX267" fmla="*/ 97480 w 2288230"/>
                    <a:gd name="connsiteY267" fmla="*/ 933450 h 1528763"/>
                    <a:gd name="connsiteX268" fmla="*/ 45092 w 2288230"/>
                    <a:gd name="connsiteY268" fmla="*/ 581025 h 1528763"/>
                    <a:gd name="connsiteX269" fmla="*/ 40330 w 2288230"/>
                    <a:gd name="connsiteY269" fmla="*/ 509588 h 1528763"/>
                    <a:gd name="connsiteX270" fmla="*/ 16517 w 2288230"/>
                    <a:gd name="connsiteY270" fmla="*/ 266700 h 1528763"/>
                    <a:gd name="connsiteX271" fmla="*/ 6992 w 2288230"/>
                    <a:gd name="connsiteY271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97480 w 2288230"/>
                    <a:gd name="connsiteY266" fmla="*/ 933450 h 1528763"/>
                    <a:gd name="connsiteX267" fmla="*/ 45092 w 2288230"/>
                    <a:gd name="connsiteY267" fmla="*/ 581025 h 1528763"/>
                    <a:gd name="connsiteX268" fmla="*/ 40330 w 2288230"/>
                    <a:gd name="connsiteY268" fmla="*/ 509588 h 1528763"/>
                    <a:gd name="connsiteX269" fmla="*/ 16517 w 2288230"/>
                    <a:gd name="connsiteY269" fmla="*/ 266700 h 1528763"/>
                    <a:gd name="connsiteX270" fmla="*/ 6992 w 2288230"/>
                    <a:gd name="connsiteY270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68905 w 2288230"/>
                    <a:gd name="connsiteY266" fmla="*/ 933450 h 1528763"/>
                    <a:gd name="connsiteX267" fmla="*/ 45092 w 2288230"/>
                    <a:gd name="connsiteY267" fmla="*/ 581025 h 1528763"/>
                    <a:gd name="connsiteX268" fmla="*/ 40330 w 2288230"/>
                    <a:gd name="connsiteY268" fmla="*/ 509588 h 1528763"/>
                    <a:gd name="connsiteX269" fmla="*/ 16517 w 2288230"/>
                    <a:gd name="connsiteY269" fmla="*/ 266700 h 1528763"/>
                    <a:gd name="connsiteX270" fmla="*/ 6992 w 2288230"/>
                    <a:gd name="connsiteY270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68905 w 2288230"/>
                    <a:gd name="connsiteY266" fmla="*/ 933450 h 1528763"/>
                    <a:gd name="connsiteX267" fmla="*/ 16517 w 2288230"/>
                    <a:gd name="connsiteY267" fmla="*/ 568325 h 1528763"/>
                    <a:gd name="connsiteX268" fmla="*/ 40330 w 2288230"/>
                    <a:gd name="connsiteY268" fmla="*/ 509588 h 1528763"/>
                    <a:gd name="connsiteX269" fmla="*/ 16517 w 2288230"/>
                    <a:gd name="connsiteY269" fmla="*/ 266700 h 1528763"/>
                    <a:gd name="connsiteX270" fmla="*/ 6992 w 2288230"/>
                    <a:gd name="connsiteY270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116530 w 2288230"/>
                    <a:gd name="connsiteY265" fmla="*/ 1147763 h 1528763"/>
                    <a:gd name="connsiteX266" fmla="*/ 68905 w 2288230"/>
                    <a:gd name="connsiteY266" fmla="*/ 933450 h 1528763"/>
                    <a:gd name="connsiteX267" fmla="*/ 16517 w 2288230"/>
                    <a:gd name="connsiteY267" fmla="*/ 568325 h 1528763"/>
                    <a:gd name="connsiteX268" fmla="*/ 21280 w 2288230"/>
                    <a:gd name="connsiteY268" fmla="*/ 471488 h 1528763"/>
                    <a:gd name="connsiteX269" fmla="*/ 16517 w 2288230"/>
                    <a:gd name="connsiteY269" fmla="*/ 266700 h 1528763"/>
                    <a:gd name="connsiteX270" fmla="*/ 6992 w 2288230"/>
                    <a:gd name="connsiteY270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54705 w 2288230"/>
                    <a:gd name="connsiteY218" fmla="*/ 1223963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94305 w 2288230"/>
                    <a:gd name="connsiteY265" fmla="*/ 1141413 h 1528763"/>
                    <a:gd name="connsiteX266" fmla="*/ 68905 w 2288230"/>
                    <a:gd name="connsiteY266" fmla="*/ 933450 h 1528763"/>
                    <a:gd name="connsiteX267" fmla="*/ 16517 w 2288230"/>
                    <a:gd name="connsiteY267" fmla="*/ 568325 h 1528763"/>
                    <a:gd name="connsiteX268" fmla="*/ 21280 w 2288230"/>
                    <a:gd name="connsiteY268" fmla="*/ 471488 h 1528763"/>
                    <a:gd name="connsiteX269" fmla="*/ 16517 w 2288230"/>
                    <a:gd name="connsiteY269" fmla="*/ 266700 h 1528763"/>
                    <a:gd name="connsiteX270" fmla="*/ 6992 w 2288230"/>
                    <a:gd name="connsiteY270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83305 w 2288230"/>
                    <a:gd name="connsiteY203" fmla="*/ 957263 h 1528763"/>
                    <a:gd name="connsiteX204" fmla="*/ 954730 w 2288230"/>
                    <a:gd name="connsiteY204" fmla="*/ 938213 h 1528763"/>
                    <a:gd name="connsiteX205" fmla="*/ 936104 w 2288230"/>
                    <a:gd name="connsiteY205" fmla="*/ 936104 h 1528763"/>
                    <a:gd name="connsiteX206" fmla="*/ 902342 w 2288230"/>
                    <a:gd name="connsiteY206" fmla="*/ 895350 h 1528763"/>
                    <a:gd name="connsiteX207" fmla="*/ 888055 w 2288230"/>
                    <a:gd name="connsiteY207" fmla="*/ 885825 h 1528763"/>
                    <a:gd name="connsiteX208" fmla="*/ 859480 w 2288230"/>
                    <a:gd name="connsiteY208" fmla="*/ 862013 h 1528763"/>
                    <a:gd name="connsiteX209" fmla="*/ 845192 w 2288230"/>
                    <a:gd name="connsiteY209" fmla="*/ 847725 h 1528763"/>
                    <a:gd name="connsiteX210" fmla="*/ 826142 w 2288230"/>
                    <a:gd name="connsiteY210" fmla="*/ 838200 h 1528763"/>
                    <a:gd name="connsiteX211" fmla="*/ 797567 w 2288230"/>
                    <a:gd name="connsiteY211" fmla="*/ 828675 h 1528763"/>
                    <a:gd name="connsiteX212" fmla="*/ 778517 w 2288230"/>
                    <a:gd name="connsiteY212" fmla="*/ 833438 h 1528763"/>
                    <a:gd name="connsiteX213" fmla="*/ 745180 w 2288230"/>
                    <a:gd name="connsiteY213" fmla="*/ 852488 h 1528763"/>
                    <a:gd name="connsiteX214" fmla="*/ 735655 w 2288230"/>
                    <a:gd name="connsiteY214" fmla="*/ 866775 h 1528763"/>
                    <a:gd name="connsiteX215" fmla="*/ 730892 w 2288230"/>
                    <a:gd name="connsiteY215" fmla="*/ 881063 h 1528763"/>
                    <a:gd name="connsiteX216" fmla="*/ 735655 w 2288230"/>
                    <a:gd name="connsiteY216" fmla="*/ 1023938 h 1528763"/>
                    <a:gd name="connsiteX217" fmla="*/ 754705 w 2288230"/>
                    <a:gd name="connsiteY217" fmla="*/ 1066800 h 1528763"/>
                    <a:gd name="connsiteX218" fmla="*/ 742005 w 2288230"/>
                    <a:gd name="connsiteY218" fmla="*/ 1220788 h 1528763"/>
                    <a:gd name="connsiteX219" fmla="*/ 726130 w 2288230"/>
                    <a:gd name="connsiteY219" fmla="*/ 1238250 h 1528763"/>
                    <a:gd name="connsiteX220" fmla="*/ 697555 w 2288230"/>
                    <a:gd name="connsiteY220" fmla="*/ 1228725 h 1528763"/>
                    <a:gd name="connsiteX221" fmla="*/ 668980 w 2288230"/>
                    <a:gd name="connsiteY221" fmla="*/ 1214438 h 1528763"/>
                    <a:gd name="connsiteX222" fmla="*/ 602305 w 2288230"/>
                    <a:gd name="connsiteY222" fmla="*/ 1219200 h 1528763"/>
                    <a:gd name="connsiteX223" fmla="*/ 554680 w 2288230"/>
                    <a:gd name="connsiteY223" fmla="*/ 1228725 h 1528763"/>
                    <a:gd name="connsiteX224" fmla="*/ 511817 w 2288230"/>
                    <a:gd name="connsiteY224" fmla="*/ 1262063 h 1528763"/>
                    <a:gd name="connsiteX225" fmla="*/ 497530 w 2288230"/>
                    <a:gd name="connsiteY225" fmla="*/ 1266825 h 1528763"/>
                    <a:gd name="connsiteX226" fmla="*/ 459430 w 2288230"/>
                    <a:gd name="connsiteY226" fmla="*/ 1309688 h 1528763"/>
                    <a:gd name="connsiteX227" fmla="*/ 454667 w 2288230"/>
                    <a:gd name="connsiteY227" fmla="*/ 1323975 h 1528763"/>
                    <a:gd name="connsiteX228" fmla="*/ 468955 w 2288230"/>
                    <a:gd name="connsiteY228" fmla="*/ 1328738 h 1528763"/>
                    <a:gd name="connsiteX229" fmla="*/ 497530 w 2288230"/>
                    <a:gd name="connsiteY229" fmla="*/ 1319213 h 1528763"/>
                    <a:gd name="connsiteX230" fmla="*/ 554680 w 2288230"/>
                    <a:gd name="connsiteY230" fmla="*/ 1323975 h 1528763"/>
                    <a:gd name="connsiteX231" fmla="*/ 592780 w 2288230"/>
                    <a:gd name="connsiteY231" fmla="*/ 1333500 h 1528763"/>
                    <a:gd name="connsiteX232" fmla="*/ 597542 w 2288230"/>
                    <a:gd name="connsiteY232" fmla="*/ 1366838 h 1528763"/>
                    <a:gd name="connsiteX233" fmla="*/ 597542 w 2288230"/>
                    <a:gd name="connsiteY233" fmla="*/ 1400175 h 1528763"/>
                    <a:gd name="connsiteX234" fmla="*/ 583255 w 2288230"/>
                    <a:gd name="connsiteY234" fmla="*/ 1404938 h 1528763"/>
                    <a:gd name="connsiteX235" fmla="*/ 564205 w 2288230"/>
                    <a:gd name="connsiteY235" fmla="*/ 1400175 h 1528763"/>
                    <a:gd name="connsiteX236" fmla="*/ 511817 w 2288230"/>
                    <a:gd name="connsiteY236" fmla="*/ 1395413 h 1528763"/>
                    <a:gd name="connsiteX237" fmla="*/ 507055 w 2288230"/>
                    <a:gd name="connsiteY237" fmla="*/ 1381125 h 1528763"/>
                    <a:gd name="connsiteX238" fmla="*/ 502292 w 2288230"/>
                    <a:gd name="connsiteY238" fmla="*/ 1362075 h 1528763"/>
                    <a:gd name="connsiteX239" fmla="*/ 478480 w 2288230"/>
                    <a:gd name="connsiteY239" fmla="*/ 1338263 h 1528763"/>
                    <a:gd name="connsiteX240" fmla="*/ 459430 w 2288230"/>
                    <a:gd name="connsiteY240" fmla="*/ 1343025 h 1528763"/>
                    <a:gd name="connsiteX241" fmla="*/ 445142 w 2288230"/>
                    <a:gd name="connsiteY241" fmla="*/ 1371600 h 1528763"/>
                    <a:gd name="connsiteX242" fmla="*/ 440380 w 2288230"/>
                    <a:gd name="connsiteY242" fmla="*/ 1400175 h 1528763"/>
                    <a:gd name="connsiteX243" fmla="*/ 435617 w 2288230"/>
                    <a:gd name="connsiteY243" fmla="*/ 1414463 h 1528763"/>
                    <a:gd name="connsiteX244" fmla="*/ 416567 w 2288230"/>
                    <a:gd name="connsiteY244" fmla="*/ 1490663 h 1528763"/>
                    <a:gd name="connsiteX245" fmla="*/ 407042 w 2288230"/>
                    <a:gd name="connsiteY245" fmla="*/ 1519238 h 1528763"/>
                    <a:gd name="connsiteX246" fmla="*/ 392755 w 2288230"/>
                    <a:gd name="connsiteY246" fmla="*/ 1528763 h 1528763"/>
                    <a:gd name="connsiteX247" fmla="*/ 359417 w 2288230"/>
                    <a:gd name="connsiteY247" fmla="*/ 1490663 h 1528763"/>
                    <a:gd name="connsiteX248" fmla="*/ 349892 w 2288230"/>
                    <a:gd name="connsiteY248" fmla="*/ 1476375 h 1528763"/>
                    <a:gd name="connsiteX249" fmla="*/ 340367 w 2288230"/>
                    <a:gd name="connsiteY249" fmla="*/ 1462088 h 1528763"/>
                    <a:gd name="connsiteX250" fmla="*/ 326080 w 2288230"/>
                    <a:gd name="connsiteY250" fmla="*/ 1433513 h 1528763"/>
                    <a:gd name="connsiteX251" fmla="*/ 302267 w 2288230"/>
                    <a:gd name="connsiteY251" fmla="*/ 1390650 h 1528763"/>
                    <a:gd name="connsiteX252" fmla="*/ 287980 w 2288230"/>
                    <a:gd name="connsiteY252" fmla="*/ 1381125 h 1528763"/>
                    <a:gd name="connsiteX253" fmla="*/ 278455 w 2288230"/>
                    <a:gd name="connsiteY253" fmla="*/ 1366838 h 1528763"/>
                    <a:gd name="connsiteX254" fmla="*/ 235592 w 2288230"/>
                    <a:gd name="connsiteY254" fmla="*/ 1343025 h 1528763"/>
                    <a:gd name="connsiteX255" fmla="*/ 226067 w 2288230"/>
                    <a:gd name="connsiteY255" fmla="*/ 1328738 h 1528763"/>
                    <a:gd name="connsiteX256" fmla="*/ 211780 w 2288230"/>
                    <a:gd name="connsiteY256" fmla="*/ 1314450 h 1528763"/>
                    <a:gd name="connsiteX257" fmla="*/ 202255 w 2288230"/>
                    <a:gd name="connsiteY257" fmla="*/ 1285875 h 1528763"/>
                    <a:gd name="connsiteX258" fmla="*/ 192730 w 2288230"/>
                    <a:gd name="connsiteY258" fmla="*/ 1257300 h 1528763"/>
                    <a:gd name="connsiteX259" fmla="*/ 187967 w 2288230"/>
                    <a:gd name="connsiteY259" fmla="*/ 1233488 h 1528763"/>
                    <a:gd name="connsiteX260" fmla="*/ 178442 w 2288230"/>
                    <a:gd name="connsiteY260" fmla="*/ 1219200 h 1528763"/>
                    <a:gd name="connsiteX261" fmla="*/ 173680 w 2288230"/>
                    <a:gd name="connsiteY261" fmla="*/ 1204913 h 1528763"/>
                    <a:gd name="connsiteX262" fmla="*/ 145105 w 2288230"/>
                    <a:gd name="connsiteY262" fmla="*/ 1185863 h 1528763"/>
                    <a:gd name="connsiteX263" fmla="*/ 135580 w 2288230"/>
                    <a:gd name="connsiteY263" fmla="*/ 1171575 h 1528763"/>
                    <a:gd name="connsiteX264" fmla="*/ 121292 w 2288230"/>
                    <a:gd name="connsiteY264" fmla="*/ 1162050 h 1528763"/>
                    <a:gd name="connsiteX265" fmla="*/ 94305 w 2288230"/>
                    <a:gd name="connsiteY265" fmla="*/ 1141413 h 1528763"/>
                    <a:gd name="connsiteX266" fmla="*/ 68905 w 2288230"/>
                    <a:gd name="connsiteY266" fmla="*/ 933450 h 1528763"/>
                    <a:gd name="connsiteX267" fmla="*/ 16517 w 2288230"/>
                    <a:gd name="connsiteY267" fmla="*/ 568325 h 1528763"/>
                    <a:gd name="connsiteX268" fmla="*/ 21280 w 2288230"/>
                    <a:gd name="connsiteY268" fmla="*/ 471488 h 1528763"/>
                    <a:gd name="connsiteX269" fmla="*/ 16517 w 2288230"/>
                    <a:gd name="connsiteY269" fmla="*/ 266700 h 1528763"/>
                    <a:gd name="connsiteX270" fmla="*/ 6992 w 2288230"/>
                    <a:gd name="connsiteY270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92830 w 2288230"/>
                    <a:gd name="connsiteY202" fmla="*/ 971550 h 1528763"/>
                    <a:gd name="connsiteX203" fmla="*/ 954730 w 2288230"/>
                    <a:gd name="connsiteY203" fmla="*/ 938213 h 1528763"/>
                    <a:gd name="connsiteX204" fmla="*/ 936104 w 2288230"/>
                    <a:gd name="connsiteY204" fmla="*/ 936104 h 1528763"/>
                    <a:gd name="connsiteX205" fmla="*/ 902342 w 2288230"/>
                    <a:gd name="connsiteY205" fmla="*/ 895350 h 1528763"/>
                    <a:gd name="connsiteX206" fmla="*/ 888055 w 2288230"/>
                    <a:gd name="connsiteY206" fmla="*/ 885825 h 1528763"/>
                    <a:gd name="connsiteX207" fmla="*/ 859480 w 2288230"/>
                    <a:gd name="connsiteY207" fmla="*/ 862013 h 1528763"/>
                    <a:gd name="connsiteX208" fmla="*/ 845192 w 2288230"/>
                    <a:gd name="connsiteY208" fmla="*/ 847725 h 1528763"/>
                    <a:gd name="connsiteX209" fmla="*/ 826142 w 2288230"/>
                    <a:gd name="connsiteY209" fmla="*/ 838200 h 1528763"/>
                    <a:gd name="connsiteX210" fmla="*/ 797567 w 2288230"/>
                    <a:gd name="connsiteY210" fmla="*/ 828675 h 1528763"/>
                    <a:gd name="connsiteX211" fmla="*/ 778517 w 2288230"/>
                    <a:gd name="connsiteY211" fmla="*/ 833438 h 1528763"/>
                    <a:gd name="connsiteX212" fmla="*/ 745180 w 2288230"/>
                    <a:gd name="connsiteY212" fmla="*/ 852488 h 1528763"/>
                    <a:gd name="connsiteX213" fmla="*/ 735655 w 2288230"/>
                    <a:gd name="connsiteY213" fmla="*/ 866775 h 1528763"/>
                    <a:gd name="connsiteX214" fmla="*/ 730892 w 2288230"/>
                    <a:gd name="connsiteY214" fmla="*/ 881063 h 1528763"/>
                    <a:gd name="connsiteX215" fmla="*/ 735655 w 2288230"/>
                    <a:gd name="connsiteY215" fmla="*/ 1023938 h 1528763"/>
                    <a:gd name="connsiteX216" fmla="*/ 754705 w 2288230"/>
                    <a:gd name="connsiteY216" fmla="*/ 1066800 h 1528763"/>
                    <a:gd name="connsiteX217" fmla="*/ 742005 w 2288230"/>
                    <a:gd name="connsiteY217" fmla="*/ 1220788 h 1528763"/>
                    <a:gd name="connsiteX218" fmla="*/ 726130 w 2288230"/>
                    <a:gd name="connsiteY218" fmla="*/ 1238250 h 1528763"/>
                    <a:gd name="connsiteX219" fmla="*/ 697555 w 2288230"/>
                    <a:gd name="connsiteY219" fmla="*/ 1228725 h 1528763"/>
                    <a:gd name="connsiteX220" fmla="*/ 668980 w 2288230"/>
                    <a:gd name="connsiteY220" fmla="*/ 1214438 h 1528763"/>
                    <a:gd name="connsiteX221" fmla="*/ 602305 w 2288230"/>
                    <a:gd name="connsiteY221" fmla="*/ 1219200 h 1528763"/>
                    <a:gd name="connsiteX222" fmla="*/ 554680 w 2288230"/>
                    <a:gd name="connsiteY222" fmla="*/ 1228725 h 1528763"/>
                    <a:gd name="connsiteX223" fmla="*/ 511817 w 2288230"/>
                    <a:gd name="connsiteY223" fmla="*/ 1262063 h 1528763"/>
                    <a:gd name="connsiteX224" fmla="*/ 497530 w 2288230"/>
                    <a:gd name="connsiteY224" fmla="*/ 1266825 h 1528763"/>
                    <a:gd name="connsiteX225" fmla="*/ 459430 w 2288230"/>
                    <a:gd name="connsiteY225" fmla="*/ 1309688 h 1528763"/>
                    <a:gd name="connsiteX226" fmla="*/ 454667 w 2288230"/>
                    <a:gd name="connsiteY226" fmla="*/ 1323975 h 1528763"/>
                    <a:gd name="connsiteX227" fmla="*/ 468955 w 2288230"/>
                    <a:gd name="connsiteY227" fmla="*/ 1328738 h 1528763"/>
                    <a:gd name="connsiteX228" fmla="*/ 497530 w 2288230"/>
                    <a:gd name="connsiteY228" fmla="*/ 1319213 h 1528763"/>
                    <a:gd name="connsiteX229" fmla="*/ 554680 w 2288230"/>
                    <a:gd name="connsiteY229" fmla="*/ 1323975 h 1528763"/>
                    <a:gd name="connsiteX230" fmla="*/ 592780 w 2288230"/>
                    <a:gd name="connsiteY230" fmla="*/ 1333500 h 1528763"/>
                    <a:gd name="connsiteX231" fmla="*/ 597542 w 2288230"/>
                    <a:gd name="connsiteY231" fmla="*/ 1366838 h 1528763"/>
                    <a:gd name="connsiteX232" fmla="*/ 597542 w 2288230"/>
                    <a:gd name="connsiteY232" fmla="*/ 1400175 h 1528763"/>
                    <a:gd name="connsiteX233" fmla="*/ 583255 w 2288230"/>
                    <a:gd name="connsiteY233" fmla="*/ 1404938 h 1528763"/>
                    <a:gd name="connsiteX234" fmla="*/ 564205 w 2288230"/>
                    <a:gd name="connsiteY234" fmla="*/ 1400175 h 1528763"/>
                    <a:gd name="connsiteX235" fmla="*/ 511817 w 2288230"/>
                    <a:gd name="connsiteY235" fmla="*/ 1395413 h 1528763"/>
                    <a:gd name="connsiteX236" fmla="*/ 507055 w 2288230"/>
                    <a:gd name="connsiteY236" fmla="*/ 1381125 h 1528763"/>
                    <a:gd name="connsiteX237" fmla="*/ 502292 w 2288230"/>
                    <a:gd name="connsiteY237" fmla="*/ 1362075 h 1528763"/>
                    <a:gd name="connsiteX238" fmla="*/ 478480 w 2288230"/>
                    <a:gd name="connsiteY238" fmla="*/ 1338263 h 1528763"/>
                    <a:gd name="connsiteX239" fmla="*/ 459430 w 2288230"/>
                    <a:gd name="connsiteY239" fmla="*/ 1343025 h 1528763"/>
                    <a:gd name="connsiteX240" fmla="*/ 445142 w 2288230"/>
                    <a:gd name="connsiteY240" fmla="*/ 1371600 h 1528763"/>
                    <a:gd name="connsiteX241" fmla="*/ 440380 w 2288230"/>
                    <a:gd name="connsiteY241" fmla="*/ 1400175 h 1528763"/>
                    <a:gd name="connsiteX242" fmla="*/ 435617 w 2288230"/>
                    <a:gd name="connsiteY242" fmla="*/ 1414463 h 1528763"/>
                    <a:gd name="connsiteX243" fmla="*/ 416567 w 2288230"/>
                    <a:gd name="connsiteY243" fmla="*/ 1490663 h 1528763"/>
                    <a:gd name="connsiteX244" fmla="*/ 407042 w 2288230"/>
                    <a:gd name="connsiteY244" fmla="*/ 1519238 h 1528763"/>
                    <a:gd name="connsiteX245" fmla="*/ 392755 w 2288230"/>
                    <a:gd name="connsiteY245" fmla="*/ 1528763 h 1528763"/>
                    <a:gd name="connsiteX246" fmla="*/ 359417 w 2288230"/>
                    <a:gd name="connsiteY246" fmla="*/ 1490663 h 1528763"/>
                    <a:gd name="connsiteX247" fmla="*/ 349892 w 2288230"/>
                    <a:gd name="connsiteY247" fmla="*/ 1476375 h 1528763"/>
                    <a:gd name="connsiteX248" fmla="*/ 340367 w 2288230"/>
                    <a:gd name="connsiteY248" fmla="*/ 1462088 h 1528763"/>
                    <a:gd name="connsiteX249" fmla="*/ 326080 w 2288230"/>
                    <a:gd name="connsiteY249" fmla="*/ 1433513 h 1528763"/>
                    <a:gd name="connsiteX250" fmla="*/ 302267 w 2288230"/>
                    <a:gd name="connsiteY250" fmla="*/ 1390650 h 1528763"/>
                    <a:gd name="connsiteX251" fmla="*/ 287980 w 2288230"/>
                    <a:gd name="connsiteY251" fmla="*/ 1381125 h 1528763"/>
                    <a:gd name="connsiteX252" fmla="*/ 278455 w 2288230"/>
                    <a:gd name="connsiteY252" fmla="*/ 1366838 h 1528763"/>
                    <a:gd name="connsiteX253" fmla="*/ 235592 w 2288230"/>
                    <a:gd name="connsiteY253" fmla="*/ 1343025 h 1528763"/>
                    <a:gd name="connsiteX254" fmla="*/ 226067 w 2288230"/>
                    <a:gd name="connsiteY254" fmla="*/ 1328738 h 1528763"/>
                    <a:gd name="connsiteX255" fmla="*/ 211780 w 2288230"/>
                    <a:gd name="connsiteY255" fmla="*/ 1314450 h 1528763"/>
                    <a:gd name="connsiteX256" fmla="*/ 202255 w 2288230"/>
                    <a:gd name="connsiteY256" fmla="*/ 1285875 h 1528763"/>
                    <a:gd name="connsiteX257" fmla="*/ 192730 w 2288230"/>
                    <a:gd name="connsiteY257" fmla="*/ 1257300 h 1528763"/>
                    <a:gd name="connsiteX258" fmla="*/ 187967 w 2288230"/>
                    <a:gd name="connsiteY258" fmla="*/ 1233488 h 1528763"/>
                    <a:gd name="connsiteX259" fmla="*/ 178442 w 2288230"/>
                    <a:gd name="connsiteY259" fmla="*/ 1219200 h 1528763"/>
                    <a:gd name="connsiteX260" fmla="*/ 173680 w 2288230"/>
                    <a:gd name="connsiteY260" fmla="*/ 1204913 h 1528763"/>
                    <a:gd name="connsiteX261" fmla="*/ 145105 w 2288230"/>
                    <a:gd name="connsiteY261" fmla="*/ 1185863 h 1528763"/>
                    <a:gd name="connsiteX262" fmla="*/ 135580 w 2288230"/>
                    <a:gd name="connsiteY262" fmla="*/ 1171575 h 1528763"/>
                    <a:gd name="connsiteX263" fmla="*/ 121292 w 2288230"/>
                    <a:gd name="connsiteY263" fmla="*/ 1162050 h 1528763"/>
                    <a:gd name="connsiteX264" fmla="*/ 94305 w 2288230"/>
                    <a:gd name="connsiteY264" fmla="*/ 1141413 h 1528763"/>
                    <a:gd name="connsiteX265" fmla="*/ 68905 w 2288230"/>
                    <a:gd name="connsiteY265" fmla="*/ 933450 h 1528763"/>
                    <a:gd name="connsiteX266" fmla="*/ 16517 w 2288230"/>
                    <a:gd name="connsiteY266" fmla="*/ 568325 h 1528763"/>
                    <a:gd name="connsiteX267" fmla="*/ 21280 w 2288230"/>
                    <a:gd name="connsiteY267" fmla="*/ 471488 h 1528763"/>
                    <a:gd name="connsiteX268" fmla="*/ 16517 w 2288230"/>
                    <a:gd name="connsiteY268" fmla="*/ 266700 h 1528763"/>
                    <a:gd name="connsiteX269" fmla="*/ 6992 w 2288230"/>
                    <a:gd name="connsiteY269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21405 w 2288230"/>
                    <a:gd name="connsiteY200" fmla="*/ 995363 h 1528763"/>
                    <a:gd name="connsiteX201" fmla="*/ 1007117 w 2288230"/>
                    <a:gd name="connsiteY201" fmla="*/ 981075 h 1528763"/>
                    <a:gd name="connsiteX202" fmla="*/ 954730 w 2288230"/>
                    <a:gd name="connsiteY202" fmla="*/ 938213 h 1528763"/>
                    <a:gd name="connsiteX203" fmla="*/ 936104 w 2288230"/>
                    <a:gd name="connsiteY203" fmla="*/ 936104 h 1528763"/>
                    <a:gd name="connsiteX204" fmla="*/ 902342 w 2288230"/>
                    <a:gd name="connsiteY204" fmla="*/ 895350 h 1528763"/>
                    <a:gd name="connsiteX205" fmla="*/ 888055 w 2288230"/>
                    <a:gd name="connsiteY205" fmla="*/ 885825 h 1528763"/>
                    <a:gd name="connsiteX206" fmla="*/ 859480 w 2288230"/>
                    <a:gd name="connsiteY206" fmla="*/ 862013 h 1528763"/>
                    <a:gd name="connsiteX207" fmla="*/ 845192 w 2288230"/>
                    <a:gd name="connsiteY207" fmla="*/ 847725 h 1528763"/>
                    <a:gd name="connsiteX208" fmla="*/ 826142 w 2288230"/>
                    <a:gd name="connsiteY208" fmla="*/ 838200 h 1528763"/>
                    <a:gd name="connsiteX209" fmla="*/ 797567 w 2288230"/>
                    <a:gd name="connsiteY209" fmla="*/ 828675 h 1528763"/>
                    <a:gd name="connsiteX210" fmla="*/ 778517 w 2288230"/>
                    <a:gd name="connsiteY210" fmla="*/ 833438 h 1528763"/>
                    <a:gd name="connsiteX211" fmla="*/ 745180 w 2288230"/>
                    <a:gd name="connsiteY211" fmla="*/ 852488 h 1528763"/>
                    <a:gd name="connsiteX212" fmla="*/ 735655 w 2288230"/>
                    <a:gd name="connsiteY212" fmla="*/ 866775 h 1528763"/>
                    <a:gd name="connsiteX213" fmla="*/ 730892 w 2288230"/>
                    <a:gd name="connsiteY213" fmla="*/ 881063 h 1528763"/>
                    <a:gd name="connsiteX214" fmla="*/ 735655 w 2288230"/>
                    <a:gd name="connsiteY214" fmla="*/ 1023938 h 1528763"/>
                    <a:gd name="connsiteX215" fmla="*/ 754705 w 2288230"/>
                    <a:gd name="connsiteY215" fmla="*/ 1066800 h 1528763"/>
                    <a:gd name="connsiteX216" fmla="*/ 742005 w 2288230"/>
                    <a:gd name="connsiteY216" fmla="*/ 1220788 h 1528763"/>
                    <a:gd name="connsiteX217" fmla="*/ 726130 w 2288230"/>
                    <a:gd name="connsiteY217" fmla="*/ 1238250 h 1528763"/>
                    <a:gd name="connsiteX218" fmla="*/ 697555 w 2288230"/>
                    <a:gd name="connsiteY218" fmla="*/ 1228725 h 1528763"/>
                    <a:gd name="connsiteX219" fmla="*/ 668980 w 2288230"/>
                    <a:gd name="connsiteY219" fmla="*/ 1214438 h 1528763"/>
                    <a:gd name="connsiteX220" fmla="*/ 602305 w 2288230"/>
                    <a:gd name="connsiteY220" fmla="*/ 1219200 h 1528763"/>
                    <a:gd name="connsiteX221" fmla="*/ 554680 w 2288230"/>
                    <a:gd name="connsiteY221" fmla="*/ 1228725 h 1528763"/>
                    <a:gd name="connsiteX222" fmla="*/ 511817 w 2288230"/>
                    <a:gd name="connsiteY222" fmla="*/ 1262063 h 1528763"/>
                    <a:gd name="connsiteX223" fmla="*/ 497530 w 2288230"/>
                    <a:gd name="connsiteY223" fmla="*/ 1266825 h 1528763"/>
                    <a:gd name="connsiteX224" fmla="*/ 459430 w 2288230"/>
                    <a:gd name="connsiteY224" fmla="*/ 1309688 h 1528763"/>
                    <a:gd name="connsiteX225" fmla="*/ 454667 w 2288230"/>
                    <a:gd name="connsiteY225" fmla="*/ 1323975 h 1528763"/>
                    <a:gd name="connsiteX226" fmla="*/ 468955 w 2288230"/>
                    <a:gd name="connsiteY226" fmla="*/ 1328738 h 1528763"/>
                    <a:gd name="connsiteX227" fmla="*/ 497530 w 2288230"/>
                    <a:gd name="connsiteY227" fmla="*/ 1319213 h 1528763"/>
                    <a:gd name="connsiteX228" fmla="*/ 554680 w 2288230"/>
                    <a:gd name="connsiteY228" fmla="*/ 1323975 h 1528763"/>
                    <a:gd name="connsiteX229" fmla="*/ 592780 w 2288230"/>
                    <a:gd name="connsiteY229" fmla="*/ 1333500 h 1528763"/>
                    <a:gd name="connsiteX230" fmla="*/ 597542 w 2288230"/>
                    <a:gd name="connsiteY230" fmla="*/ 1366838 h 1528763"/>
                    <a:gd name="connsiteX231" fmla="*/ 597542 w 2288230"/>
                    <a:gd name="connsiteY231" fmla="*/ 1400175 h 1528763"/>
                    <a:gd name="connsiteX232" fmla="*/ 583255 w 2288230"/>
                    <a:gd name="connsiteY232" fmla="*/ 1404938 h 1528763"/>
                    <a:gd name="connsiteX233" fmla="*/ 564205 w 2288230"/>
                    <a:gd name="connsiteY233" fmla="*/ 1400175 h 1528763"/>
                    <a:gd name="connsiteX234" fmla="*/ 511817 w 2288230"/>
                    <a:gd name="connsiteY234" fmla="*/ 1395413 h 1528763"/>
                    <a:gd name="connsiteX235" fmla="*/ 507055 w 2288230"/>
                    <a:gd name="connsiteY235" fmla="*/ 1381125 h 1528763"/>
                    <a:gd name="connsiteX236" fmla="*/ 502292 w 2288230"/>
                    <a:gd name="connsiteY236" fmla="*/ 1362075 h 1528763"/>
                    <a:gd name="connsiteX237" fmla="*/ 478480 w 2288230"/>
                    <a:gd name="connsiteY237" fmla="*/ 1338263 h 1528763"/>
                    <a:gd name="connsiteX238" fmla="*/ 459430 w 2288230"/>
                    <a:gd name="connsiteY238" fmla="*/ 1343025 h 1528763"/>
                    <a:gd name="connsiteX239" fmla="*/ 445142 w 2288230"/>
                    <a:gd name="connsiteY239" fmla="*/ 1371600 h 1528763"/>
                    <a:gd name="connsiteX240" fmla="*/ 440380 w 2288230"/>
                    <a:gd name="connsiteY240" fmla="*/ 1400175 h 1528763"/>
                    <a:gd name="connsiteX241" fmla="*/ 435617 w 2288230"/>
                    <a:gd name="connsiteY241" fmla="*/ 1414463 h 1528763"/>
                    <a:gd name="connsiteX242" fmla="*/ 416567 w 2288230"/>
                    <a:gd name="connsiteY242" fmla="*/ 1490663 h 1528763"/>
                    <a:gd name="connsiteX243" fmla="*/ 407042 w 2288230"/>
                    <a:gd name="connsiteY243" fmla="*/ 1519238 h 1528763"/>
                    <a:gd name="connsiteX244" fmla="*/ 392755 w 2288230"/>
                    <a:gd name="connsiteY244" fmla="*/ 1528763 h 1528763"/>
                    <a:gd name="connsiteX245" fmla="*/ 359417 w 2288230"/>
                    <a:gd name="connsiteY245" fmla="*/ 1490663 h 1528763"/>
                    <a:gd name="connsiteX246" fmla="*/ 349892 w 2288230"/>
                    <a:gd name="connsiteY246" fmla="*/ 1476375 h 1528763"/>
                    <a:gd name="connsiteX247" fmla="*/ 340367 w 2288230"/>
                    <a:gd name="connsiteY247" fmla="*/ 1462088 h 1528763"/>
                    <a:gd name="connsiteX248" fmla="*/ 326080 w 2288230"/>
                    <a:gd name="connsiteY248" fmla="*/ 1433513 h 1528763"/>
                    <a:gd name="connsiteX249" fmla="*/ 302267 w 2288230"/>
                    <a:gd name="connsiteY249" fmla="*/ 1390650 h 1528763"/>
                    <a:gd name="connsiteX250" fmla="*/ 287980 w 2288230"/>
                    <a:gd name="connsiteY250" fmla="*/ 1381125 h 1528763"/>
                    <a:gd name="connsiteX251" fmla="*/ 278455 w 2288230"/>
                    <a:gd name="connsiteY251" fmla="*/ 1366838 h 1528763"/>
                    <a:gd name="connsiteX252" fmla="*/ 235592 w 2288230"/>
                    <a:gd name="connsiteY252" fmla="*/ 1343025 h 1528763"/>
                    <a:gd name="connsiteX253" fmla="*/ 226067 w 2288230"/>
                    <a:gd name="connsiteY253" fmla="*/ 1328738 h 1528763"/>
                    <a:gd name="connsiteX254" fmla="*/ 211780 w 2288230"/>
                    <a:gd name="connsiteY254" fmla="*/ 1314450 h 1528763"/>
                    <a:gd name="connsiteX255" fmla="*/ 202255 w 2288230"/>
                    <a:gd name="connsiteY255" fmla="*/ 1285875 h 1528763"/>
                    <a:gd name="connsiteX256" fmla="*/ 192730 w 2288230"/>
                    <a:gd name="connsiteY256" fmla="*/ 1257300 h 1528763"/>
                    <a:gd name="connsiteX257" fmla="*/ 187967 w 2288230"/>
                    <a:gd name="connsiteY257" fmla="*/ 1233488 h 1528763"/>
                    <a:gd name="connsiteX258" fmla="*/ 178442 w 2288230"/>
                    <a:gd name="connsiteY258" fmla="*/ 1219200 h 1528763"/>
                    <a:gd name="connsiteX259" fmla="*/ 173680 w 2288230"/>
                    <a:gd name="connsiteY259" fmla="*/ 1204913 h 1528763"/>
                    <a:gd name="connsiteX260" fmla="*/ 145105 w 2288230"/>
                    <a:gd name="connsiteY260" fmla="*/ 1185863 h 1528763"/>
                    <a:gd name="connsiteX261" fmla="*/ 135580 w 2288230"/>
                    <a:gd name="connsiteY261" fmla="*/ 1171575 h 1528763"/>
                    <a:gd name="connsiteX262" fmla="*/ 121292 w 2288230"/>
                    <a:gd name="connsiteY262" fmla="*/ 1162050 h 1528763"/>
                    <a:gd name="connsiteX263" fmla="*/ 94305 w 2288230"/>
                    <a:gd name="connsiteY263" fmla="*/ 1141413 h 1528763"/>
                    <a:gd name="connsiteX264" fmla="*/ 68905 w 2288230"/>
                    <a:gd name="connsiteY264" fmla="*/ 933450 h 1528763"/>
                    <a:gd name="connsiteX265" fmla="*/ 16517 w 2288230"/>
                    <a:gd name="connsiteY265" fmla="*/ 568325 h 1528763"/>
                    <a:gd name="connsiteX266" fmla="*/ 21280 w 2288230"/>
                    <a:gd name="connsiteY266" fmla="*/ 471488 h 1528763"/>
                    <a:gd name="connsiteX267" fmla="*/ 16517 w 2288230"/>
                    <a:gd name="connsiteY267" fmla="*/ 266700 h 1528763"/>
                    <a:gd name="connsiteX268" fmla="*/ 6992 w 2288230"/>
                    <a:gd name="connsiteY268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40455 w 2288230"/>
                    <a:gd name="connsiteY199" fmla="*/ 1023938 h 1528763"/>
                    <a:gd name="connsiteX200" fmla="*/ 1007117 w 2288230"/>
                    <a:gd name="connsiteY200" fmla="*/ 981075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6992 w 2288230"/>
                    <a:gd name="connsiteY267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21405 w 2288230"/>
                    <a:gd name="connsiteY199" fmla="*/ 1039813 h 1528763"/>
                    <a:gd name="connsiteX200" fmla="*/ 1007117 w 2288230"/>
                    <a:gd name="connsiteY200" fmla="*/ 981075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6992 w 2288230"/>
                    <a:gd name="connsiteY267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9030 w 2288230"/>
                    <a:gd name="connsiteY198" fmla="*/ 1071563 h 1528763"/>
                    <a:gd name="connsiteX199" fmla="*/ 1021405 w 2288230"/>
                    <a:gd name="connsiteY199" fmla="*/ 1039813 h 1528763"/>
                    <a:gd name="connsiteX200" fmla="*/ 988067 w 2288230"/>
                    <a:gd name="connsiteY200" fmla="*/ 990600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6992 w 2288230"/>
                    <a:gd name="connsiteY267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35705 w 2288230"/>
                    <a:gd name="connsiteY194" fmla="*/ 11715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2680 w 2288230"/>
                    <a:gd name="connsiteY198" fmla="*/ 1093788 h 1528763"/>
                    <a:gd name="connsiteX199" fmla="*/ 1021405 w 2288230"/>
                    <a:gd name="connsiteY199" fmla="*/ 1039813 h 1528763"/>
                    <a:gd name="connsiteX200" fmla="*/ 988067 w 2288230"/>
                    <a:gd name="connsiteY200" fmla="*/ 990600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6992 w 2288230"/>
                    <a:gd name="connsiteY267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92855 w 2288230"/>
                    <a:gd name="connsiteY192" fmla="*/ 1214438 h 1528763"/>
                    <a:gd name="connsiteX193" fmla="*/ 1149992 w 2288230"/>
                    <a:gd name="connsiteY193" fmla="*/ 1181100 h 1528763"/>
                    <a:gd name="connsiteX194" fmla="*/ 1145230 w 2288230"/>
                    <a:gd name="connsiteY194" fmla="*/ 12096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2680 w 2288230"/>
                    <a:gd name="connsiteY198" fmla="*/ 1093788 h 1528763"/>
                    <a:gd name="connsiteX199" fmla="*/ 1021405 w 2288230"/>
                    <a:gd name="connsiteY199" fmla="*/ 1039813 h 1528763"/>
                    <a:gd name="connsiteX200" fmla="*/ 988067 w 2288230"/>
                    <a:gd name="connsiteY200" fmla="*/ 990600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6992 w 2288230"/>
                    <a:gd name="connsiteY267" fmla="*/ 219075 h 1528763"/>
                    <a:gd name="connsiteX0" fmla="*/ 6992 w 2288230"/>
                    <a:gd name="connsiteY0" fmla="*/ 21907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76980 w 2288230"/>
                    <a:gd name="connsiteY192" fmla="*/ 1227138 h 1528763"/>
                    <a:gd name="connsiteX193" fmla="*/ 1149992 w 2288230"/>
                    <a:gd name="connsiteY193" fmla="*/ 1181100 h 1528763"/>
                    <a:gd name="connsiteX194" fmla="*/ 1145230 w 2288230"/>
                    <a:gd name="connsiteY194" fmla="*/ 12096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2680 w 2288230"/>
                    <a:gd name="connsiteY198" fmla="*/ 1093788 h 1528763"/>
                    <a:gd name="connsiteX199" fmla="*/ 1021405 w 2288230"/>
                    <a:gd name="connsiteY199" fmla="*/ 1039813 h 1528763"/>
                    <a:gd name="connsiteX200" fmla="*/ 988067 w 2288230"/>
                    <a:gd name="connsiteY200" fmla="*/ 990600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6992 w 2288230"/>
                    <a:gd name="connsiteY267" fmla="*/ 219075 h 1528763"/>
                    <a:gd name="connsiteX0" fmla="*/ 22867 w 2288230"/>
                    <a:gd name="connsiteY0" fmla="*/ 212725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76980 w 2288230"/>
                    <a:gd name="connsiteY192" fmla="*/ 1227138 h 1528763"/>
                    <a:gd name="connsiteX193" fmla="*/ 1149992 w 2288230"/>
                    <a:gd name="connsiteY193" fmla="*/ 1181100 h 1528763"/>
                    <a:gd name="connsiteX194" fmla="*/ 1145230 w 2288230"/>
                    <a:gd name="connsiteY194" fmla="*/ 12096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2680 w 2288230"/>
                    <a:gd name="connsiteY198" fmla="*/ 1093788 h 1528763"/>
                    <a:gd name="connsiteX199" fmla="*/ 1021405 w 2288230"/>
                    <a:gd name="connsiteY199" fmla="*/ 1039813 h 1528763"/>
                    <a:gd name="connsiteX200" fmla="*/ 988067 w 2288230"/>
                    <a:gd name="connsiteY200" fmla="*/ 990600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22867 w 2288230"/>
                    <a:gd name="connsiteY267" fmla="*/ 212725 h 1528763"/>
                    <a:gd name="connsiteX0" fmla="*/ 38742 w 2288230"/>
                    <a:gd name="connsiteY0" fmla="*/ 222250 h 1528763"/>
                    <a:gd name="connsiteX1" fmla="*/ 6992 w 2288230"/>
                    <a:gd name="connsiteY1" fmla="*/ 219075 h 1528763"/>
                    <a:gd name="connsiteX2" fmla="*/ 126055 w 2288230"/>
                    <a:gd name="connsiteY2" fmla="*/ 204788 h 1528763"/>
                    <a:gd name="connsiteX3" fmla="*/ 330842 w 2288230"/>
                    <a:gd name="connsiteY3" fmla="*/ 219075 h 1528763"/>
                    <a:gd name="connsiteX4" fmla="*/ 359417 w 2288230"/>
                    <a:gd name="connsiteY4" fmla="*/ 238125 h 1528763"/>
                    <a:gd name="connsiteX5" fmla="*/ 387992 w 2288230"/>
                    <a:gd name="connsiteY5" fmla="*/ 261938 h 1528763"/>
                    <a:gd name="connsiteX6" fmla="*/ 397517 w 2288230"/>
                    <a:gd name="connsiteY6" fmla="*/ 276225 h 1528763"/>
                    <a:gd name="connsiteX7" fmla="*/ 407042 w 2288230"/>
                    <a:gd name="connsiteY7" fmla="*/ 304800 h 1528763"/>
                    <a:gd name="connsiteX8" fmla="*/ 378467 w 2288230"/>
                    <a:gd name="connsiteY8" fmla="*/ 319088 h 1528763"/>
                    <a:gd name="connsiteX9" fmla="*/ 364180 w 2288230"/>
                    <a:gd name="connsiteY9" fmla="*/ 328613 h 1528763"/>
                    <a:gd name="connsiteX10" fmla="*/ 326080 w 2288230"/>
                    <a:gd name="connsiteY10" fmla="*/ 333375 h 1528763"/>
                    <a:gd name="connsiteX11" fmla="*/ 316555 w 2288230"/>
                    <a:gd name="connsiteY11" fmla="*/ 366713 h 1528763"/>
                    <a:gd name="connsiteX12" fmla="*/ 321317 w 2288230"/>
                    <a:gd name="connsiteY12" fmla="*/ 395288 h 1528763"/>
                    <a:gd name="connsiteX13" fmla="*/ 340367 w 2288230"/>
                    <a:gd name="connsiteY13" fmla="*/ 423863 h 1528763"/>
                    <a:gd name="connsiteX14" fmla="*/ 368942 w 2288230"/>
                    <a:gd name="connsiteY14" fmla="*/ 442913 h 1528763"/>
                    <a:gd name="connsiteX15" fmla="*/ 383230 w 2288230"/>
                    <a:gd name="connsiteY15" fmla="*/ 433388 h 1528763"/>
                    <a:gd name="connsiteX16" fmla="*/ 387992 w 2288230"/>
                    <a:gd name="connsiteY16" fmla="*/ 409575 h 1528763"/>
                    <a:gd name="connsiteX17" fmla="*/ 402280 w 2288230"/>
                    <a:gd name="connsiteY17" fmla="*/ 381000 h 1528763"/>
                    <a:gd name="connsiteX18" fmla="*/ 407042 w 2288230"/>
                    <a:gd name="connsiteY18" fmla="*/ 366713 h 1528763"/>
                    <a:gd name="connsiteX19" fmla="*/ 435617 w 2288230"/>
                    <a:gd name="connsiteY19" fmla="*/ 366713 h 1528763"/>
                    <a:gd name="connsiteX20" fmla="*/ 449905 w 2288230"/>
                    <a:gd name="connsiteY20" fmla="*/ 395288 h 1528763"/>
                    <a:gd name="connsiteX21" fmla="*/ 464192 w 2288230"/>
                    <a:gd name="connsiteY21" fmla="*/ 400050 h 1528763"/>
                    <a:gd name="connsiteX22" fmla="*/ 497530 w 2288230"/>
                    <a:gd name="connsiteY22" fmla="*/ 385763 h 1528763"/>
                    <a:gd name="connsiteX23" fmla="*/ 507055 w 2288230"/>
                    <a:gd name="connsiteY23" fmla="*/ 371475 h 1528763"/>
                    <a:gd name="connsiteX24" fmla="*/ 535630 w 2288230"/>
                    <a:gd name="connsiteY24" fmla="*/ 357188 h 1528763"/>
                    <a:gd name="connsiteX25" fmla="*/ 559442 w 2288230"/>
                    <a:gd name="connsiteY25" fmla="*/ 319088 h 1528763"/>
                    <a:gd name="connsiteX26" fmla="*/ 568967 w 2288230"/>
                    <a:gd name="connsiteY26" fmla="*/ 304800 h 1528763"/>
                    <a:gd name="connsiteX27" fmla="*/ 583255 w 2288230"/>
                    <a:gd name="connsiteY27" fmla="*/ 257175 h 1528763"/>
                    <a:gd name="connsiteX28" fmla="*/ 588017 w 2288230"/>
                    <a:gd name="connsiteY28" fmla="*/ 242888 h 1528763"/>
                    <a:gd name="connsiteX29" fmla="*/ 611830 w 2288230"/>
                    <a:gd name="connsiteY29" fmla="*/ 185738 h 1528763"/>
                    <a:gd name="connsiteX30" fmla="*/ 630880 w 2288230"/>
                    <a:gd name="connsiteY30" fmla="*/ 180975 h 1528763"/>
                    <a:gd name="connsiteX31" fmla="*/ 688030 w 2288230"/>
                    <a:gd name="connsiteY31" fmla="*/ 166688 h 1528763"/>
                    <a:gd name="connsiteX32" fmla="*/ 702317 w 2288230"/>
                    <a:gd name="connsiteY32" fmla="*/ 171450 h 1528763"/>
                    <a:gd name="connsiteX33" fmla="*/ 730892 w 2288230"/>
                    <a:gd name="connsiteY33" fmla="*/ 195263 h 1528763"/>
                    <a:gd name="connsiteX34" fmla="*/ 735655 w 2288230"/>
                    <a:gd name="connsiteY34" fmla="*/ 209550 h 1528763"/>
                    <a:gd name="connsiteX35" fmla="*/ 749942 w 2288230"/>
                    <a:gd name="connsiteY35" fmla="*/ 223838 h 1528763"/>
                    <a:gd name="connsiteX36" fmla="*/ 773755 w 2288230"/>
                    <a:gd name="connsiteY36" fmla="*/ 252413 h 1528763"/>
                    <a:gd name="connsiteX37" fmla="*/ 783280 w 2288230"/>
                    <a:gd name="connsiteY37" fmla="*/ 285750 h 1528763"/>
                    <a:gd name="connsiteX38" fmla="*/ 788042 w 2288230"/>
                    <a:gd name="connsiteY38" fmla="*/ 300038 h 1528763"/>
                    <a:gd name="connsiteX39" fmla="*/ 802330 w 2288230"/>
                    <a:gd name="connsiteY39" fmla="*/ 314325 h 1528763"/>
                    <a:gd name="connsiteX40" fmla="*/ 816617 w 2288230"/>
                    <a:gd name="connsiteY40" fmla="*/ 342900 h 1528763"/>
                    <a:gd name="connsiteX41" fmla="*/ 830905 w 2288230"/>
                    <a:gd name="connsiteY41" fmla="*/ 357188 h 1528763"/>
                    <a:gd name="connsiteX42" fmla="*/ 849955 w 2288230"/>
                    <a:gd name="connsiteY42" fmla="*/ 385763 h 1528763"/>
                    <a:gd name="connsiteX43" fmla="*/ 878530 w 2288230"/>
                    <a:gd name="connsiteY43" fmla="*/ 414338 h 1528763"/>
                    <a:gd name="connsiteX44" fmla="*/ 902342 w 2288230"/>
                    <a:gd name="connsiteY44" fmla="*/ 438150 h 1528763"/>
                    <a:gd name="connsiteX45" fmla="*/ 926155 w 2288230"/>
                    <a:gd name="connsiteY45" fmla="*/ 466725 h 1528763"/>
                    <a:gd name="connsiteX46" fmla="*/ 964255 w 2288230"/>
                    <a:gd name="connsiteY46" fmla="*/ 509588 h 1528763"/>
                    <a:gd name="connsiteX47" fmla="*/ 978542 w 2288230"/>
                    <a:gd name="connsiteY47" fmla="*/ 519113 h 1528763"/>
                    <a:gd name="connsiteX48" fmla="*/ 992830 w 2288230"/>
                    <a:gd name="connsiteY48" fmla="*/ 533400 h 1528763"/>
                    <a:gd name="connsiteX49" fmla="*/ 1035692 w 2288230"/>
                    <a:gd name="connsiteY49" fmla="*/ 538163 h 1528763"/>
                    <a:gd name="connsiteX50" fmla="*/ 1069030 w 2288230"/>
                    <a:gd name="connsiteY50" fmla="*/ 533400 h 1528763"/>
                    <a:gd name="connsiteX51" fmla="*/ 1097605 w 2288230"/>
                    <a:gd name="connsiteY51" fmla="*/ 514350 h 1528763"/>
                    <a:gd name="connsiteX52" fmla="*/ 1102367 w 2288230"/>
                    <a:gd name="connsiteY52" fmla="*/ 500063 h 1528763"/>
                    <a:gd name="connsiteX53" fmla="*/ 1121417 w 2288230"/>
                    <a:gd name="connsiteY53" fmla="*/ 471488 h 1528763"/>
                    <a:gd name="connsiteX54" fmla="*/ 1135705 w 2288230"/>
                    <a:gd name="connsiteY54" fmla="*/ 442913 h 1528763"/>
                    <a:gd name="connsiteX55" fmla="*/ 1159517 w 2288230"/>
                    <a:gd name="connsiteY55" fmla="*/ 400050 h 1528763"/>
                    <a:gd name="connsiteX56" fmla="*/ 1169042 w 2288230"/>
                    <a:gd name="connsiteY56" fmla="*/ 385763 h 1528763"/>
                    <a:gd name="connsiteX57" fmla="*/ 1188092 w 2288230"/>
                    <a:gd name="connsiteY57" fmla="*/ 338138 h 1528763"/>
                    <a:gd name="connsiteX58" fmla="*/ 1207142 w 2288230"/>
                    <a:gd name="connsiteY58" fmla="*/ 309563 h 1528763"/>
                    <a:gd name="connsiteX59" fmla="*/ 1221430 w 2288230"/>
                    <a:gd name="connsiteY59" fmla="*/ 295275 h 1528763"/>
                    <a:gd name="connsiteX60" fmla="*/ 1254767 w 2288230"/>
                    <a:gd name="connsiteY60" fmla="*/ 257175 h 1528763"/>
                    <a:gd name="connsiteX61" fmla="*/ 1273817 w 2288230"/>
                    <a:gd name="connsiteY61" fmla="*/ 228600 h 1528763"/>
                    <a:gd name="connsiteX62" fmla="*/ 1302392 w 2288230"/>
                    <a:gd name="connsiteY62" fmla="*/ 200025 h 1528763"/>
                    <a:gd name="connsiteX63" fmla="*/ 1316680 w 2288230"/>
                    <a:gd name="connsiteY63" fmla="*/ 185738 h 1528763"/>
                    <a:gd name="connsiteX64" fmla="*/ 1350017 w 2288230"/>
                    <a:gd name="connsiteY64" fmla="*/ 142875 h 1528763"/>
                    <a:gd name="connsiteX65" fmla="*/ 1364305 w 2288230"/>
                    <a:gd name="connsiteY65" fmla="*/ 114300 h 1528763"/>
                    <a:gd name="connsiteX66" fmla="*/ 1378592 w 2288230"/>
                    <a:gd name="connsiteY66" fmla="*/ 100013 h 1528763"/>
                    <a:gd name="connsiteX67" fmla="*/ 1397642 w 2288230"/>
                    <a:gd name="connsiteY67" fmla="*/ 71438 h 1528763"/>
                    <a:gd name="connsiteX68" fmla="*/ 1407167 w 2288230"/>
                    <a:gd name="connsiteY68" fmla="*/ 57150 h 1528763"/>
                    <a:gd name="connsiteX69" fmla="*/ 1450030 w 2288230"/>
                    <a:gd name="connsiteY69" fmla="*/ 19050 h 1528763"/>
                    <a:gd name="connsiteX70" fmla="*/ 1469080 w 2288230"/>
                    <a:gd name="connsiteY70" fmla="*/ 23813 h 1528763"/>
                    <a:gd name="connsiteX71" fmla="*/ 1473842 w 2288230"/>
                    <a:gd name="connsiteY71" fmla="*/ 52388 h 1528763"/>
                    <a:gd name="connsiteX72" fmla="*/ 1478605 w 2288230"/>
                    <a:gd name="connsiteY72" fmla="*/ 104775 h 1528763"/>
                    <a:gd name="connsiteX73" fmla="*/ 1507180 w 2288230"/>
                    <a:gd name="connsiteY73" fmla="*/ 80963 h 1528763"/>
                    <a:gd name="connsiteX74" fmla="*/ 1535755 w 2288230"/>
                    <a:gd name="connsiteY74" fmla="*/ 61913 h 1528763"/>
                    <a:gd name="connsiteX75" fmla="*/ 1550042 w 2288230"/>
                    <a:gd name="connsiteY75" fmla="*/ 52388 h 1528763"/>
                    <a:gd name="connsiteX76" fmla="*/ 1554805 w 2288230"/>
                    <a:gd name="connsiteY76" fmla="*/ 66675 h 1528763"/>
                    <a:gd name="connsiteX77" fmla="*/ 1564330 w 2288230"/>
                    <a:gd name="connsiteY77" fmla="*/ 80963 h 1528763"/>
                    <a:gd name="connsiteX78" fmla="*/ 1569092 w 2288230"/>
                    <a:gd name="connsiteY78" fmla="*/ 157163 h 1528763"/>
                    <a:gd name="connsiteX79" fmla="*/ 1588142 w 2288230"/>
                    <a:gd name="connsiteY79" fmla="*/ 152400 h 1528763"/>
                    <a:gd name="connsiteX80" fmla="*/ 1602430 w 2288230"/>
                    <a:gd name="connsiteY80" fmla="*/ 147638 h 1528763"/>
                    <a:gd name="connsiteX81" fmla="*/ 1607192 w 2288230"/>
                    <a:gd name="connsiteY81" fmla="*/ 180975 h 1528763"/>
                    <a:gd name="connsiteX82" fmla="*/ 1607192 w 2288230"/>
                    <a:gd name="connsiteY82" fmla="*/ 285750 h 1528763"/>
                    <a:gd name="connsiteX83" fmla="*/ 1621480 w 2288230"/>
                    <a:gd name="connsiteY83" fmla="*/ 314325 h 1528763"/>
                    <a:gd name="connsiteX84" fmla="*/ 1635767 w 2288230"/>
                    <a:gd name="connsiteY84" fmla="*/ 319088 h 1528763"/>
                    <a:gd name="connsiteX85" fmla="*/ 1664342 w 2288230"/>
                    <a:gd name="connsiteY85" fmla="*/ 333375 h 1528763"/>
                    <a:gd name="connsiteX86" fmla="*/ 1683392 w 2288230"/>
                    <a:gd name="connsiteY86" fmla="*/ 328613 h 1528763"/>
                    <a:gd name="connsiteX87" fmla="*/ 1697680 w 2288230"/>
                    <a:gd name="connsiteY87" fmla="*/ 300038 h 1528763"/>
                    <a:gd name="connsiteX88" fmla="*/ 1688155 w 2288230"/>
                    <a:gd name="connsiteY88" fmla="*/ 252413 h 1528763"/>
                    <a:gd name="connsiteX89" fmla="*/ 1678630 w 2288230"/>
                    <a:gd name="connsiteY89" fmla="*/ 214313 h 1528763"/>
                    <a:gd name="connsiteX90" fmla="*/ 1650055 w 2288230"/>
                    <a:gd name="connsiteY90" fmla="*/ 190500 h 1528763"/>
                    <a:gd name="connsiteX91" fmla="*/ 1635767 w 2288230"/>
                    <a:gd name="connsiteY91" fmla="*/ 185738 h 1528763"/>
                    <a:gd name="connsiteX92" fmla="*/ 1621480 w 2288230"/>
                    <a:gd name="connsiteY92" fmla="*/ 176213 h 1528763"/>
                    <a:gd name="connsiteX93" fmla="*/ 1621480 w 2288230"/>
                    <a:gd name="connsiteY93" fmla="*/ 123825 h 1528763"/>
                    <a:gd name="connsiteX94" fmla="*/ 1635767 w 2288230"/>
                    <a:gd name="connsiteY94" fmla="*/ 119063 h 1528763"/>
                    <a:gd name="connsiteX95" fmla="*/ 1664342 w 2288230"/>
                    <a:gd name="connsiteY95" fmla="*/ 114300 h 1528763"/>
                    <a:gd name="connsiteX96" fmla="*/ 1688155 w 2288230"/>
                    <a:gd name="connsiteY96" fmla="*/ 85725 h 1528763"/>
                    <a:gd name="connsiteX97" fmla="*/ 1692917 w 2288230"/>
                    <a:gd name="connsiteY97" fmla="*/ 28575 h 1528763"/>
                    <a:gd name="connsiteX98" fmla="*/ 1697680 w 2288230"/>
                    <a:gd name="connsiteY98" fmla="*/ 14288 h 1528763"/>
                    <a:gd name="connsiteX99" fmla="*/ 1711967 w 2288230"/>
                    <a:gd name="connsiteY99" fmla="*/ 9525 h 1528763"/>
                    <a:gd name="connsiteX100" fmla="*/ 1731017 w 2288230"/>
                    <a:gd name="connsiteY100" fmla="*/ 0 h 1528763"/>
                    <a:gd name="connsiteX101" fmla="*/ 1750067 w 2288230"/>
                    <a:gd name="connsiteY101" fmla="*/ 4763 h 1528763"/>
                    <a:gd name="connsiteX102" fmla="*/ 1773880 w 2288230"/>
                    <a:gd name="connsiteY102" fmla="*/ 47625 h 1528763"/>
                    <a:gd name="connsiteX103" fmla="*/ 1778642 w 2288230"/>
                    <a:gd name="connsiteY103" fmla="*/ 109538 h 1528763"/>
                    <a:gd name="connsiteX104" fmla="*/ 1783405 w 2288230"/>
                    <a:gd name="connsiteY104" fmla="*/ 123825 h 1528763"/>
                    <a:gd name="connsiteX105" fmla="*/ 1811980 w 2288230"/>
                    <a:gd name="connsiteY105" fmla="*/ 138113 h 1528763"/>
                    <a:gd name="connsiteX106" fmla="*/ 1826267 w 2288230"/>
                    <a:gd name="connsiteY106" fmla="*/ 147638 h 1528763"/>
                    <a:gd name="connsiteX107" fmla="*/ 1964380 w 2288230"/>
                    <a:gd name="connsiteY107" fmla="*/ 147638 h 1528763"/>
                    <a:gd name="connsiteX108" fmla="*/ 1978667 w 2288230"/>
                    <a:gd name="connsiteY108" fmla="*/ 152400 h 1528763"/>
                    <a:gd name="connsiteX109" fmla="*/ 1997717 w 2288230"/>
                    <a:gd name="connsiteY109" fmla="*/ 180975 h 1528763"/>
                    <a:gd name="connsiteX110" fmla="*/ 2021530 w 2288230"/>
                    <a:gd name="connsiteY110" fmla="*/ 223838 h 1528763"/>
                    <a:gd name="connsiteX111" fmla="*/ 2035817 w 2288230"/>
                    <a:gd name="connsiteY111" fmla="*/ 228600 h 1528763"/>
                    <a:gd name="connsiteX112" fmla="*/ 2078680 w 2288230"/>
                    <a:gd name="connsiteY112" fmla="*/ 223838 h 1528763"/>
                    <a:gd name="connsiteX113" fmla="*/ 2092967 w 2288230"/>
                    <a:gd name="connsiteY113" fmla="*/ 214313 h 1528763"/>
                    <a:gd name="connsiteX114" fmla="*/ 2126305 w 2288230"/>
                    <a:gd name="connsiteY114" fmla="*/ 171450 h 1528763"/>
                    <a:gd name="connsiteX115" fmla="*/ 2135830 w 2288230"/>
                    <a:gd name="connsiteY115" fmla="*/ 157163 h 1528763"/>
                    <a:gd name="connsiteX116" fmla="*/ 2145355 w 2288230"/>
                    <a:gd name="connsiteY116" fmla="*/ 142875 h 1528763"/>
                    <a:gd name="connsiteX117" fmla="*/ 2202505 w 2288230"/>
                    <a:gd name="connsiteY117" fmla="*/ 119063 h 1528763"/>
                    <a:gd name="connsiteX118" fmla="*/ 2235842 w 2288230"/>
                    <a:gd name="connsiteY118" fmla="*/ 123825 h 1528763"/>
                    <a:gd name="connsiteX119" fmla="*/ 2226317 w 2288230"/>
                    <a:gd name="connsiteY119" fmla="*/ 166688 h 1528763"/>
                    <a:gd name="connsiteX120" fmla="*/ 2231080 w 2288230"/>
                    <a:gd name="connsiteY120" fmla="*/ 228600 h 1528763"/>
                    <a:gd name="connsiteX121" fmla="*/ 2240605 w 2288230"/>
                    <a:gd name="connsiteY121" fmla="*/ 242888 h 1528763"/>
                    <a:gd name="connsiteX122" fmla="*/ 2254892 w 2288230"/>
                    <a:gd name="connsiteY122" fmla="*/ 252413 h 1528763"/>
                    <a:gd name="connsiteX123" fmla="*/ 2283467 w 2288230"/>
                    <a:gd name="connsiteY123" fmla="*/ 966788 h 1528763"/>
                    <a:gd name="connsiteX124" fmla="*/ 2288230 w 2288230"/>
                    <a:gd name="connsiteY124" fmla="*/ 1023938 h 1528763"/>
                    <a:gd name="connsiteX125" fmla="*/ 2278705 w 2288230"/>
                    <a:gd name="connsiteY125" fmla="*/ 1066800 h 1528763"/>
                    <a:gd name="connsiteX126" fmla="*/ 2273942 w 2288230"/>
                    <a:gd name="connsiteY126" fmla="*/ 1104900 h 1528763"/>
                    <a:gd name="connsiteX127" fmla="*/ 2259655 w 2288230"/>
                    <a:gd name="connsiteY127" fmla="*/ 1114425 h 1528763"/>
                    <a:gd name="connsiteX128" fmla="*/ 2202505 w 2288230"/>
                    <a:gd name="connsiteY128" fmla="*/ 1123950 h 1528763"/>
                    <a:gd name="connsiteX129" fmla="*/ 2197742 w 2288230"/>
                    <a:gd name="connsiteY129" fmla="*/ 1176338 h 1528763"/>
                    <a:gd name="connsiteX130" fmla="*/ 2192980 w 2288230"/>
                    <a:gd name="connsiteY130" fmla="*/ 1190625 h 1528763"/>
                    <a:gd name="connsiteX131" fmla="*/ 2178692 w 2288230"/>
                    <a:gd name="connsiteY131" fmla="*/ 1200150 h 1528763"/>
                    <a:gd name="connsiteX132" fmla="*/ 2169167 w 2288230"/>
                    <a:gd name="connsiteY132" fmla="*/ 1214438 h 1528763"/>
                    <a:gd name="connsiteX133" fmla="*/ 2145355 w 2288230"/>
                    <a:gd name="connsiteY133" fmla="*/ 1257300 h 1528763"/>
                    <a:gd name="connsiteX134" fmla="*/ 2131067 w 2288230"/>
                    <a:gd name="connsiteY134" fmla="*/ 1266825 h 1528763"/>
                    <a:gd name="connsiteX135" fmla="*/ 2121542 w 2288230"/>
                    <a:gd name="connsiteY135" fmla="*/ 1228725 h 1528763"/>
                    <a:gd name="connsiteX136" fmla="*/ 2112017 w 2288230"/>
                    <a:gd name="connsiteY136" fmla="*/ 1214438 h 1528763"/>
                    <a:gd name="connsiteX137" fmla="*/ 2097730 w 2288230"/>
                    <a:gd name="connsiteY137" fmla="*/ 1166813 h 1528763"/>
                    <a:gd name="connsiteX138" fmla="*/ 2088205 w 2288230"/>
                    <a:gd name="connsiteY138" fmla="*/ 1152525 h 1528763"/>
                    <a:gd name="connsiteX139" fmla="*/ 2073917 w 2288230"/>
                    <a:gd name="connsiteY139" fmla="*/ 1147763 h 1528763"/>
                    <a:gd name="connsiteX140" fmla="*/ 2050105 w 2288230"/>
                    <a:gd name="connsiteY140" fmla="*/ 1176338 h 1528763"/>
                    <a:gd name="connsiteX141" fmla="*/ 2040580 w 2288230"/>
                    <a:gd name="connsiteY141" fmla="*/ 1204913 h 1528763"/>
                    <a:gd name="connsiteX142" fmla="*/ 2026292 w 2288230"/>
                    <a:gd name="connsiteY142" fmla="*/ 1233488 h 1528763"/>
                    <a:gd name="connsiteX143" fmla="*/ 2012005 w 2288230"/>
                    <a:gd name="connsiteY143" fmla="*/ 1243013 h 1528763"/>
                    <a:gd name="connsiteX144" fmla="*/ 1992955 w 2288230"/>
                    <a:gd name="connsiteY144" fmla="*/ 1266825 h 1528763"/>
                    <a:gd name="connsiteX145" fmla="*/ 1983430 w 2288230"/>
                    <a:gd name="connsiteY145" fmla="*/ 1281113 h 1528763"/>
                    <a:gd name="connsiteX146" fmla="*/ 1969142 w 2288230"/>
                    <a:gd name="connsiteY146" fmla="*/ 1295400 h 1528763"/>
                    <a:gd name="connsiteX147" fmla="*/ 1950092 w 2288230"/>
                    <a:gd name="connsiteY147" fmla="*/ 1290638 h 1528763"/>
                    <a:gd name="connsiteX148" fmla="*/ 1945330 w 2288230"/>
                    <a:gd name="connsiteY148" fmla="*/ 1276350 h 1528763"/>
                    <a:gd name="connsiteX149" fmla="*/ 1931042 w 2288230"/>
                    <a:gd name="connsiteY149" fmla="*/ 1271588 h 1528763"/>
                    <a:gd name="connsiteX150" fmla="*/ 1888180 w 2288230"/>
                    <a:gd name="connsiteY150" fmla="*/ 1238250 h 1528763"/>
                    <a:gd name="connsiteX151" fmla="*/ 1869130 w 2288230"/>
                    <a:gd name="connsiteY151" fmla="*/ 1209675 h 1528763"/>
                    <a:gd name="connsiteX152" fmla="*/ 1859605 w 2288230"/>
                    <a:gd name="connsiteY152" fmla="*/ 1195388 h 1528763"/>
                    <a:gd name="connsiteX153" fmla="*/ 1845317 w 2288230"/>
                    <a:gd name="connsiteY153" fmla="*/ 1185863 h 1528763"/>
                    <a:gd name="connsiteX154" fmla="*/ 1831030 w 2288230"/>
                    <a:gd name="connsiteY154" fmla="*/ 1181100 h 1528763"/>
                    <a:gd name="connsiteX155" fmla="*/ 1811980 w 2288230"/>
                    <a:gd name="connsiteY155" fmla="*/ 1166813 h 1528763"/>
                    <a:gd name="connsiteX156" fmla="*/ 1797692 w 2288230"/>
                    <a:gd name="connsiteY156" fmla="*/ 1171575 h 1528763"/>
                    <a:gd name="connsiteX157" fmla="*/ 1728192 w 2288230"/>
                    <a:gd name="connsiteY157" fmla="*/ 1152128 h 1528763"/>
                    <a:gd name="connsiteX158" fmla="*/ 1709142 w 2288230"/>
                    <a:gd name="connsiteY158" fmla="*/ 1023987 h 1528763"/>
                    <a:gd name="connsiteX159" fmla="*/ 1716730 w 2288230"/>
                    <a:gd name="connsiteY159" fmla="*/ 909638 h 1528763"/>
                    <a:gd name="connsiteX160" fmla="*/ 1718317 w 2288230"/>
                    <a:gd name="connsiteY160" fmla="*/ 873125 h 1528763"/>
                    <a:gd name="connsiteX161" fmla="*/ 1704030 w 2288230"/>
                    <a:gd name="connsiteY161" fmla="*/ 752475 h 1528763"/>
                    <a:gd name="connsiteX162" fmla="*/ 1694505 w 2288230"/>
                    <a:gd name="connsiteY162" fmla="*/ 712788 h 1528763"/>
                    <a:gd name="connsiteX163" fmla="*/ 1678630 w 2288230"/>
                    <a:gd name="connsiteY163" fmla="*/ 693738 h 1528763"/>
                    <a:gd name="connsiteX164" fmla="*/ 1654817 w 2288230"/>
                    <a:gd name="connsiteY164" fmla="*/ 681038 h 1528763"/>
                    <a:gd name="connsiteX165" fmla="*/ 1645292 w 2288230"/>
                    <a:gd name="connsiteY165" fmla="*/ 695325 h 1528763"/>
                    <a:gd name="connsiteX166" fmla="*/ 1631005 w 2288230"/>
                    <a:gd name="connsiteY166" fmla="*/ 704850 h 1528763"/>
                    <a:gd name="connsiteX167" fmla="*/ 1611955 w 2288230"/>
                    <a:gd name="connsiteY167" fmla="*/ 728663 h 1528763"/>
                    <a:gd name="connsiteX168" fmla="*/ 1592905 w 2288230"/>
                    <a:gd name="connsiteY168" fmla="*/ 752475 h 1528763"/>
                    <a:gd name="connsiteX169" fmla="*/ 1583380 w 2288230"/>
                    <a:gd name="connsiteY169" fmla="*/ 766763 h 1528763"/>
                    <a:gd name="connsiteX170" fmla="*/ 1573855 w 2288230"/>
                    <a:gd name="connsiteY170" fmla="*/ 795338 h 1528763"/>
                    <a:gd name="connsiteX171" fmla="*/ 1535755 w 2288230"/>
                    <a:gd name="connsiteY171" fmla="*/ 852488 h 1528763"/>
                    <a:gd name="connsiteX172" fmla="*/ 1526230 w 2288230"/>
                    <a:gd name="connsiteY172" fmla="*/ 866775 h 1528763"/>
                    <a:gd name="connsiteX173" fmla="*/ 1507180 w 2288230"/>
                    <a:gd name="connsiteY173" fmla="*/ 909638 h 1528763"/>
                    <a:gd name="connsiteX174" fmla="*/ 1497655 w 2288230"/>
                    <a:gd name="connsiteY174" fmla="*/ 947738 h 1528763"/>
                    <a:gd name="connsiteX175" fmla="*/ 1473842 w 2288230"/>
                    <a:gd name="connsiteY175" fmla="*/ 976313 h 1528763"/>
                    <a:gd name="connsiteX176" fmla="*/ 1450030 w 2288230"/>
                    <a:gd name="connsiteY176" fmla="*/ 1004888 h 1528763"/>
                    <a:gd name="connsiteX177" fmla="*/ 1435742 w 2288230"/>
                    <a:gd name="connsiteY177" fmla="*/ 1033463 h 1528763"/>
                    <a:gd name="connsiteX178" fmla="*/ 1421455 w 2288230"/>
                    <a:gd name="connsiteY178" fmla="*/ 1062038 h 1528763"/>
                    <a:gd name="connsiteX179" fmla="*/ 1407167 w 2288230"/>
                    <a:gd name="connsiteY179" fmla="*/ 1071563 h 1528763"/>
                    <a:gd name="connsiteX180" fmla="*/ 1397642 w 2288230"/>
                    <a:gd name="connsiteY180" fmla="*/ 1085850 h 1528763"/>
                    <a:gd name="connsiteX181" fmla="*/ 1383355 w 2288230"/>
                    <a:gd name="connsiteY181" fmla="*/ 1090613 h 1528763"/>
                    <a:gd name="connsiteX182" fmla="*/ 1369067 w 2288230"/>
                    <a:gd name="connsiteY182" fmla="*/ 1100138 h 1528763"/>
                    <a:gd name="connsiteX183" fmla="*/ 1354780 w 2288230"/>
                    <a:gd name="connsiteY183" fmla="*/ 1114425 h 1528763"/>
                    <a:gd name="connsiteX184" fmla="*/ 1326205 w 2288230"/>
                    <a:gd name="connsiteY184" fmla="*/ 1133475 h 1528763"/>
                    <a:gd name="connsiteX185" fmla="*/ 1311917 w 2288230"/>
                    <a:gd name="connsiteY185" fmla="*/ 1143000 h 1528763"/>
                    <a:gd name="connsiteX186" fmla="*/ 1288105 w 2288230"/>
                    <a:gd name="connsiteY186" fmla="*/ 1171575 h 1528763"/>
                    <a:gd name="connsiteX187" fmla="*/ 1273817 w 2288230"/>
                    <a:gd name="connsiteY187" fmla="*/ 1181100 h 1528763"/>
                    <a:gd name="connsiteX188" fmla="*/ 1269055 w 2288230"/>
                    <a:gd name="connsiteY188" fmla="*/ 1195388 h 1528763"/>
                    <a:gd name="connsiteX189" fmla="*/ 1240480 w 2288230"/>
                    <a:gd name="connsiteY189" fmla="*/ 1209675 h 1528763"/>
                    <a:gd name="connsiteX190" fmla="*/ 1216667 w 2288230"/>
                    <a:gd name="connsiteY190" fmla="*/ 1233488 h 1528763"/>
                    <a:gd name="connsiteX191" fmla="*/ 1202380 w 2288230"/>
                    <a:gd name="connsiteY191" fmla="*/ 1228725 h 1528763"/>
                    <a:gd name="connsiteX192" fmla="*/ 1176980 w 2288230"/>
                    <a:gd name="connsiteY192" fmla="*/ 1227138 h 1528763"/>
                    <a:gd name="connsiteX193" fmla="*/ 1149992 w 2288230"/>
                    <a:gd name="connsiteY193" fmla="*/ 1181100 h 1528763"/>
                    <a:gd name="connsiteX194" fmla="*/ 1145230 w 2288230"/>
                    <a:gd name="connsiteY194" fmla="*/ 1209675 h 1528763"/>
                    <a:gd name="connsiteX195" fmla="*/ 1111892 w 2288230"/>
                    <a:gd name="connsiteY195" fmla="*/ 1143000 h 1528763"/>
                    <a:gd name="connsiteX196" fmla="*/ 1092842 w 2288230"/>
                    <a:gd name="connsiteY196" fmla="*/ 1114425 h 1528763"/>
                    <a:gd name="connsiteX197" fmla="*/ 1083317 w 2288230"/>
                    <a:gd name="connsiteY197" fmla="*/ 1100138 h 1528763"/>
                    <a:gd name="connsiteX198" fmla="*/ 1062680 w 2288230"/>
                    <a:gd name="connsiteY198" fmla="*/ 1093788 h 1528763"/>
                    <a:gd name="connsiteX199" fmla="*/ 1021405 w 2288230"/>
                    <a:gd name="connsiteY199" fmla="*/ 1039813 h 1528763"/>
                    <a:gd name="connsiteX200" fmla="*/ 988067 w 2288230"/>
                    <a:gd name="connsiteY200" fmla="*/ 990600 h 1528763"/>
                    <a:gd name="connsiteX201" fmla="*/ 954730 w 2288230"/>
                    <a:gd name="connsiteY201" fmla="*/ 938213 h 1528763"/>
                    <a:gd name="connsiteX202" fmla="*/ 936104 w 2288230"/>
                    <a:gd name="connsiteY202" fmla="*/ 936104 h 1528763"/>
                    <a:gd name="connsiteX203" fmla="*/ 902342 w 2288230"/>
                    <a:gd name="connsiteY203" fmla="*/ 895350 h 1528763"/>
                    <a:gd name="connsiteX204" fmla="*/ 888055 w 2288230"/>
                    <a:gd name="connsiteY204" fmla="*/ 885825 h 1528763"/>
                    <a:gd name="connsiteX205" fmla="*/ 859480 w 2288230"/>
                    <a:gd name="connsiteY205" fmla="*/ 862013 h 1528763"/>
                    <a:gd name="connsiteX206" fmla="*/ 845192 w 2288230"/>
                    <a:gd name="connsiteY206" fmla="*/ 847725 h 1528763"/>
                    <a:gd name="connsiteX207" fmla="*/ 826142 w 2288230"/>
                    <a:gd name="connsiteY207" fmla="*/ 838200 h 1528763"/>
                    <a:gd name="connsiteX208" fmla="*/ 797567 w 2288230"/>
                    <a:gd name="connsiteY208" fmla="*/ 828675 h 1528763"/>
                    <a:gd name="connsiteX209" fmla="*/ 778517 w 2288230"/>
                    <a:gd name="connsiteY209" fmla="*/ 833438 h 1528763"/>
                    <a:gd name="connsiteX210" fmla="*/ 745180 w 2288230"/>
                    <a:gd name="connsiteY210" fmla="*/ 852488 h 1528763"/>
                    <a:gd name="connsiteX211" fmla="*/ 735655 w 2288230"/>
                    <a:gd name="connsiteY211" fmla="*/ 866775 h 1528763"/>
                    <a:gd name="connsiteX212" fmla="*/ 730892 w 2288230"/>
                    <a:gd name="connsiteY212" fmla="*/ 881063 h 1528763"/>
                    <a:gd name="connsiteX213" fmla="*/ 735655 w 2288230"/>
                    <a:gd name="connsiteY213" fmla="*/ 1023938 h 1528763"/>
                    <a:gd name="connsiteX214" fmla="*/ 754705 w 2288230"/>
                    <a:gd name="connsiteY214" fmla="*/ 1066800 h 1528763"/>
                    <a:gd name="connsiteX215" fmla="*/ 742005 w 2288230"/>
                    <a:gd name="connsiteY215" fmla="*/ 1220788 h 1528763"/>
                    <a:gd name="connsiteX216" fmla="*/ 726130 w 2288230"/>
                    <a:gd name="connsiteY216" fmla="*/ 1238250 h 1528763"/>
                    <a:gd name="connsiteX217" fmla="*/ 697555 w 2288230"/>
                    <a:gd name="connsiteY217" fmla="*/ 1228725 h 1528763"/>
                    <a:gd name="connsiteX218" fmla="*/ 668980 w 2288230"/>
                    <a:gd name="connsiteY218" fmla="*/ 1214438 h 1528763"/>
                    <a:gd name="connsiteX219" fmla="*/ 602305 w 2288230"/>
                    <a:gd name="connsiteY219" fmla="*/ 1219200 h 1528763"/>
                    <a:gd name="connsiteX220" fmla="*/ 554680 w 2288230"/>
                    <a:gd name="connsiteY220" fmla="*/ 1228725 h 1528763"/>
                    <a:gd name="connsiteX221" fmla="*/ 511817 w 2288230"/>
                    <a:gd name="connsiteY221" fmla="*/ 1262063 h 1528763"/>
                    <a:gd name="connsiteX222" fmla="*/ 497530 w 2288230"/>
                    <a:gd name="connsiteY222" fmla="*/ 1266825 h 1528763"/>
                    <a:gd name="connsiteX223" fmla="*/ 459430 w 2288230"/>
                    <a:gd name="connsiteY223" fmla="*/ 1309688 h 1528763"/>
                    <a:gd name="connsiteX224" fmla="*/ 454667 w 2288230"/>
                    <a:gd name="connsiteY224" fmla="*/ 1323975 h 1528763"/>
                    <a:gd name="connsiteX225" fmla="*/ 468955 w 2288230"/>
                    <a:gd name="connsiteY225" fmla="*/ 1328738 h 1528763"/>
                    <a:gd name="connsiteX226" fmla="*/ 497530 w 2288230"/>
                    <a:gd name="connsiteY226" fmla="*/ 1319213 h 1528763"/>
                    <a:gd name="connsiteX227" fmla="*/ 554680 w 2288230"/>
                    <a:gd name="connsiteY227" fmla="*/ 1323975 h 1528763"/>
                    <a:gd name="connsiteX228" fmla="*/ 592780 w 2288230"/>
                    <a:gd name="connsiteY228" fmla="*/ 1333500 h 1528763"/>
                    <a:gd name="connsiteX229" fmla="*/ 597542 w 2288230"/>
                    <a:gd name="connsiteY229" fmla="*/ 1366838 h 1528763"/>
                    <a:gd name="connsiteX230" fmla="*/ 597542 w 2288230"/>
                    <a:gd name="connsiteY230" fmla="*/ 1400175 h 1528763"/>
                    <a:gd name="connsiteX231" fmla="*/ 583255 w 2288230"/>
                    <a:gd name="connsiteY231" fmla="*/ 1404938 h 1528763"/>
                    <a:gd name="connsiteX232" fmla="*/ 564205 w 2288230"/>
                    <a:gd name="connsiteY232" fmla="*/ 1400175 h 1528763"/>
                    <a:gd name="connsiteX233" fmla="*/ 511817 w 2288230"/>
                    <a:gd name="connsiteY233" fmla="*/ 1395413 h 1528763"/>
                    <a:gd name="connsiteX234" fmla="*/ 507055 w 2288230"/>
                    <a:gd name="connsiteY234" fmla="*/ 1381125 h 1528763"/>
                    <a:gd name="connsiteX235" fmla="*/ 502292 w 2288230"/>
                    <a:gd name="connsiteY235" fmla="*/ 1362075 h 1528763"/>
                    <a:gd name="connsiteX236" fmla="*/ 478480 w 2288230"/>
                    <a:gd name="connsiteY236" fmla="*/ 1338263 h 1528763"/>
                    <a:gd name="connsiteX237" fmla="*/ 459430 w 2288230"/>
                    <a:gd name="connsiteY237" fmla="*/ 1343025 h 1528763"/>
                    <a:gd name="connsiteX238" fmla="*/ 445142 w 2288230"/>
                    <a:gd name="connsiteY238" fmla="*/ 1371600 h 1528763"/>
                    <a:gd name="connsiteX239" fmla="*/ 440380 w 2288230"/>
                    <a:gd name="connsiteY239" fmla="*/ 1400175 h 1528763"/>
                    <a:gd name="connsiteX240" fmla="*/ 435617 w 2288230"/>
                    <a:gd name="connsiteY240" fmla="*/ 1414463 h 1528763"/>
                    <a:gd name="connsiteX241" fmla="*/ 416567 w 2288230"/>
                    <a:gd name="connsiteY241" fmla="*/ 1490663 h 1528763"/>
                    <a:gd name="connsiteX242" fmla="*/ 407042 w 2288230"/>
                    <a:gd name="connsiteY242" fmla="*/ 1519238 h 1528763"/>
                    <a:gd name="connsiteX243" fmla="*/ 392755 w 2288230"/>
                    <a:gd name="connsiteY243" fmla="*/ 1528763 h 1528763"/>
                    <a:gd name="connsiteX244" fmla="*/ 359417 w 2288230"/>
                    <a:gd name="connsiteY244" fmla="*/ 1490663 h 1528763"/>
                    <a:gd name="connsiteX245" fmla="*/ 349892 w 2288230"/>
                    <a:gd name="connsiteY245" fmla="*/ 1476375 h 1528763"/>
                    <a:gd name="connsiteX246" fmla="*/ 340367 w 2288230"/>
                    <a:gd name="connsiteY246" fmla="*/ 1462088 h 1528763"/>
                    <a:gd name="connsiteX247" fmla="*/ 326080 w 2288230"/>
                    <a:gd name="connsiteY247" fmla="*/ 1433513 h 1528763"/>
                    <a:gd name="connsiteX248" fmla="*/ 302267 w 2288230"/>
                    <a:gd name="connsiteY248" fmla="*/ 1390650 h 1528763"/>
                    <a:gd name="connsiteX249" fmla="*/ 287980 w 2288230"/>
                    <a:gd name="connsiteY249" fmla="*/ 1381125 h 1528763"/>
                    <a:gd name="connsiteX250" fmla="*/ 278455 w 2288230"/>
                    <a:gd name="connsiteY250" fmla="*/ 1366838 h 1528763"/>
                    <a:gd name="connsiteX251" fmla="*/ 235592 w 2288230"/>
                    <a:gd name="connsiteY251" fmla="*/ 1343025 h 1528763"/>
                    <a:gd name="connsiteX252" fmla="*/ 226067 w 2288230"/>
                    <a:gd name="connsiteY252" fmla="*/ 1328738 h 1528763"/>
                    <a:gd name="connsiteX253" fmla="*/ 211780 w 2288230"/>
                    <a:gd name="connsiteY253" fmla="*/ 1314450 h 1528763"/>
                    <a:gd name="connsiteX254" fmla="*/ 202255 w 2288230"/>
                    <a:gd name="connsiteY254" fmla="*/ 1285875 h 1528763"/>
                    <a:gd name="connsiteX255" fmla="*/ 192730 w 2288230"/>
                    <a:gd name="connsiteY255" fmla="*/ 1257300 h 1528763"/>
                    <a:gd name="connsiteX256" fmla="*/ 187967 w 2288230"/>
                    <a:gd name="connsiteY256" fmla="*/ 1233488 h 1528763"/>
                    <a:gd name="connsiteX257" fmla="*/ 178442 w 2288230"/>
                    <a:gd name="connsiteY257" fmla="*/ 1219200 h 1528763"/>
                    <a:gd name="connsiteX258" fmla="*/ 173680 w 2288230"/>
                    <a:gd name="connsiteY258" fmla="*/ 1204913 h 1528763"/>
                    <a:gd name="connsiteX259" fmla="*/ 145105 w 2288230"/>
                    <a:gd name="connsiteY259" fmla="*/ 1185863 h 1528763"/>
                    <a:gd name="connsiteX260" fmla="*/ 135580 w 2288230"/>
                    <a:gd name="connsiteY260" fmla="*/ 1171575 h 1528763"/>
                    <a:gd name="connsiteX261" fmla="*/ 121292 w 2288230"/>
                    <a:gd name="connsiteY261" fmla="*/ 1162050 h 1528763"/>
                    <a:gd name="connsiteX262" fmla="*/ 94305 w 2288230"/>
                    <a:gd name="connsiteY262" fmla="*/ 1141413 h 1528763"/>
                    <a:gd name="connsiteX263" fmla="*/ 68905 w 2288230"/>
                    <a:gd name="connsiteY263" fmla="*/ 933450 h 1528763"/>
                    <a:gd name="connsiteX264" fmla="*/ 16517 w 2288230"/>
                    <a:gd name="connsiteY264" fmla="*/ 568325 h 1528763"/>
                    <a:gd name="connsiteX265" fmla="*/ 21280 w 2288230"/>
                    <a:gd name="connsiteY265" fmla="*/ 471488 h 1528763"/>
                    <a:gd name="connsiteX266" fmla="*/ 16517 w 2288230"/>
                    <a:gd name="connsiteY266" fmla="*/ 266700 h 1528763"/>
                    <a:gd name="connsiteX267" fmla="*/ 38742 w 2288230"/>
                    <a:gd name="connsiteY267" fmla="*/ 222250 h 1528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</a:cxnLst>
                  <a:rect l="l" t="t" r="r" b="b"/>
                  <a:pathLst>
                    <a:path w="2288230" h="1528763">
                      <a:moveTo>
                        <a:pt x="38742" y="222250"/>
                      </a:moveTo>
                      <a:lnTo>
                        <a:pt x="6992" y="219075"/>
                      </a:lnTo>
                      <a:cubicBezTo>
                        <a:pt x="103874" y="208310"/>
                        <a:pt x="64255" y="213616"/>
                        <a:pt x="126055" y="204788"/>
                      </a:cubicBezTo>
                      <a:cubicBezTo>
                        <a:pt x="257670" y="217950"/>
                        <a:pt x="189427" y="212927"/>
                        <a:pt x="330842" y="219075"/>
                      </a:cubicBezTo>
                      <a:cubicBezTo>
                        <a:pt x="340367" y="225425"/>
                        <a:pt x="351322" y="230030"/>
                        <a:pt x="359417" y="238125"/>
                      </a:cubicBezTo>
                      <a:cubicBezTo>
                        <a:pt x="377752" y="256460"/>
                        <a:pt x="368101" y="248677"/>
                        <a:pt x="387992" y="261938"/>
                      </a:cubicBezTo>
                      <a:cubicBezTo>
                        <a:pt x="391167" y="266700"/>
                        <a:pt x="395192" y="270995"/>
                        <a:pt x="397517" y="276225"/>
                      </a:cubicBezTo>
                      <a:cubicBezTo>
                        <a:pt x="401595" y="285400"/>
                        <a:pt x="407042" y="304800"/>
                        <a:pt x="407042" y="304800"/>
                      </a:cubicBezTo>
                      <a:cubicBezTo>
                        <a:pt x="366099" y="332096"/>
                        <a:pt x="417901" y="299370"/>
                        <a:pt x="378467" y="319088"/>
                      </a:cubicBezTo>
                      <a:cubicBezTo>
                        <a:pt x="373348" y="321648"/>
                        <a:pt x="369702" y="327107"/>
                        <a:pt x="364180" y="328613"/>
                      </a:cubicBezTo>
                      <a:cubicBezTo>
                        <a:pt x="351832" y="331981"/>
                        <a:pt x="338780" y="331788"/>
                        <a:pt x="326080" y="333375"/>
                      </a:cubicBezTo>
                      <a:cubicBezTo>
                        <a:pt x="323833" y="340115"/>
                        <a:pt x="316555" y="360730"/>
                        <a:pt x="316555" y="366713"/>
                      </a:cubicBezTo>
                      <a:cubicBezTo>
                        <a:pt x="316555" y="376369"/>
                        <a:pt x="317603" y="386374"/>
                        <a:pt x="321317" y="395288"/>
                      </a:cubicBezTo>
                      <a:cubicBezTo>
                        <a:pt x="325720" y="405855"/>
                        <a:pt x="330842" y="417513"/>
                        <a:pt x="340367" y="423863"/>
                      </a:cubicBezTo>
                      <a:lnTo>
                        <a:pt x="368942" y="442913"/>
                      </a:lnTo>
                      <a:cubicBezTo>
                        <a:pt x="373705" y="439738"/>
                        <a:pt x="380390" y="438358"/>
                        <a:pt x="383230" y="433388"/>
                      </a:cubicBezTo>
                      <a:cubicBezTo>
                        <a:pt x="387246" y="426360"/>
                        <a:pt x="386029" y="417428"/>
                        <a:pt x="387992" y="409575"/>
                      </a:cubicBezTo>
                      <a:cubicBezTo>
                        <a:pt x="391935" y="393804"/>
                        <a:pt x="392970" y="394966"/>
                        <a:pt x="402280" y="381000"/>
                      </a:cubicBezTo>
                      <a:cubicBezTo>
                        <a:pt x="403867" y="376238"/>
                        <a:pt x="403492" y="370263"/>
                        <a:pt x="407042" y="366713"/>
                      </a:cubicBezTo>
                      <a:cubicBezTo>
                        <a:pt x="416568" y="357187"/>
                        <a:pt x="426091" y="363537"/>
                        <a:pt x="435617" y="366713"/>
                      </a:cubicBezTo>
                      <a:cubicBezTo>
                        <a:pt x="438754" y="376124"/>
                        <a:pt x="441513" y="388574"/>
                        <a:pt x="449905" y="395288"/>
                      </a:cubicBezTo>
                      <a:cubicBezTo>
                        <a:pt x="453825" y="398424"/>
                        <a:pt x="459430" y="398463"/>
                        <a:pt x="464192" y="400050"/>
                      </a:cubicBezTo>
                      <a:cubicBezTo>
                        <a:pt x="478765" y="396407"/>
                        <a:pt x="486567" y="396726"/>
                        <a:pt x="497530" y="385763"/>
                      </a:cubicBezTo>
                      <a:cubicBezTo>
                        <a:pt x="501577" y="381716"/>
                        <a:pt x="503008" y="375523"/>
                        <a:pt x="507055" y="371475"/>
                      </a:cubicBezTo>
                      <a:cubicBezTo>
                        <a:pt x="516288" y="362242"/>
                        <a:pt x="524009" y="361061"/>
                        <a:pt x="535630" y="357188"/>
                      </a:cubicBezTo>
                      <a:cubicBezTo>
                        <a:pt x="569901" y="334340"/>
                        <a:pt x="527705" y="366694"/>
                        <a:pt x="559442" y="319088"/>
                      </a:cubicBezTo>
                      <a:cubicBezTo>
                        <a:pt x="562617" y="314325"/>
                        <a:pt x="566642" y="310031"/>
                        <a:pt x="568967" y="304800"/>
                      </a:cubicBezTo>
                      <a:cubicBezTo>
                        <a:pt x="578018" y="284434"/>
                        <a:pt x="577715" y="276566"/>
                        <a:pt x="583255" y="257175"/>
                      </a:cubicBezTo>
                      <a:cubicBezTo>
                        <a:pt x="584634" y="252348"/>
                        <a:pt x="586928" y="247788"/>
                        <a:pt x="588017" y="242888"/>
                      </a:cubicBezTo>
                      <a:cubicBezTo>
                        <a:pt x="590952" y="229683"/>
                        <a:pt x="591823" y="190740"/>
                        <a:pt x="611830" y="185738"/>
                      </a:cubicBezTo>
                      <a:lnTo>
                        <a:pt x="630880" y="180975"/>
                      </a:lnTo>
                      <a:cubicBezTo>
                        <a:pt x="664537" y="158537"/>
                        <a:pt x="650654" y="158382"/>
                        <a:pt x="688030" y="166688"/>
                      </a:cubicBezTo>
                      <a:cubicBezTo>
                        <a:pt x="692930" y="167777"/>
                        <a:pt x="697555" y="169863"/>
                        <a:pt x="702317" y="171450"/>
                      </a:cubicBezTo>
                      <a:cubicBezTo>
                        <a:pt x="711842" y="179388"/>
                        <a:pt x="722727" y="185932"/>
                        <a:pt x="730892" y="195263"/>
                      </a:cubicBezTo>
                      <a:cubicBezTo>
                        <a:pt x="734198" y="199041"/>
                        <a:pt x="732870" y="205373"/>
                        <a:pt x="735655" y="209550"/>
                      </a:cubicBezTo>
                      <a:cubicBezTo>
                        <a:pt x="739391" y="215154"/>
                        <a:pt x="745630" y="218664"/>
                        <a:pt x="749942" y="223838"/>
                      </a:cubicBezTo>
                      <a:cubicBezTo>
                        <a:pt x="783087" y="263613"/>
                        <a:pt x="732021" y="210679"/>
                        <a:pt x="773755" y="252413"/>
                      </a:cubicBezTo>
                      <a:cubicBezTo>
                        <a:pt x="785171" y="286662"/>
                        <a:pt x="771323" y="243898"/>
                        <a:pt x="783280" y="285750"/>
                      </a:cubicBezTo>
                      <a:cubicBezTo>
                        <a:pt x="784659" y="290577"/>
                        <a:pt x="785257" y="295861"/>
                        <a:pt x="788042" y="300038"/>
                      </a:cubicBezTo>
                      <a:cubicBezTo>
                        <a:pt x="791778" y="305642"/>
                        <a:pt x="797567" y="309563"/>
                        <a:pt x="802330" y="314325"/>
                      </a:cubicBezTo>
                      <a:cubicBezTo>
                        <a:pt x="807103" y="328646"/>
                        <a:pt x="806358" y="330590"/>
                        <a:pt x="816617" y="342900"/>
                      </a:cubicBezTo>
                      <a:cubicBezTo>
                        <a:pt x="820929" y="348074"/>
                        <a:pt x="826770" y="351871"/>
                        <a:pt x="830905" y="357188"/>
                      </a:cubicBezTo>
                      <a:cubicBezTo>
                        <a:pt x="837933" y="366224"/>
                        <a:pt x="841860" y="377668"/>
                        <a:pt x="849955" y="385763"/>
                      </a:cubicBezTo>
                      <a:cubicBezTo>
                        <a:pt x="859480" y="395288"/>
                        <a:pt x="871058" y="403130"/>
                        <a:pt x="878530" y="414338"/>
                      </a:cubicBezTo>
                      <a:cubicBezTo>
                        <a:pt x="891230" y="433387"/>
                        <a:pt x="883293" y="425450"/>
                        <a:pt x="902342" y="438150"/>
                      </a:cubicBezTo>
                      <a:cubicBezTo>
                        <a:pt x="925991" y="473625"/>
                        <a:pt x="895596" y="430055"/>
                        <a:pt x="926155" y="466725"/>
                      </a:cubicBezTo>
                      <a:cubicBezTo>
                        <a:pt x="944052" y="488201"/>
                        <a:pt x="929515" y="486427"/>
                        <a:pt x="964255" y="509588"/>
                      </a:cubicBezTo>
                      <a:cubicBezTo>
                        <a:pt x="969017" y="512763"/>
                        <a:pt x="974145" y="515449"/>
                        <a:pt x="978542" y="519113"/>
                      </a:cubicBezTo>
                      <a:cubicBezTo>
                        <a:pt x="983716" y="523425"/>
                        <a:pt x="986440" y="531270"/>
                        <a:pt x="992830" y="533400"/>
                      </a:cubicBezTo>
                      <a:cubicBezTo>
                        <a:pt x="1006468" y="537946"/>
                        <a:pt x="1021405" y="536575"/>
                        <a:pt x="1035692" y="538163"/>
                      </a:cubicBezTo>
                      <a:cubicBezTo>
                        <a:pt x="1046805" y="536575"/>
                        <a:pt x="1058553" y="537430"/>
                        <a:pt x="1069030" y="533400"/>
                      </a:cubicBezTo>
                      <a:cubicBezTo>
                        <a:pt x="1079715" y="529290"/>
                        <a:pt x="1097605" y="514350"/>
                        <a:pt x="1097605" y="514350"/>
                      </a:cubicBezTo>
                      <a:cubicBezTo>
                        <a:pt x="1099192" y="509588"/>
                        <a:pt x="1099929" y="504451"/>
                        <a:pt x="1102367" y="500063"/>
                      </a:cubicBezTo>
                      <a:cubicBezTo>
                        <a:pt x="1107926" y="490056"/>
                        <a:pt x="1117797" y="482348"/>
                        <a:pt x="1121417" y="471488"/>
                      </a:cubicBezTo>
                      <a:cubicBezTo>
                        <a:pt x="1127990" y="451770"/>
                        <a:pt x="1123395" y="461377"/>
                        <a:pt x="1135705" y="442913"/>
                      </a:cubicBezTo>
                      <a:cubicBezTo>
                        <a:pt x="1144086" y="417765"/>
                        <a:pt x="1137683" y="432801"/>
                        <a:pt x="1159517" y="400050"/>
                      </a:cubicBezTo>
                      <a:cubicBezTo>
                        <a:pt x="1162692" y="395288"/>
                        <a:pt x="1167232" y="391193"/>
                        <a:pt x="1169042" y="385763"/>
                      </a:cubicBezTo>
                      <a:cubicBezTo>
                        <a:pt x="1175857" y="365318"/>
                        <a:pt x="1177581" y="355657"/>
                        <a:pt x="1188092" y="338138"/>
                      </a:cubicBezTo>
                      <a:cubicBezTo>
                        <a:pt x="1193982" y="328322"/>
                        <a:pt x="1199047" y="317658"/>
                        <a:pt x="1207142" y="309563"/>
                      </a:cubicBezTo>
                      <a:cubicBezTo>
                        <a:pt x="1211905" y="304800"/>
                        <a:pt x="1217295" y="300592"/>
                        <a:pt x="1221430" y="295275"/>
                      </a:cubicBezTo>
                      <a:cubicBezTo>
                        <a:pt x="1251349" y="256808"/>
                        <a:pt x="1227108" y="275615"/>
                        <a:pt x="1254767" y="257175"/>
                      </a:cubicBezTo>
                      <a:cubicBezTo>
                        <a:pt x="1261117" y="247650"/>
                        <a:pt x="1265722" y="236695"/>
                        <a:pt x="1273817" y="228600"/>
                      </a:cubicBezTo>
                      <a:lnTo>
                        <a:pt x="1302392" y="200025"/>
                      </a:lnTo>
                      <a:cubicBezTo>
                        <a:pt x="1307155" y="195263"/>
                        <a:pt x="1312944" y="191342"/>
                        <a:pt x="1316680" y="185738"/>
                      </a:cubicBezTo>
                      <a:cubicBezTo>
                        <a:pt x="1339466" y="151559"/>
                        <a:pt x="1327636" y="165258"/>
                        <a:pt x="1350017" y="142875"/>
                      </a:cubicBezTo>
                      <a:cubicBezTo>
                        <a:pt x="1354790" y="128557"/>
                        <a:pt x="1354048" y="126609"/>
                        <a:pt x="1364305" y="114300"/>
                      </a:cubicBezTo>
                      <a:cubicBezTo>
                        <a:pt x="1368617" y="109126"/>
                        <a:pt x="1374457" y="105329"/>
                        <a:pt x="1378592" y="100013"/>
                      </a:cubicBezTo>
                      <a:cubicBezTo>
                        <a:pt x="1385620" y="90977"/>
                        <a:pt x="1391292" y="80963"/>
                        <a:pt x="1397642" y="71438"/>
                      </a:cubicBezTo>
                      <a:cubicBezTo>
                        <a:pt x="1400817" y="66675"/>
                        <a:pt x="1403120" y="61197"/>
                        <a:pt x="1407167" y="57150"/>
                      </a:cubicBezTo>
                      <a:cubicBezTo>
                        <a:pt x="1439789" y="24528"/>
                        <a:pt x="1424534" y="36047"/>
                        <a:pt x="1450030" y="19050"/>
                      </a:cubicBezTo>
                      <a:cubicBezTo>
                        <a:pt x="1456380" y="20638"/>
                        <a:pt x="1465276" y="18487"/>
                        <a:pt x="1469080" y="23813"/>
                      </a:cubicBezTo>
                      <a:cubicBezTo>
                        <a:pt x="1474693" y="31671"/>
                        <a:pt x="1472714" y="42798"/>
                        <a:pt x="1473842" y="52388"/>
                      </a:cubicBezTo>
                      <a:cubicBezTo>
                        <a:pt x="1475891" y="69802"/>
                        <a:pt x="1477017" y="87313"/>
                        <a:pt x="1478605" y="104775"/>
                      </a:cubicBezTo>
                      <a:cubicBezTo>
                        <a:pt x="1529665" y="70734"/>
                        <a:pt x="1452167" y="123749"/>
                        <a:pt x="1507180" y="80963"/>
                      </a:cubicBezTo>
                      <a:cubicBezTo>
                        <a:pt x="1516216" y="73935"/>
                        <a:pt x="1526230" y="68263"/>
                        <a:pt x="1535755" y="61913"/>
                      </a:cubicBezTo>
                      <a:lnTo>
                        <a:pt x="1550042" y="52388"/>
                      </a:lnTo>
                      <a:cubicBezTo>
                        <a:pt x="1551630" y="57150"/>
                        <a:pt x="1552560" y="62185"/>
                        <a:pt x="1554805" y="66675"/>
                      </a:cubicBezTo>
                      <a:cubicBezTo>
                        <a:pt x="1557365" y="71795"/>
                        <a:pt x="1563437" y="75309"/>
                        <a:pt x="1564330" y="80963"/>
                      </a:cubicBezTo>
                      <a:cubicBezTo>
                        <a:pt x="1568299" y="106101"/>
                        <a:pt x="1567505" y="131763"/>
                        <a:pt x="1569092" y="157163"/>
                      </a:cubicBezTo>
                      <a:cubicBezTo>
                        <a:pt x="1575442" y="155575"/>
                        <a:pt x="1581848" y="154198"/>
                        <a:pt x="1588142" y="152400"/>
                      </a:cubicBezTo>
                      <a:cubicBezTo>
                        <a:pt x="1592969" y="151021"/>
                        <a:pt x="1599645" y="143461"/>
                        <a:pt x="1602430" y="147638"/>
                      </a:cubicBezTo>
                      <a:cubicBezTo>
                        <a:pt x="1608657" y="156978"/>
                        <a:pt x="1605605" y="169863"/>
                        <a:pt x="1607192" y="180975"/>
                      </a:cubicBezTo>
                      <a:cubicBezTo>
                        <a:pt x="1603198" y="236894"/>
                        <a:pt x="1598702" y="239052"/>
                        <a:pt x="1607192" y="285750"/>
                      </a:cubicBezTo>
                      <a:cubicBezTo>
                        <a:pt x="1608661" y="293827"/>
                        <a:pt x="1614990" y="309133"/>
                        <a:pt x="1621480" y="314325"/>
                      </a:cubicBezTo>
                      <a:cubicBezTo>
                        <a:pt x="1625400" y="317461"/>
                        <a:pt x="1631277" y="316843"/>
                        <a:pt x="1635767" y="319088"/>
                      </a:cubicBezTo>
                      <a:cubicBezTo>
                        <a:pt x="1672688" y="337549"/>
                        <a:pt x="1628439" y="321408"/>
                        <a:pt x="1664342" y="333375"/>
                      </a:cubicBezTo>
                      <a:cubicBezTo>
                        <a:pt x="1670692" y="331788"/>
                        <a:pt x="1677946" y="332244"/>
                        <a:pt x="1683392" y="328613"/>
                      </a:cubicBezTo>
                      <a:cubicBezTo>
                        <a:pt x="1691304" y="323338"/>
                        <a:pt x="1694963" y="308187"/>
                        <a:pt x="1697680" y="300038"/>
                      </a:cubicBezTo>
                      <a:cubicBezTo>
                        <a:pt x="1688348" y="244054"/>
                        <a:pt x="1697626" y="295033"/>
                        <a:pt x="1688155" y="252413"/>
                      </a:cubicBezTo>
                      <a:cubicBezTo>
                        <a:pt x="1687354" y="248811"/>
                        <a:pt x="1682884" y="220694"/>
                        <a:pt x="1678630" y="214313"/>
                      </a:cubicBezTo>
                      <a:cubicBezTo>
                        <a:pt x="1673364" y="206414"/>
                        <a:pt x="1658840" y="194892"/>
                        <a:pt x="1650055" y="190500"/>
                      </a:cubicBezTo>
                      <a:cubicBezTo>
                        <a:pt x="1645565" y="188255"/>
                        <a:pt x="1640530" y="187325"/>
                        <a:pt x="1635767" y="185738"/>
                      </a:cubicBezTo>
                      <a:cubicBezTo>
                        <a:pt x="1631005" y="182563"/>
                        <a:pt x="1625056" y="180682"/>
                        <a:pt x="1621480" y="176213"/>
                      </a:cubicBezTo>
                      <a:cubicBezTo>
                        <a:pt x="1611735" y="164031"/>
                        <a:pt x="1618477" y="130582"/>
                        <a:pt x="1621480" y="123825"/>
                      </a:cubicBezTo>
                      <a:cubicBezTo>
                        <a:pt x="1623519" y="119238"/>
                        <a:pt x="1630867" y="120152"/>
                        <a:pt x="1635767" y="119063"/>
                      </a:cubicBezTo>
                      <a:cubicBezTo>
                        <a:pt x="1645193" y="116968"/>
                        <a:pt x="1654817" y="115888"/>
                        <a:pt x="1664342" y="114300"/>
                      </a:cubicBezTo>
                      <a:cubicBezTo>
                        <a:pt x="1669025" y="109618"/>
                        <a:pt x="1686497" y="94015"/>
                        <a:pt x="1688155" y="85725"/>
                      </a:cubicBezTo>
                      <a:cubicBezTo>
                        <a:pt x="1691904" y="66980"/>
                        <a:pt x="1690391" y="47523"/>
                        <a:pt x="1692917" y="28575"/>
                      </a:cubicBezTo>
                      <a:cubicBezTo>
                        <a:pt x="1693580" y="23599"/>
                        <a:pt x="1694130" y="17838"/>
                        <a:pt x="1697680" y="14288"/>
                      </a:cubicBezTo>
                      <a:cubicBezTo>
                        <a:pt x="1701230" y="10738"/>
                        <a:pt x="1707353" y="11503"/>
                        <a:pt x="1711967" y="9525"/>
                      </a:cubicBezTo>
                      <a:cubicBezTo>
                        <a:pt x="1718492" y="6728"/>
                        <a:pt x="1724667" y="3175"/>
                        <a:pt x="1731017" y="0"/>
                      </a:cubicBezTo>
                      <a:cubicBezTo>
                        <a:pt x="1737367" y="1588"/>
                        <a:pt x="1745141" y="453"/>
                        <a:pt x="1750067" y="4763"/>
                      </a:cubicBezTo>
                      <a:cubicBezTo>
                        <a:pt x="1765478" y="18248"/>
                        <a:pt x="1768313" y="30927"/>
                        <a:pt x="1773880" y="47625"/>
                      </a:cubicBezTo>
                      <a:cubicBezTo>
                        <a:pt x="1775467" y="68263"/>
                        <a:pt x="1776075" y="88999"/>
                        <a:pt x="1778642" y="109538"/>
                      </a:cubicBezTo>
                      <a:cubicBezTo>
                        <a:pt x="1779265" y="114519"/>
                        <a:pt x="1780269" y="119905"/>
                        <a:pt x="1783405" y="123825"/>
                      </a:cubicBezTo>
                      <a:cubicBezTo>
                        <a:pt x="1792504" y="135199"/>
                        <a:pt x="1800476" y="132361"/>
                        <a:pt x="1811980" y="138113"/>
                      </a:cubicBezTo>
                      <a:cubicBezTo>
                        <a:pt x="1817099" y="140673"/>
                        <a:pt x="1821505" y="144463"/>
                        <a:pt x="1826267" y="147638"/>
                      </a:cubicBezTo>
                      <a:cubicBezTo>
                        <a:pt x="1894472" y="141954"/>
                        <a:pt x="1886800" y="139880"/>
                        <a:pt x="1964380" y="147638"/>
                      </a:cubicBezTo>
                      <a:cubicBezTo>
                        <a:pt x="1969375" y="148137"/>
                        <a:pt x="1973905" y="150813"/>
                        <a:pt x="1978667" y="152400"/>
                      </a:cubicBezTo>
                      <a:cubicBezTo>
                        <a:pt x="1985017" y="161925"/>
                        <a:pt x="1994097" y="170115"/>
                        <a:pt x="1997717" y="180975"/>
                      </a:cubicBezTo>
                      <a:cubicBezTo>
                        <a:pt x="2001911" y="193555"/>
                        <a:pt x="2009249" y="219745"/>
                        <a:pt x="2021530" y="223838"/>
                      </a:cubicBezTo>
                      <a:lnTo>
                        <a:pt x="2035817" y="228600"/>
                      </a:lnTo>
                      <a:cubicBezTo>
                        <a:pt x="2050105" y="227013"/>
                        <a:pt x="2064734" y="227324"/>
                        <a:pt x="2078680" y="223838"/>
                      </a:cubicBezTo>
                      <a:cubicBezTo>
                        <a:pt x="2084233" y="222450"/>
                        <a:pt x="2088570" y="217977"/>
                        <a:pt x="2092967" y="214313"/>
                      </a:cubicBezTo>
                      <a:cubicBezTo>
                        <a:pt x="2109755" y="200323"/>
                        <a:pt x="2113028" y="191365"/>
                        <a:pt x="2126305" y="171450"/>
                      </a:cubicBezTo>
                      <a:lnTo>
                        <a:pt x="2135830" y="157163"/>
                      </a:lnTo>
                      <a:cubicBezTo>
                        <a:pt x="2139005" y="152400"/>
                        <a:pt x="2140592" y="146050"/>
                        <a:pt x="2145355" y="142875"/>
                      </a:cubicBezTo>
                      <a:cubicBezTo>
                        <a:pt x="2181965" y="118469"/>
                        <a:pt x="2162638" y="125707"/>
                        <a:pt x="2202505" y="119063"/>
                      </a:cubicBezTo>
                      <a:lnTo>
                        <a:pt x="2235842" y="123825"/>
                      </a:lnTo>
                      <a:cubicBezTo>
                        <a:pt x="2239866" y="128520"/>
                        <a:pt x="2229137" y="158229"/>
                        <a:pt x="2226317" y="166688"/>
                      </a:cubicBezTo>
                      <a:cubicBezTo>
                        <a:pt x="2227905" y="187325"/>
                        <a:pt x="2227265" y="208256"/>
                        <a:pt x="2231080" y="228600"/>
                      </a:cubicBezTo>
                      <a:cubicBezTo>
                        <a:pt x="2232135" y="234226"/>
                        <a:pt x="2236135" y="239312"/>
                        <a:pt x="2240605" y="242888"/>
                      </a:cubicBezTo>
                      <a:cubicBezTo>
                        <a:pt x="2256398" y="255523"/>
                        <a:pt x="2254892" y="240299"/>
                        <a:pt x="2254892" y="252413"/>
                      </a:cubicBezTo>
                      <a:lnTo>
                        <a:pt x="2283467" y="966788"/>
                      </a:lnTo>
                      <a:lnTo>
                        <a:pt x="2288230" y="1023938"/>
                      </a:lnTo>
                      <a:cubicBezTo>
                        <a:pt x="2285055" y="1038225"/>
                        <a:pt x="2281249" y="1052387"/>
                        <a:pt x="2278705" y="1066800"/>
                      </a:cubicBezTo>
                      <a:cubicBezTo>
                        <a:pt x="2276481" y="1079404"/>
                        <a:pt x="2278695" y="1093017"/>
                        <a:pt x="2273942" y="1104900"/>
                      </a:cubicBezTo>
                      <a:cubicBezTo>
                        <a:pt x="2271816" y="1110214"/>
                        <a:pt x="2264774" y="1111865"/>
                        <a:pt x="2259655" y="1114425"/>
                      </a:cubicBezTo>
                      <a:cubicBezTo>
                        <a:pt x="2243696" y="1122405"/>
                        <a:pt x="2216091" y="1122441"/>
                        <a:pt x="2202505" y="1123950"/>
                      </a:cubicBezTo>
                      <a:cubicBezTo>
                        <a:pt x="2200917" y="1141413"/>
                        <a:pt x="2200222" y="1158980"/>
                        <a:pt x="2197742" y="1176338"/>
                      </a:cubicBezTo>
                      <a:cubicBezTo>
                        <a:pt x="2197032" y="1181307"/>
                        <a:pt x="2196116" y="1186705"/>
                        <a:pt x="2192980" y="1190625"/>
                      </a:cubicBezTo>
                      <a:cubicBezTo>
                        <a:pt x="2189404" y="1195095"/>
                        <a:pt x="2183455" y="1196975"/>
                        <a:pt x="2178692" y="1200150"/>
                      </a:cubicBezTo>
                      <a:cubicBezTo>
                        <a:pt x="2175517" y="1204913"/>
                        <a:pt x="2171727" y="1209318"/>
                        <a:pt x="2169167" y="1214438"/>
                      </a:cubicBezTo>
                      <a:cubicBezTo>
                        <a:pt x="2160482" y="1231808"/>
                        <a:pt x="2167880" y="1242284"/>
                        <a:pt x="2145355" y="1257300"/>
                      </a:cubicBezTo>
                      <a:lnTo>
                        <a:pt x="2131067" y="1266825"/>
                      </a:lnTo>
                      <a:cubicBezTo>
                        <a:pt x="2129255" y="1257764"/>
                        <a:pt x="2126425" y="1238490"/>
                        <a:pt x="2121542" y="1228725"/>
                      </a:cubicBezTo>
                      <a:cubicBezTo>
                        <a:pt x="2118982" y="1223606"/>
                        <a:pt x="2115192" y="1219200"/>
                        <a:pt x="2112017" y="1214438"/>
                      </a:cubicBezTo>
                      <a:cubicBezTo>
                        <a:pt x="2109355" y="1203787"/>
                        <a:pt x="2102369" y="1173772"/>
                        <a:pt x="2097730" y="1166813"/>
                      </a:cubicBezTo>
                      <a:cubicBezTo>
                        <a:pt x="2094555" y="1162050"/>
                        <a:pt x="2092675" y="1156101"/>
                        <a:pt x="2088205" y="1152525"/>
                      </a:cubicBezTo>
                      <a:cubicBezTo>
                        <a:pt x="2084285" y="1149389"/>
                        <a:pt x="2078680" y="1149350"/>
                        <a:pt x="2073917" y="1147763"/>
                      </a:cubicBezTo>
                      <a:cubicBezTo>
                        <a:pt x="2064944" y="1156736"/>
                        <a:pt x="2055410" y="1164402"/>
                        <a:pt x="2050105" y="1176338"/>
                      </a:cubicBezTo>
                      <a:cubicBezTo>
                        <a:pt x="2046027" y="1185513"/>
                        <a:pt x="2043755" y="1195388"/>
                        <a:pt x="2040580" y="1204913"/>
                      </a:cubicBezTo>
                      <a:cubicBezTo>
                        <a:pt x="2036707" y="1216532"/>
                        <a:pt x="2035523" y="1224257"/>
                        <a:pt x="2026292" y="1233488"/>
                      </a:cubicBezTo>
                      <a:cubicBezTo>
                        <a:pt x="2022245" y="1237535"/>
                        <a:pt x="2016767" y="1239838"/>
                        <a:pt x="2012005" y="1243013"/>
                      </a:cubicBezTo>
                      <a:cubicBezTo>
                        <a:pt x="2002732" y="1270828"/>
                        <a:pt x="2014497" y="1245282"/>
                        <a:pt x="1992955" y="1266825"/>
                      </a:cubicBezTo>
                      <a:cubicBezTo>
                        <a:pt x="1988908" y="1270873"/>
                        <a:pt x="1987094" y="1276716"/>
                        <a:pt x="1983430" y="1281113"/>
                      </a:cubicBezTo>
                      <a:cubicBezTo>
                        <a:pt x="1979118" y="1286287"/>
                        <a:pt x="1973905" y="1290638"/>
                        <a:pt x="1969142" y="1295400"/>
                      </a:cubicBezTo>
                      <a:cubicBezTo>
                        <a:pt x="1962792" y="1293813"/>
                        <a:pt x="1955203" y="1294727"/>
                        <a:pt x="1950092" y="1290638"/>
                      </a:cubicBezTo>
                      <a:cubicBezTo>
                        <a:pt x="1946172" y="1287502"/>
                        <a:pt x="1948880" y="1279900"/>
                        <a:pt x="1945330" y="1276350"/>
                      </a:cubicBezTo>
                      <a:cubicBezTo>
                        <a:pt x="1941780" y="1272800"/>
                        <a:pt x="1935805" y="1273175"/>
                        <a:pt x="1931042" y="1271588"/>
                      </a:cubicBezTo>
                      <a:cubicBezTo>
                        <a:pt x="1914417" y="1260505"/>
                        <a:pt x="1900233" y="1253748"/>
                        <a:pt x="1888180" y="1238250"/>
                      </a:cubicBezTo>
                      <a:cubicBezTo>
                        <a:pt x="1881152" y="1229214"/>
                        <a:pt x="1875480" y="1219200"/>
                        <a:pt x="1869130" y="1209675"/>
                      </a:cubicBezTo>
                      <a:cubicBezTo>
                        <a:pt x="1865955" y="1204913"/>
                        <a:pt x="1864367" y="1198563"/>
                        <a:pt x="1859605" y="1195388"/>
                      </a:cubicBezTo>
                      <a:cubicBezTo>
                        <a:pt x="1854842" y="1192213"/>
                        <a:pt x="1850437" y="1188423"/>
                        <a:pt x="1845317" y="1185863"/>
                      </a:cubicBezTo>
                      <a:cubicBezTo>
                        <a:pt x="1840827" y="1183618"/>
                        <a:pt x="1835792" y="1182688"/>
                        <a:pt x="1831030" y="1181100"/>
                      </a:cubicBezTo>
                      <a:cubicBezTo>
                        <a:pt x="1824680" y="1176338"/>
                        <a:pt x="1819612" y="1168994"/>
                        <a:pt x="1811980" y="1166813"/>
                      </a:cubicBezTo>
                      <a:cubicBezTo>
                        <a:pt x="1807153" y="1165434"/>
                        <a:pt x="1802182" y="1169330"/>
                        <a:pt x="1797692" y="1171575"/>
                      </a:cubicBezTo>
                      <a:cubicBezTo>
                        <a:pt x="1760755" y="1190043"/>
                        <a:pt x="1764113" y="1140153"/>
                        <a:pt x="1728192" y="1152128"/>
                      </a:cubicBezTo>
                      <a:cubicBezTo>
                        <a:pt x="1719461" y="1116409"/>
                        <a:pt x="1707084" y="1059640"/>
                        <a:pt x="1709142" y="1023987"/>
                      </a:cubicBezTo>
                      <a:lnTo>
                        <a:pt x="1716730" y="909638"/>
                      </a:lnTo>
                      <a:cubicBezTo>
                        <a:pt x="1715418" y="898489"/>
                        <a:pt x="1718892" y="884336"/>
                        <a:pt x="1718317" y="873125"/>
                      </a:cubicBezTo>
                      <a:cubicBezTo>
                        <a:pt x="1715714" y="822367"/>
                        <a:pt x="1708370" y="803114"/>
                        <a:pt x="1704030" y="752475"/>
                      </a:cubicBezTo>
                      <a:cubicBezTo>
                        <a:pt x="1703541" y="746772"/>
                        <a:pt x="1698813" y="716557"/>
                        <a:pt x="1694505" y="712788"/>
                      </a:cubicBezTo>
                      <a:cubicBezTo>
                        <a:pt x="1685890" y="705250"/>
                        <a:pt x="1678630" y="693738"/>
                        <a:pt x="1678630" y="693738"/>
                      </a:cubicBezTo>
                      <a:cubicBezTo>
                        <a:pt x="1677382" y="694050"/>
                        <a:pt x="1657924" y="678552"/>
                        <a:pt x="1654817" y="681038"/>
                      </a:cubicBezTo>
                      <a:cubicBezTo>
                        <a:pt x="1650348" y="684614"/>
                        <a:pt x="1649339" y="691278"/>
                        <a:pt x="1645292" y="695325"/>
                      </a:cubicBezTo>
                      <a:cubicBezTo>
                        <a:pt x="1641245" y="699372"/>
                        <a:pt x="1635767" y="701675"/>
                        <a:pt x="1631005" y="704850"/>
                      </a:cubicBezTo>
                      <a:cubicBezTo>
                        <a:pt x="1619033" y="740762"/>
                        <a:pt x="1636574" y="697890"/>
                        <a:pt x="1611955" y="728663"/>
                      </a:cubicBezTo>
                      <a:cubicBezTo>
                        <a:pt x="1585665" y="761525"/>
                        <a:pt x="1633849" y="725178"/>
                        <a:pt x="1592905" y="752475"/>
                      </a:cubicBezTo>
                      <a:cubicBezTo>
                        <a:pt x="1589730" y="757238"/>
                        <a:pt x="1585705" y="761532"/>
                        <a:pt x="1583380" y="766763"/>
                      </a:cubicBezTo>
                      <a:cubicBezTo>
                        <a:pt x="1579302" y="775938"/>
                        <a:pt x="1579424" y="786984"/>
                        <a:pt x="1573855" y="795338"/>
                      </a:cubicBezTo>
                      <a:lnTo>
                        <a:pt x="1535755" y="852488"/>
                      </a:lnTo>
                      <a:cubicBezTo>
                        <a:pt x="1532580" y="857250"/>
                        <a:pt x="1528040" y="861345"/>
                        <a:pt x="1526230" y="866775"/>
                      </a:cubicBezTo>
                      <a:cubicBezTo>
                        <a:pt x="1514895" y="900780"/>
                        <a:pt x="1522274" y="886996"/>
                        <a:pt x="1507180" y="909638"/>
                      </a:cubicBezTo>
                      <a:cubicBezTo>
                        <a:pt x="1505370" y="918689"/>
                        <a:pt x="1502535" y="937979"/>
                        <a:pt x="1497655" y="947738"/>
                      </a:cubicBezTo>
                      <a:cubicBezTo>
                        <a:pt x="1488789" y="965471"/>
                        <a:pt x="1487005" y="960517"/>
                        <a:pt x="1473842" y="976313"/>
                      </a:cubicBezTo>
                      <a:cubicBezTo>
                        <a:pt x="1440682" y="1016105"/>
                        <a:pt x="1491780" y="963135"/>
                        <a:pt x="1450030" y="1004888"/>
                      </a:cubicBezTo>
                      <a:cubicBezTo>
                        <a:pt x="1438056" y="1040805"/>
                        <a:pt x="1454210" y="996527"/>
                        <a:pt x="1435742" y="1033463"/>
                      </a:cubicBezTo>
                      <a:cubicBezTo>
                        <a:pt x="1427996" y="1048957"/>
                        <a:pt x="1435104" y="1048389"/>
                        <a:pt x="1421455" y="1062038"/>
                      </a:cubicBezTo>
                      <a:cubicBezTo>
                        <a:pt x="1417408" y="1066085"/>
                        <a:pt x="1411930" y="1068388"/>
                        <a:pt x="1407167" y="1071563"/>
                      </a:cubicBezTo>
                      <a:cubicBezTo>
                        <a:pt x="1403992" y="1076325"/>
                        <a:pt x="1402111" y="1082274"/>
                        <a:pt x="1397642" y="1085850"/>
                      </a:cubicBezTo>
                      <a:cubicBezTo>
                        <a:pt x="1393722" y="1088986"/>
                        <a:pt x="1387845" y="1088368"/>
                        <a:pt x="1383355" y="1090613"/>
                      </a:cubicBezTo>
                      <a:cubicBezTo>
                        <a:pt x="1378235" y="1093173"/>
                        <a:pt x="1373464" y="1096474"/>
                        <a:pt x="1369067" y="1100138"/>
                      </a:cubicBezTo>
                      <a:cubicBezTo>
                        <a:pt x="1363893" y="1104450"/>
                        <a:pt x="1360096" y="1110290"/>
                        <a:pt x="1354780" y="1114425"/>
                      </a:cubicBezTo>
                      <a:cubicBezTo>
                        <a:pt x="1345744" y="1121453"/>
                        <a:pt x="1335730" y="1127125"/>
                        <a:pt x="1326205" y="1133475"/>
                      </a:cubicBezTo>
                      <a:lnTo>
                        <a:pt x="1311917" y="1143000"/>
                      </a:lnTo>
                      <a:cubicBezTo>
                        <a:pt x="1302552" y="1157048"/>
                        <a:pt x="1301856" y="1160116"/>
                        <a:pt x="1288105" y="1171575"/>
                      </a:cubicBezTo>
                      <a:cubicBezTo>
                        <a:pt x="1283708" y="1175239"/>
                        <a:pt x="1278580" y="1177925"/>
                        <a:pt x="1273817" y="1181100"/>
                      </a:cubicBezTo>
                      <a:cubicBezTo>
                        <a:pt x="1272230" y="1185863"/>
                        <a:pt x="1272191" y="1191468"/>
                        <a:pt x="1269055" y="1195388"/>
                      </a:cubicBezTo>
                      <a:cubicBezTo>
                        <a:pt x="1262341" y="1203781"/>
                        <a:pt x="1249892" y="1206538"/>
                        <a:pt x="1240480" y="1209675"/>
                      </a:cubicBezTo>
                      <a:cubicBezTo>
                        <a:pt x="1234924" y="1218010"/>
                        <a:pt x="1228574" y="1231504"/>
                        <a:pt x="1216667" y="1233488"/>
                      </a:cubicBezTo>
                      <a:cubicBezTo>
                        <a:pt x="1211715" y="1234313"/>
                        <a:pt x="1207142" y="1230313"/>
                        <a:pt x="1202380" y="1228725"/>
                      </a:cubicBezTo>
                      <a:cubicBezTo>
                        <a:pt x="1199205" y="1223963"/>
                        <a:pt x="1180644" y="1231535"/>
                        <a:pt x="1176980" y="1227138"/>
                      </a:cubicBezTo>
                      <a:cubicBezTo>
                        <a:pt x="1162990" y="1210350"/>
                        <a:pt x="1169907" y="1194377"/>
                        <a:pt x="1149992" y="1181100"/>
                      </a:cubicBezTo>
                      <a:lnTo>
                        <a:pt x="1145230" y="1209675"/>
                      </a:lnTo>
                      <a:cubicBezTo>
                        <a:pt x="1111190" y="1158616"/>
                        <a:pt x="1154679" y="1198012"/>
                        <a:pt x="1111892" y="1143000"/>
                      </a:cubicBezTo>
                      <a:cubicBezTo>
                        <a:pt x="1104864" y="1133964"/>
                        <a:pt x="1099192" y="1123950"/>
                        <a:pt x="1092842" y="1114425"/>
                      </a:cubicBezTo>
                      <a:lnTo>
                        <a:pt x="1083317" y="1100138"/>
                      </a:lnTo>
                      <a:cubicBezTo>
                        <a:pt x="1074586" y="1073943"/>
                        <a:pt x="1077451" y="1119637"/>
                        <a:pt x="1062680" y="1093788"/>
                      </a:cubicBezTo>
                      <a:cubicBezTo>
                        <a:pt x="1033386" y="1042524"/>
                        <a:pt x="1068015" y="1109729"/>
                        <a:pt x="1021405" y="1039813"/>
                      </a:cubicBezTo>
                      <a:lnTo>
                        <a:pt x="988067" y="990600"/>
                      </a:lnTo>
                      <a:cubicBezTo>
                        <a:pt x="976955" y="981075"/>
                        <a:pt x="966565" y="945708"/>
                        <a:pt x="954730" y="938213"/>
                      </a:cubicBezTo>
                      <a:cubicBezTo>
                        <a:pt x="951555" y="933450"/>
                        <a:pt x="940412" y="939873"/>
                        <a:pt x="936104" y="936104"/>
                      </a:cubicBezTo>
                      <a:cubicBezTo>
                        <a:pt x="936099" y="936099"/>
                        <a:pt x="909489" y="900114"/>
                        <a:pt x="902342" y="895350"/>
                      </a:cubicBezTo>
                      <a:cubicBezTo>
                        <a:pt x="897580" y="892175"/>
                        <a:pt x="892102" y="889872"/>
                        <a:pt x="888055" y="885825"/>
                      </a:cubicBezTo>
                      <a:cubicBezTo>
                        <a:pt x="846302" y="844075"/>
                        <a:pt x="899272" y="895173"/>
                        <a:pt x="859480" y="862013"/>
                      </a:cubicBezTo>
                      <a:cubicBezTo>
                        <a:pt x="854306" y="857701"/>
                        <a:pt x="850673" y="851640"/>
                        <a:pt x="845192" y="847725"/>
                      </a:cubicBezTo>
                      <a:cubicBezTo>
                        <a:pt x="839415" y="843598"/>
                        <a:pt x="832734" y="840837"/>
                        <a:pt x="826142" y="838200"/>
                      </a:cubicBezTo>
                      <a:cubicBezTo>
                        <a:pt x="816820" y="834471"/>
                        <a:pt x="797567" y="828675"/>
                        <a:pt x="797567" y="828675"/>
                      </a:cubicBezTo>
                      <a:cubicBezTo>
                        <a:pt x="791217" y="830263"/>
                        <a:pt x="784646" y="831140"/>
                        <a:pt x="778517" y="833438"/>
                      </a:cubicBezTo>
                      <a:cubicBezTo>
                        <a:pt x="764704" y="838618"/>
                        <a:pt x="757024" y="844592"/>
                        <a:pt x="745180" y="852488"/>
                      </a:cubicBezTo>
                      <a:cubicBezTo>
                        <a:pt x="742005" y="857250"/>
                        <a:pt x="738215" y="861656"/>
                        <a:pt x="735655" y="866775"/>
                      </a:cubicBezTo>
                      <a:cubicBezTo>
                        <a:pt x="733410" y="871265"/>
                        <a:pt x="730892" y="876043"/>
                        <a:pt x="730892" y="881063"/>
                      </a:cubicBezTo>
                      <a:cubicBezTo>
                        <a:pt x="730892" y="928714"/>
                        <a:pt x="731698" y="976451"/>
                        <a:pt x="735655" y="1023938"/>
                      </a:cubicBezTo>
                      <a:cubicBezTo>
                        <a:pt x="737274" y="1043370"/>
                        <a:pt x="745149" y="1052467"/>
                        <a:pt x="754705" y="1066800"/>
                      </a:cubicBezTo>
                      <a:cubicBezTo>
                        <a:pt x="773495" y="1123178"/>
                        <a:pt x="756794" y="1102478"/>
                        <a:pt x="742005" y="1220788"/>
                      </a:cubicBezTo>
                      <a:cubicBezTo>
                        <a:pt x="741202" y="1227211"/>
                        <a:pt x="730358" y="1236841"/>
                        <a:pt x="726130" y="1238250"/>
                      </a:cubicBezTo>
                      <a:cubicBezTo>
                        <a:pt x="716605" y="1235075"/>
                        <a:pt x="705909" y="1234294"/>
                        <a:pt x="697555" y="1228725"/>
                      </a:cubicBezTo>
                      <a:cubicBezTo>
                        <a:pt x="679090" y="1216416"/>
                        <a:pt x="688697" y="1221010"/>
                        <a:pt x="668980" y="1214438"/>
                      </a:cubicBezTo>
                      <a:cubicBezTo>
                        <a:pt x="646755" y="1216025"/>
                        <a:pt x="624476" y="1216983"/>
                        <a:pt x="602305" y="1219200"/>
                      </a:cubicBezTo>
                      <a:cubicBezTo>
                        <a:pt x="582850" y="1221146"/>
                        <a:pt x="572540" y="1224260"/>
                        <a:pt x="554680" y="1228725"/>
                      </a:cubicBezTo>
                      <a:cubicBezTo>
                        <a:pt x="542353" y="1241052"/>
                        <a:pt x="528906" y="1256367"/>
                        <a:pt x="511817" y="1262063"/>
                      </a:cubicBezTo>
                      <a:lnTo>
                        <a:pt x="497530" y="1266825"/>
                      </a:lnTo>
                      <a:cubicBezTo>
                        <a:pt x="484904" y="1279451"/>
                        <a:pt x="467930" y="1292689"/>
                        <a:pt x="459430" y="1309688"/>
                      </a:cubicBezTo>
                      <a:cubicBezTo>
                        <a:pt x="457185" y="1314178"/>
                        <a:pt x="456255" y="1319213"/>
                        <a:pt x="454667" y="1323975"/>
                      </a:cubicBezTo>
                      <a:cubicBezTo>
                        <a:pt x="459430" y="1325563"/>
                        <a:pt x="463965" y="1329292"/>
                        <a:pt x="468955" y="1328738"/>
                      </a:cubicBezTo>
                      <a:cubicBezTo>
                        <a:pt x="478934" y="1327629"/>
                        <a:pt x="497530" y="1319213"/>
                        <a:pt x="497530" y="1319213"/>
                      </a:cubicBezTo>
                      <a:cubicBezTo>
                        <a:pt x="516580" y="1320800"/>
                        <a:pt x="535775" y="1321139"/>
                        <a:pt x="554680" y="1323975"/>
                      </a:cubicBezTo>
                      <a:cubicBezTo>
                        <a:pt x="567626" y="1325917"/>
                        <a:pt x="592780" y="1333500"/>
                        <a:pt x="592780" y="1333500"/>
                      </a:cubicBezTo>
                      <a:cubicBezTo>
                        <a:pt x="594367" y="1344613"/>
                        <a:pt x="595341" y="1355831"/>
                        <a:pt x="597542" y="1366838"/>
                      </a:cubicBezTo>
                      <a:cubicBezTo>
                        <a:pt x="600170" y="1379979"/>
                        <a:pt x="609005" y="1385846"/>
                        <a:pt x="597542" y="1400175"/>
                      </a:cubicBezTo>
                      <a:cubicBezTo>
                        <a:pt x="594406" y="1404095"/>
                        <a:pt x="588017" y="1403350"/>
                        <a:pt x="583255" y="1404938"/>
                      </a:cubicBezTo>
                      <a:cubicBezTo>
                        <a:pt x="576905" y="1403350"/>
                        <a:pt x="570693" y="1401040"/>
                        <a:pt x="564205" y="1400175"/>
                      </a:cubicBezTo>
                      <a:cubicBezTo>
                        <a:pt x="546824" y="1397858"/>
                        <a:pt x="528452" y="1400958"/>
                        <a:pt x="511817" y="1395413"/>
                      </a:cubicBezTo>
                      <a:cubicBezTo>
                        <a:pt x="507054" y="1393825"/>
                        <a:pt x="508434" y="1385952"/>
                        <a:pt x="507055" y="1381125"/>
                      </a:cubicBezTo>
                      <a:cubicBezTo>
                        <a:pt x="505257" y="1374831"/>
                        <a:pt x="504870" y="1368091"/>
                        <a:pt x="502292" y="1362075"/>
                      </a:cubicBezTo>
                      <a:cubicBezTo>
                        <a:pt x="495942" y="1347259"/>
                        <a:pt x="491179" y="1346729"/>
                        <a:pt x="478480" y="1338263"/>
                      </a:cubicBezTo>
                      <a:cubicBezTo>
                        <a:pt x="472130" y="1339850"/>
                        <a:pt x="464876" y="1339394"/>
                        <a:pt x="459430" y="1343025"/>
                      </a:cubicBezTo>
                      <a:cubicBezTo>
                        <a:pt x="451518" y="1348300"/>
                        <a:pt x="447859" y="1363451"/>
                        <a:pt x="445142" y="1371600"/>
                      </a:cubicBezTo>
                      <a:cubicBezTo>
                        <a:pt x="443555" y="1381125"/>
                        <a:pt x="442475" y="1390749"/>
                        <a:pt x="440380" y="1400175"/>
                      </a:cubicBezTo>
                      <a:cubicBezTo>
                        <a:pt x="439291" y="1405076"/>
                        <a:pt x="436746" y="1409571"/>
                        <a:pt x="435617" y="1414463"/>
                      </a:cubicBezTo>
                      <a:cubicBezTo>
                        <a:pt x="418373" y="1489186"/>
                        <a:pt x="434778" y="1436030"/>
                        <a:pt x="416567" y="1490663"/>
                      </a:cubicBezTo>
                      <a:cubicBezTo>
                        <a:pt x="416566" y="1490665"/>
                        <a:pt x="407043" y="1519237"/>
                        <a:pt x="407042" y="1519238"/>
                      </a:cubicBezTo>
                      <a:lnTo>
                        <a:pt x="392755" y="1528763"/>
                      </a:lnTo>
                      <a:cubicBezTo>
                        <a:pt x="368942" y="1512888"/>
                        <a:pt x="381642" y="1524000"/>
                        <a:pt x="359417" y="1490663"/>
                      </a:cubicBezTo>
                      <a:lnTo>
                        <a:pt x="349892" y="1476375"/>
                      </a:lnTo>
                      <a:lnTo>
                        <a:pt x="340367" y="1462088"/>
                      </a:lnTo>
                      <a:cubicBezTo>
                        <a:pt x="323004" y="1409993"/>
                        <a:pt x="350693" y="1488891"/>
                        <a:pt x="326080" y="1433513"/>
                      </a:cubicBezTo>
                      <a:cubicBezTo>
                        <a:pt x="312005" y="1401844"/>
                        <a:pt x="325278" y="1409826"/>
                        <a:pt x="302267" y="1390650"/>
                      </a:cubicBezTo>
                      <a:cubicBezTo>
                        <a:pt x="297870" y="1386986"/>
                        <a:pt x="292742" y="1384300"/>
                        <a:pt x="287980" y="1381125"/>
                      </a:cubicBezTo>
                      <a:cubicBezTo>
                        <a:pt x="284805" y="1376363"/>
                        <a:pt x="282763" y="1370607"/>
                        <a:pt x="278455" y="1366838"/>
                      </a:cubicBezTo>
                      <a:cubicBezTo>
                        <a:pt x="258300" y="1349203"/>
                        <a:pt x="255216" y="1349567"/>
                        <a:pt x="235592" y="1343025"/>
                      </a:cubicBezTo>
                      <a:cubicBezTo>
                        <a:pt x="232417" y="1338263"/>
                        <a:pt x="229731" y="1333135"/>
                        <a:pt x="226067" y="1328738"/>
                      </a:cubicBezTo>
                      <a:cubicBezTo>
                        <a:pt x="221755" y="1323564"/>
                        <a:pt x="215051" y="1320338"/>
                        <a:pt x="211780" y="1314450"/>
                      </a:cubicBezTo>
                      <a:cubicBezTo>
                        <a:pt x="206904" y="1305673"/>
                        <a:pt x="205430" y="1295400"/>
                        <a:pt x="202255" y="1285875"/>
                      </a:cubicBezTo>
                      <a:cubicBezTo>
                        <a:pt x="202251" y="1285862"/>
                        <a:pt x="192733" y="1257313"/>
                        <a:pt x="192730" y="1257300"/>
                      </a:cubicBezTo>
                      <a:cubicBezTo>
                        <a:pt x="191142" y="1249363"/>
                        <a:pt x="190809" y="1241067"/>
                        <a:pt x="187967" y="1233488"/>
                      </a:cubicBezTo>
                      <a:cubicBezTo>
                        <a:pt x="185957" y="1228129"/>
                        <a:pt x="181617" y="1223963"/>
                        <a:pt x="178442" y="1219200"/>
                      </a:cubicBezTo>
                      <a:cubicBezTo>
                        <a:pt x="176855" y="1214438"/>
                        <a:pt x="176465" y="1209090"/>
                        <a:pt x="173680" y="1204913"/>
                      </a:cubicBezTo>
                      <a:cubicBezTo>
                        <a:pt x="163487" y="1189623"/>
                        <a:pt x="160084" y="1190856"/>
                        <a:pt x="145105" y="1185863"/>
                      </a:cubicBezTo>
                      <a:cubicBezTo>
                        <a:pt x="141930" y="1181100"/>
                        <a:pt x="139627" y="1175622"/>
                        <a:pt x="135580" y="1171575"/>
                      </a:cubicBezTo>
                      <a:cubicBezTo>
                        <a:pt x="131533" y="1167528"/>
                        <a:pt x="124868" y="1166520"/>
                        <a:pt x="121292" y="1162050"/>
                      </a:cubicBezTo>
                      <a:cubicBezTo>
                        <a:pt x="118156" y="1158130"/>
                        <a:pt x="95892" y="1146175"/>
                        <a:pt x="94305" y="1141413"/>
                      </a:cubicBezTo>
                      <a:cubicBezTo>
                        <a:pt x="90336" y="1103313"/>
                        <a:pt x="80811" y="1027906"/>
                        <a:pt x="68905" y="933450"/>
                      </a:cubicBezTo>
                      <a:cubicBezTo>
                        <a:pt x="59380" y="871538"/>
                        <a:pt x="26042" y="638969"/>
                        <a:pt x="16517" y="568325"/>
                      </a:cubicBezTo>
                      <a:cubicBezTo>
                        <a:pt x="11512" y="503247"/>
                        <a:pt x="21280" y="501711"/>
                        <a:pt x="21280" y="471488"/>
                      </a:cubicBezTo>
                      <a:lnTo>
                        <a:pt x="16517" y="266700"/>
                      </a:lnTo>
                      <a:cubicBezTo>
                        <a:pt x="0" y="222654"/>
                        <a:pt x="40330" y="230188"/>
                        <a:pt x="38742" y="22225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sp>
            <p:nvSpPr>
              <p:cNvPr id="18" name="17 Forma libre"/>
              <p:cNvSpPr/>
              <p:nvPr/>
            </p:nvSpPr>
            <p:spPr>
              <a:xfrm>
                <a:off x="4154898" y="2652098"/>
                <a:ext cx="482384" cy="609600"/>
              </a:xfrm>
              <a:custGeom>
                <a:avLst/>
                <a:gdLst>
                  <a:gd name="connsiteX0" fmla="*/ 4762 w 482384"/>
                  <a:gd name="connsiteY0" fmla="*/ 509587 h 609600"/>
                  <a:gd name="connsiteX1" fmla="*/ 4762 w 482384"/>
                  <a:gd name="connsiteY1" fmla="*/ 509587 h 609600"/>
                  <a:gd name="connsiteX2" fmla="*/ 9525 w 482384"/>
                  <a:gd name="connsiteY2" fmla="*/ 466725 h 609600"/>
                  <a:gd name="connsiteX3" fmla="*/ 14287 w 482384"/>
                  <a:gd name="connsiteY3" fmla="*/ 323850 h 609600"/>
                  <a:gd name="connsiteX4" fmla="*/ 23812 w 482384"/>
                  <a:gd name="connsiteY4" fmla="*/ 309562 h 609600"/>
                  <a:gd name="connsiteX5" fmla="*/ 38100 w 482384"/>
                  <a:gd name="connsiteY5" fmla="*/ 280987 h 609600"/>
                  <a:gd name="connsiteX6" fmla="*/ 52387 w 482384"/>
                  <a:gd name="connsiteY6" fmla="*/ 238125 h 609600"/>
                  <a:gd name="connsiteX7" fmla="*/ 57150 w 482384"/>
                  <a:gd name="connsiteY7" fmla="*/ 223837 h 609600"/>
                  <a:gd name="connsiteX8" fmla="*/ 61912 w 482384"/>
                  <a:gd name="connsiteY8" fmla="*/ 204787 h 609600"/>
                  <a:gd name="connsiteX9" fmla="*/ 80962 w 482384"/>
                  <a:gd name="connsiteY9" fmla="*/ 176212 h 609600"/>
                  <a:gd name="connsiteX10" fmla="*/ 95250 w 482384"/>
                  <a:gd name="connsiteY10" fmla="*/ 147637 h 609600"/>
                  <a:gd name="connsiteX11" fmla="*/ 123825 w 482384"/>
                  <a:gd name="connsiteY11" fmla="*/ 128587 h 609600"/>
                  <a:gd name="connsiteX12" fmla="*/ 152400 w 482384"/>
                  <a:gd name="connsiteY12" fmla="*/ 109537 h 609600"/>
                  <a:gd name="connsiteX13" fmla="*/ 166687 w 482384"/>
                  <a:gd name="connsiteY13" fmla="*/ 100012 h 609600"/>
                  <a:gd name="connsiteX14" fmla="*/ 195262 w 482384"/>
                  <a:gd name="connsiteY14" fmla="*/ 90487 h 609600"/>
                  <a:gd name="connsiteX15" fmla="*/ 214312 w 482384"/>
                  <a:gd name="connsiteY15" fmla="*/ 80962 h 609600"/>
                  <a:gd name="connsiteX16" fmla="*/ 228600 w 482384"/>
                  <a:gd name="connsiteY16" fmla="*/ 71437 h 609600"/>
                  <a:gd name="connsiteX17" fmla="*/ 247650 w 482384"/>
                  <a:gd name="connsiteY17" fmla="*/ 66675 h 609600"/>
                  <a:gd name="connsiteX18" fmla="*/ 276225 w 482384"/>
                  <a:gd name="connsiteY18" fmla="*/ 52387 h 609600"/>
                  <a:gd name="connsiteX19" fmla="*/ 290512 w 482384"/>
                  <a:gd name="connsiteY19" fmla="*/ 42862 h 609600"/>
                  <a:gd name="connsiteX20" fmla="*/ 323850 w 482384"/>
                  <a:gd name="connsiteY20" fmla="*/ 33337 h 609600"/>
                  <a:gd name="connsiteX21" fmla="*/ 371475 w 482384"/>
                  <a:gd name="connsiteY21" fmla="*/ 28575 h 609600"/>
                  <a:gd name="connsiteX22" fmla="*/ 414337 w 482384"/>
                  <a:gd name="connsiteY22" fmla="*/ 14287 h 609600"/>
                  <a:gd name="connsiteX23" fmla="*/ 428625 w 482384"/>
                  <a:gd name="connsiteY23" fmla="*/ 9525 h 609600"/>
                  <a:gd name="connsiteX24" fmla="*/ 471487 w 482384"/>
                  <a:gd name="connsiteY24" fmla="*/ 0 h 609600"/>
                  <a:gd name="connsiteX25" fmla="*/ 481012 w 482384"/>
                  <a:gd name="connsiteY25" fmla="*/ 14287 h 609600"/>
                  <a:gd name="connsiteX26" fmla="*/ 476250 w 482384"/>
                  <a:gd name="connsiteY26" fmla="*/ 104775 h 609600"/>
                  <a:gd name="connsiteX27" fmla="*/ 442912 w 482384"/>
                  <a:gd name="connsiteY27" fmla="*/ 147637 h 609600"/>
                  <a:gd name="connsiteX28" fmla="*/ 433387 w 482384"/>
                  <a:gd name="connsiteY28" fmla="*/ 161925 h 609600"/>
                  <a:gd name="connsiteX29" fmla="*/ 428625 w 482384"/>
                  <a:gd name="connsiteY29" fmla="*/ 180975 h 609600"/>
                  <a:gd name="connsiteX30" fmla="*/ 419100 w 482384"/>
                  <a:gd name="connsiteY30" fmla="*/ 238125 h 609600"/>
                  <a:gd name="connsiteX31" fmla="*/ 409575 w 482384"/>
                  <a:gd name="connsiteY31" fmla="*/ 290512 h 609600"/>
                  <a:gd name="connsiteX32" fmla="*/ 400050 w 482384"/>
                  <a:gd name="connsiteY32" fmla="*/ 304800 h 609600"/>
                  <a:gd name="connsiteX33" fmla="*/ 390525 w 482384"/>
                  <a:gd name="connsiteY33" fmla="*/ 333375 h 609600"/>
                  <a:gd name="connsiteX34" fmla="*/ 395287 w 482384"/>
                  <a:gd name="connsiteY34" fmla="*/ 347662 h 609600"/>
                  <a:gd name="connsiteX35" fmla="*/ 385762 w 482384"/>
                  <a:gd name="connsiteY35" fmla="*/ 404812 h 609600"/>
                  <a:gd name="connsiteX36" fmla="*/ 366712 w 482384"/>
                  <a:gd name="connsiteY36" fmla="*/ 433387 h 609600"/>
                  <a:gd name="connsiteX37" fmla="*/ 338137 w 482384"/>
                  <a:gd name="connsiteY37" fmla="*/ 442912 h 609600"/>
                  <a:gd name="connsiteX38" fmla="*/ 304800 w 482384"/>
                  <a:gd name="connsiteY38" fmla="*/ 433387 h 609600"/>
                  <a:gd name="connsiteX39" fmla="*/ 280987 w 482384"/>
                  <a:gd name="connsiteY39" fmla="*/ 414337 h 609600"/>
                  <a:gd name="connsiteX40" fmla="*/ 261937 w 482384"/>
                  <a:gd name="connsiteY40" fmla="*/ 419100 h 609600"/>
                  <a:gd name="connsiteX41" fmla="*/ 219075 w 482384"/>
                  <a:gd name="connsiteY41" fmla="*/ 428625 h 609600"/>
                  <a:gd name="connsiteX42" fmla="*/ 204787 w 482384"/>
                  <a:gd name="connsiteY42" fmla="*/ 438150 h 609600"/>
                  <a:gd name="connsiteX43" fmla="*/ 171450 w 482384"/>
                  <a:gd name="connsiteY43" fmla="*/ 481012 h 609600"/>
                  <a:gd name="connsiteX44" fmla="*/ 161925 w 482384"/>
                  <a:gd name="connsiteY44" fmla="*/ 495300 h 609600"/>
                  <a:gd name="connsiteX45" fmla="*/ 152400 w 482384"/>
                  <a:gd name="connsiteY45" fmla="*/ 523875 h 609600"/>
                  <a:gd name="connsiteX46" fmla="*/ 147637 w 482384"/>
                  <a:gd name="connsiteY46" fmla="*/ 542925 h 609600"/>
                  <a:gd name="connsiteX47" fmla="*/ 133350 w 482384"/>
                  <a:gd name="connsiteY47" fmla="*/ 557212 h 609600"/>
                  <a:gd name="connsiteX48" fmla="*/ 109537 w 482384"/>
                  <a:gd name="connsiteY48" fmla="*/ 600075 h 609600"/>
                  <a:gd name="connsiteX49" fmla="*/ 95250 w 482384"/>
                  <a:gd name="connsiteY49" fmla="*/ 609600 h 609600"/>
                  <a:gd name="connsiteX50" fmla="*/ 38100 w 482384"/>
                  <a:gd name="connsiteY50" fmla="*/ 600075 h 609600"/>
                  <a:gd name="connsiteX51" fmla="*/ 23812 w 482384"/>
                  <a:gd name="connsiteY51" fmla="*/ 590550 h 609600"/>
                  <a:gd name="connsiteX52" fmla="*/ 19050 w 482384"/>
                  <a:gd name="connsiteY52" fmla="*/ 576262 h 609600"/>
                  <a:gd name="connsiteX53" fmla="*/ 0 w 482384"/>
                  <a:gd name="connsiteY53" fmla="*/ 547687 h 609600"/>
                  <a:gd name="connsiteX54" fmla="*/ 4762 w 482384"/>
                  <a:gd name="connsiteY54" fmla="*/ 509587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482384" h="609600">
                    <a:moveTo>
                      <a:pt x="4762" y="509587"/>
                    </a:moveTo>
                    <a:lnTo>
                      <a:pt x="4762" y="509587"/>
                    </a:lnTo>
                    <a:cubicBezTo>
                      <a:pt x="6350" y="495300"/>
                      <a:pt x="8789" y="481081"/>
                      <a:pt x="9525" y="466725"/>
                    </a:cubicBezTo>
                    <a:cubicBezTo>
                      <a:pt x="11965" y="419136"/>
                      <a:pt x="9973" y="371306"/>
                      <a:pt x="14287" y="323850"/>
                    </a:cubicBezTo>
                    <a:cubicBezTo>
                      <a:pt x="14805" y="318150"/>
                      <a:pt x="21252" y="314682"/>
                      <a:pt x="23812" y="309562"/>
                    </a:cubicBezTo>
                    <a:cubicBezTo>
                      <a:pt x="43531" y="270126"/>
                      <a:pt x="10802" y="321936"/>
                      <a:pt x="38100" y="280987"/>
                    </a:cubicBezTo>
                    <a:lnTo>
                      <a:pt x="52387" y="238125"/>
                    </a:lnTo>
                    <a:cubicBezTo>
                      <a:pt x="53975" y="233362"/>
                      <a:pt x="55933" y="228707"/>
                      <a:pt x="57150" y="223837"/>
                    </a:cubicBezTo>
                    <a:cubicBezTo>
                      <a:pt x="58737" y="217487"/>
                      <a:pt x="58985" y="210641"/>
                      <a:pt x="61912" y="204787"/>
                    </a:cubicBezTo>
                    <a:cubicBezTo>
                      <a:pt x="67031" y="194548"/>
                      <a:pt x="77341" y="187072"/>
                      <a:pt x="80962" y="176212"/>
                    </a:cubicBezTo>
                    <a:cubicBezTo>
                      <a:pt x="84359" y="166022"/>
                      <a:pt x="86562" y="155239"/>
                      <a:pt x="95250" y="147637"/>
                    </a:cubicBezTo>
                    <a:cubicBezTo>
                      <a:pt x="103865" y="140099"/>
                      <a:pt x="114300" y="134937"/>
                      <a:pt x="123825" y="128587"/>
                    </a:cubicBezTo>
                    <a:lnTo>
                      <a:pt x="152400" y="109537"/>
                    </a:lnTo>
                    <a:cubicBezTo>
                      <a:pt x="157162" y="106362"/>
                      <a:pt x="161257" y="101822"/>
                      <a:pt x="166687" y="100012"/>
                    </a:cubicBezTo>
                    <a:cubicBezTo>
                      <a:pt x="176212" y="96837"/>
                      <a:pt x="186282" y="94977"/>
                      <a:pt x="195262" y="90487"/>
                    </a:cubicBezTo>
                    <a:cubicBezTo>
                      <a:pt x="201612" y="87312"/>
                      <a:pt x="208148" y="84484"/>
                      <a:pt x="214312" y="80962"/>
                    </a:cubicBezTo>
                    <a:cubicBezTo>
                      <a:pt x="219282" y="78122"/>
                      <a:pt x="223339" y="73692"/>
                      <a:pt x="228600" y="71437"/>
                    </a:cubicBezTo>
                    <a:cubicBezTo>
                      <a:pt x="234616" y="68859"/>
                      <a:pt x="241300" y="68262"/>
                      <a:pt x="247650" y="66675"/>
                    </a:cubicBezTo>
                    <a:cubicBezTo>
                      <a:pt x="288593" y="39379"/>
                      <a:pt x="236791" y="72105"/>
                      <a:pt x="276225" y="52387"/>
                    </a:cubicBezTo>
                    <a:cubicBezTo>
                      <a:pt x="281344" y="49827"/>
                      <a:pt x="285393" y="45422"/>
                      <a:pt x="290512" y="42862"/>
                    </a:cubicBezTo>
                    <a:cubicBezTo>
                      <a:pt x="295936" y="40150"/>
                      <a:pt x="319582" y="33947"/>
                      <a:pt x="323850" y="33337"/>
                    </a:cubicBezTo>
                    <a:cubicBezTo>
                      <a:pt x="339644" y="31081"/>
                      <a:pt x="355600" y="30162"/>
                      <a:pt x="371475" y="28575"/>
                    </a:cubicBezTo>
                    <a:lnTo>
                      <a:pt x="414337" y="14287"/>
                    </a:lnTo>
                    <a:cubicBezTo>
                      <a:pt x="419100" y="12699"/>
                      <a:pt x="423673" y="10350"/>
                      <a:pt x="428625" y="9525"/>
                    </a:cubicBezTo>
                    <a:cubicBezTo>
                      <a:pt x="462152" y="3937"/>
                      <a:pt x="448039" y="7815"/>
                      <a:pt x="471487" y="0"/>
                    </a:cubicBezTo>
                    <a:cubicBezTo>
                      <a:pt x="474662" y="4762"/>
                      <a:pt x="480752" y="8569"/>
                      <a:pt x="481012" y="14287"/>
                    </a:cubicBezTo>
                    <a:cubicBezTo>
                      <a:pt x="482384" y="44460"/>
                      <a:pt x="482173" y="75157"/>
                      <a:pt x="476250" y="104775"/>
                    </a:cubicBezTo>
                    <a:cubicBezTo>
                      <a:pt x="472448" y="123784"/>
                      <a:pt x="454126" y="134181"/>
                      <a:pt x="442912" y="147637"/>
                    </a:cubicBezTo>
                    <a:cubicBezTo>
                      <a:pt x="439248" y="152034"/>
                      <a:pt x="436562" y="157162"/>
                      <a:pt x="433387" y="161925"/>
                    </a:cubicBezTo>
                    <a:cubicBezTo>
                      <a:pt x="431800" y="168275"/>
                      <a:pt x="429620" y="174506"/>
                      <a:pt x="428625" y="180975"/>
                    </a:cubicBezTo>
                    <a:cubicBezTo>
                      <a:pt x="419510" y="240220"/>
                      <a:pt x="429733" y="206220"/>
                      <a:pt x="419100" y="238125"/>
                    </a:cubicBezTo>
                    <a:cubicBezTo>
                      <a:pt x="417459" y="251254"/>
                      <a:pt x="416915" y="275831"/>
                      <a:pt x="409575" y="290512"/>
                    </a:cubicBezTo>
                    <a:cubicBezTo>
                      <a:pt x="407015" y="295632"/>
                      <a:pt x="402375" y="299569"/>
                      <a:pt x="400050" y="304800"/>
                    </a:cubicBezTo>
                    <a:cubicBezTo>
                      <a:pt x="395972" y="313975"/>
                      <a:pt x="390525" y="333375"/>
                      <a:pt x="390525" y="333375"/>
                    </a:cubicBezTo>
                    <a:cubicBezTo>
                      <a:pt x="392112" y="338137"/>
                      <a:pt x="395287" y="342642"/>
                      <a:pt x="395287" y="347662"/>
                    </a:cubicBezTo>
                    <a:cubicBezTo>
                      <a:pt x="395287" y="350348"/>
                      <a:pt x="390779" y="394778"/>
                      <a:pt x="385762" y="404812"/>
                    </a:cubicBezTo>
                    <a:cubicBezTo>
                      <a:pt x="380642" y="415051"/>
                      <a:pt x="377572" y="429767"/>
                      <a:pt x="366712" y="433387"/>
                    </a:cubicBezTo>
                    <a:lnTo>
                      <a:pt x="338137" y="442912"/>
                    </a:lnTo>
                    <a:cubicBezTo>
                      <a:pt x="336889" y="442600"/>
                      <a:pt x="307908" y="435873"/>
                      <a:pt x="304800" y="433387"/>
                    </a:cubicBezTo>
                    <a:cubicBezTo>
                      <a:pt x="274027" y="408768"/>
                      <a:pt x="316899" y="426309"/>
                      <a:pt x="280987" y="414337"/>
                    </a:cubicBezTo>
                    <a:cubicBezTo>
                      <a:pt x="274637" y="415925"/>
                      <a:pt x="268355" y="417816"/>
                      <a:pt x="261937" y="419100"/>
                    </a:cubicBezTo>
                    <a:cubicBezTo>
                      <a:pt x="249735" y="421540"/>
                      <a:pt x="231437" y="422444"/>
                      <a:pt x="219075" y="428625"/>
                    </a:cubicBezTo>
                    <a:cubicBezTo>
                      <a:pt x="213955" y="431185"/>
                      <a:pt x="209184" y="434486"/>
                      <a:pt x="204787" y="438150"/>
                    </a:cubicBezTo>
                    <a:cubicBezTo>
                      <a:pt x="188001" y="452138"/>
                      <a:pt x="184724" y="461101"/>
                      <a:pt x="171450" y="481012"/>
                    </a:cubicBezTo>
                    <a:cubicBezTo>
                      <a:pt x="168275" y="485775"/>
                      <a:pt x="163735" y="489870"/>
                      <a:pt x="161925" y="495300"/>
                    </a:cubicBezTo>
                    <a:cubicBezTo>
                      <a:pt x="158750" y="504825"/>
                      <a:pt x="154835" y="514135"/>
                      <a:pt x="152400" y="523875"/>
                    </a:cubicBezTo>
                    <a:cubicBezTo>
                      <a:pt x="150812" y="530225"/>
                      <a:pt x="150884" y="537242"/>
                      <a:pt x="147637" y="542925"/>
                    </a:cubicBezTo>
                    <a:cubicBezTo>
                      <a:pt x="144295" y="548773"/>
                      <a:pt x="138112" y="552450"/>
                      <a:pt x="133350" y="557212"/>
                    </a:cubicBezTo>
                    <a:cubicBezTo>
                      <a:pt x="128387" y="572101"/>
                      <a:pt x="123573" y="590717"/>
                      <a:pt x="109537" y="600075"/>
                    </a:cubicBezTo>
                    <a:lnTo>
                      <a:pt x="95250" y="609600"/>
                    </a:lnTo>
                    <a:cubicBezTo>
                      <a:pt x="81674" y="608091"/>
                      <a:pt x="54056" y="608053"/>
                      <a:pt x="38100" y="600075"/>
                    </a:cubicBezTo>
                    <a:cubicBezTo>
                      <a:pt x="32980" y="597515"/>
                      <a:pt x="28575" y="593725"/>
                      <a:pt x="23812" y="590550"/>
                    </a:cubicBezTo>
                    <a:cubicBezTo>
                      <a:pt x="22225" y="585787"/>
                      <a:pt x="21488" y="580650"/>
                      <a:pt x="19050" y="576262"/>
                    </a:cubicBezTo>
                    <a:cubicBezTo>
                      <a:pt x="13491" y="566255"/>
                      <a:pt x="0" y="559135"/>
                      <a:pt x="0" y="547687"/>
                    </a:cubicBezTo>
                    <a:lnTo>
                      <a:pt x="4762" y="50958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18 Forma libre"/>
              <p:cNvSpPr/>
              <p:nvPr/>
            </p:nvSpPr>
            <p:spPr>
              <a:xfrm>
                <a:off x="4160177" y="3375998"/>
                <a:ext cx="603018" cy="1066800"/>
              </a:xfrm>
              <a:custGeom>
                <a:avLst/>
                <a:gdLst>
                  <a:gd name="connsiteX0" fmla="*/ 509071 w 603018"/>
                  <a:gd name="connsiteY0" fmla="*/ 0 h 1066800"/>
                  <a:gd name="connsiteX1" fmla="*/ 509071 w 603018"/>
                  <a:gd name="connsiteY1" fmla="*/ 0 h 1066800"/>
                  <a:gd name="connsiteX2" fmla="*/ 542408 w 603018"/>
                  <a:gd name="connsiteY2" fmla="*/ 52387 h 1066800"/>
                  <a:gd name="connsiteX3" fmla="*/ 537646 w 603018"/>
                  <a:gd name="connsiteY3" fmla="*/ 76200 h 1066800"/>
                  <a:gd name="connsiteX4" fmla="*/ 518596 w 603018"/>
                  <a:gd name="connsiteY4" fmla="*/ 104775 h 1066800"/>
                  <a:gd name="connsiteX5" fmla="*/ 504308 w 603018"/>
                  <a:gd name="connsiteY5" fmla="*/ 133350 h 1066800"/>
                  <a:gd name="connsiteX6" fmla="*/ 494783 w 603018"/>
                  <a:gd name="connsiteY6" fmla="*/ 176212 h 1066800"/>
                  <a:gd name="connsiteX7" fmla="*/ 490021 w 603018"/>
                  <a:gd name="connsiteY7" fmla="*/ 190500 h 1066800"/>
                  <a:gd name="connsiteX8" fmla="*/ 485258 w 603018"/>
                  <a:gd name="connsiteY8" fmla="*/ 219075 h 1066800"/>
                  <a:gd name="connsiteX9" fmla="*/ 490021 w 603018"/>
                  <a:gd name="connsiteY9" fmla="*/ 276225 h 1066800"/>
                  <a:gd name="connsiteX10" fmla="*/ 494783 w 603018"/>
                  <a:gd name="connsiteY10" fmla="*/ 290512 h 1066800"/>
                  <a:gd name="connsiteX11" fmla="*/ 509071 w 603018"/>
                  <a:gd name="connsiteY11" fmla="*/ 342900 h 1066800"/>
                  <a:gd name="connsiteX12" fmla="*/ 518596 w 603018"/>
                  <a:gd name="connsiteY12" fmla="*/ 357187 h 1066800"/>
                  <a:gd name="connsiteX13" fmla="*/ 523358 w 603018"/>
                  <a:gd name="connsiteY13" fmla="*/ 438150 h 1066800"/>
                  <a:gd name="connsiteX14" fmla="*/ 513833 w 603018"/>
                  <a:gd name="connsiteY14" fmla="*/ 452437 h 1066800"/>
                  <a:gd name="connsiteX15" fmla="*/ 499546 w 603018"/>
                  <a:gd name="connsiteY15" fmla="*/ 495300 h 1066800"/>
                  <a:gd name="connsiteX16" fmla="*/ 494783 w 603018"/>
                  <a:gd name="connsiteY16" fmla="*/ 509587 h 1066800"/>
                  <a:gd name="connsiteX17" fmla="*/ 499546 w 603018"/>
                  <a:gd name="connsiteY17" fmla="*/ 561975 h 1066800"/>
                  <a:gd name="connsiteX18" fmla="*/ 504308 w 603018"/>
                  <a:gd name="connsiteY18" fmla="*/ 585787 h 1066800"/>
                  <a:gd name="connsiteX19" fmla="*/ 518596 w 603018"/>
                  <a:gd name="connsiteY19" fmla="*/ 600075 h 1066800"/>
                  <a:gd name="connsiteX20" fmla="*/ 523358 w 603018"/>
                  <a:gd name="connsiteY20" fmla="*/ 614362 h 1066800"/>
                  <a:gd name="connsiteX21" fmla="*/ 537646 w 603018"/>
                  <a:gd name="connsiteY21" fmla="*/ 623887 h 1066800"/>
                  <a:gd name="connsiteX22" fmla="*/ 547171 w 603018"/>
                  <a:gd name="connsiteY22" fmla="*/ 652462 h 1066800"/>
                  <a:gd name="connsiteX23" fmla="*/ 556696 w 603018"/>
                  <a:gd name="connsiteY23" fmla="*/ 666750 h 1066800"/>
                  <a:gd name="connsiteX24" fmla="*/ 566221 w 603018"/>
                  <a:gd name="connsiteY24" fmla="*/ 757237 h 1066800"/>
                  <a:gd name="connsiteX25" fmla="*/ 580508 w 603018"/>
                  <a:gd name="connsiteY25" fmla="*/ 900112 h 1066800"/>
                  <a:gd name="connsiteX26" fmla="*/ 590033 w 603018"/>
                  <a:gd name="connsiteY26" fmla="*/ 942975 h 1066800"/>
                  <a:gd name="connsiteX27" fmla="*/ 599558 w 603018"/>
                  <a:gd name="connsiteY27" fmla="*/ 957262 h 1066800"/>
                  <a:gd name="connsiteX28" fmla="*/ 575746 w 603018"/>
                  <a:gd name="connsiteY28" fmla="*/ 1033462 h 1066800"/>
                  <a:gd name="connsiteX29" fmla="*/ 556696 w 603018"/>
                  <a:gd name="connsiteY29" fmla="*/ 1062037 h 1066800"/>
                  <a:gd name="connsiteX30" fmla="*/ 542408 w 603018"/>
                  <a:gd name="connsiteY30" fmla="*/ 1066800 h 1066800"/>
                  <a:gd name="connsiteX31" fmla="*/ 513833 w 603018"/>
                  <a:gd name="connsiteY31" fmla="*/ 1062037 h 1066800"/>
                  <a:gd name="connsiteX32" fmla="*/ 504308 w 603018"/>
                  <a:gd name="connsiteY32" fmla="*/ 1047750 h 1066800"/>
                  <a:gd name="connsiteX33" fmla="*/ 490021 w 603018"/>
                  <a:gd name="connsiteY33" fmla="*/ 1042987 h 1066800"/>
                  <a:gd name="connsiteX34" fmla="*/ 485258 w 603018"/>
                  <a:gd name="connsiteY34" fmla="*/ 1028700 h 1066800"/>
                  <a:gd name="connsiteX35" fmla="*/ 470971 w 603018"/>
                  <a:gd name="connsiteY35" fmla="*/ 1023937 h 1066800"/>
                  <a:gd name="connsiteX36" fmla="*/ 456683 w 603018"/>
                  <a:gd name="connsiteY36" fmla="*/ 1009650 h 1066800"/>
                  <a:gd name="connsiteX37" fmla="*/ 399533 w 603018"/>
                  <a:gd name="connsiteY37" fmla="*/ 1023937 h 1066800"/>
                  <a:gd name="connsiteX38" fmla="*/ 385246 w 603018"/>
                  <a:gd name="connsiteY38" fmla="*/ 1028700 h 1066800"/>
                  <a:gd name="connsiteX39" fmla="*/ 366196 w 603018"/>
                  <a:gd name="connsiteY39" fmla="*/ 1023937 h 1066800"/>
                  <a:gd name="connsiteX40" fmla="*/ 351908 w 603018"/>
                  <a:gd name="connsiteY40" fmla="*/ 1004887 h 1066800"/>
                  <a:gd name="connsiteX41" fmla="*/ 337621 w 603018"/>
                  <a:gd name="connsiteY41" fmla="*/ 990600 h 1066800"/>
                  <a:gd name="connsiteX42" fmla="*/ 318571 w 603018"/>
                  <a:gd name="connsiteY42" fmla="*/ 962025 h 1066800"/>
                  <a:gd name="connsiteX43" fmla="*/ 289996 w 603018"/>
                  <a:gd name="connsiteY43" fmla="*/ 933450 h 1066800"/>
                  <a:gd name="connsiteX44" fmla="*/ 275708 w 603018"/>
                  <a:gd name="connsiteY44" fmla="*/ 919162 h 1066800"/>
                  <a:gd name="connsiteX45" fmla="*/ 256658 w 603018"/>
                  <a:gd name="connsiteY45" fmla="*/ 890587 h 1066800"/>
                  <a:gd name="connsiteX46" fmla="*/ 247133 w 603018"/>
                  <a:gd name="connsiteY46" fmla="*/ 876300 h 1066800"/>
                  <a:gd name="connsiteX47" fmla="*/ 232846 w 603018"/>
                  <a:gd name="connsiteY47" fmla="*/ 871537 h 1066800"/>
                  <a:gd name="connsiteX48" fmla="*/ 199508 w 603018"/>
                  <a:gd name="connsiteY48" fmla="*/ 828675 h 1066800"/>
                  <a:gd name="connsiteX49" fmla="*/ 175696 w 603018"/>
                  <a:gd name="connsiteY49" fmla="*/ 804862 h 1066800"/>
                  <a:gd name="connsiteX50" fmla="*/ 166171 w 603018"/>
                  <a:gd name="connsiteY50" fmla="*/ 790575 h 1066800"/>
                  <a:gd name="connsiteX51" fmla="*/ 151883 w 603018"/>
                  <a:gd name="connsiteY51" fmla="*/ 781050 h 1066800"/>
                  <a:gd name="connsiteX52" fmla="*/ 147121 w 603018"/>
                  <a:gd name="connsiteY52" fmla="*/ 766762 h 1066800"/>
                  <a:gd name="connsiteX53" fmla="*/ 118546 w 603018"/>
                  <a:gd name="connsiteY53" fmla="*/ 747712 h 1066800"/>
                  <a:gd name="connsiteX54" fmla="*/ 99496 w 603018"/>
                  <a:gd name="connsiteY54" fmla="*/ 719137 h 1066800"/>
                  <a:gd name="connsiteX55" fmla="*/ 85208 w 603018"/>
                  <a:gd name="connsiteY55" fmla="*/ 704850 h 1066800"/>
                  <a:gd name="connsiteX56" fmla="*/ 51871 w 603018"/>
                  <a:gd name="connsiteY56" fmla="*/ 661987 h 1066800"/>
                  <a:gd name="connsiteX57" fmla="*/ 42346 w 603018"/>
                  <a:gd name="connsiteY57" fmla="*/ 623887 h 1066800"/>
                  <a:gd name="connsiteX58" fmla="*/ 32821 w 603018"/>
                  <a:gd name="connsiteY58" fmla="*/ 609600 h 1066800"/>
                  <a:gd name="connsiteX59" fmla="*/ 23296 w 603018"/>
                  <a:gd name="connsiteY59" fmla="*/ 581025 h 1066800"/>
                  <a:gd name="connsiteX60" fmla="*/ 9008 w 603018"/>
                  <a:gd name="connsiteY60" fmla="*/ 552450 h 1066800"/>
                  <a:gd name="connsiteX61" fmla="*/ 9008 w 603018"/>
                  <a:gd name="connsiteY61" fmla="*/ 404812 h 1066800"/>
                  <a:gd name="connsiteX62" fmla="*/ 18533 w 603018"/>
                  <a:gd name="connsiteY62" fmla="*/ 376237 h 1066800"/>
                  <a:gd name="connsiteX63" fmla="*/ 37583 w 603018"/>
                  <a:gd name="connsiteY63" fmla="*/ 352425 h 1066800"/>
                  <a:gd name="connsiteX64" fmla="*/ 66158 w 603018"/>
                  <a:gd name="connsiteY64" fmla="*/ 295275 h 1066800"/>
                  <a:gd name="connsiteX65" fmla="*/ 85208 w 603018"/>
                  <a:gd name="connsiteY65" fmla="*/ 266700 h 1066800"/>
                  <a:gd name="connsiteX66" fmla="*/ 113783 w 603018"/>
                  <a:gd name="connsiteY66" fmla="*/ 238125 h 1066800"/>
                  <a:gd name="connsiteX67" fmla="*/ 132833 w 603018"/>
                  <a:gd name="connsiteY67" fmla="*/ 209550 h 1066800"/>
                  <a:gd name="connsiteX68" fmla="*/ 142358 w 603018"/>
                  <a:gd name="connsiteY68" fmla="*/ 195262 h 1066800"/>
                  <a:gd name="connsiteX69" fmla="*/ 156646 w 603018"/>
                  <a:gd name="connsiteY69" fmla="*/ 185737 h 1066800"/>
                  <a:gd name="connsiteX70" fmla="*/ 166171 w 603018"/>
                  <a:gd name="connsiteY70" fmla="*/ 171450 h 1066800"/>
                  <a:gd name="connsiteX71" fmla="*/ 209033 w 603018"/>
                  <a:gd name="connsiteY71" fmla="*/ 138112 h 1066800"/>
                  <a:gd name="connsiteX72" fmla="*/ 223321 w 603018"/>
                  <a:gd name="connsiteY72" fmla="*/ 128587 h 1066800"/>
                  <a:gd name="connsiteX73" fmla="*/ 237608 w 603018"/>
                  <a:gd name="connsiteY73" fmla="*/ 119062 h 1066800"/>
                  <a:gd name="connsiteX74" fmla="*/ 266183 w 603018"/>
                  <a:gd name="connsiteY74" fmla="*/ 109537 h 1066800"/>
                  <a:gd name="connsiteX75" fmla="*/ 313808 w 603018"/>
                  <a:gd name="connsiteY75" fmla="*/ 85725 h 1066800"/>
                  <a:gd name="connsiteX76" fmla="*/ 332858 w 603018"/>
                  <a:gd name="connsiteY76" fmla="*/ 71437 h 1066800"/>
                  <a:gd name="connsiteX77" fmla="*/ 347146 w 603018"/>
                  <a:gd name="connsiteY77" fmla="*/ 66675 h 1066800"/>
                  <a:gd name="connsiteX78" fmla="*/ 375721 w 603018"/>
                  <a:gd name="connsiteY78" fmla="*/ 42862 h 1066800"/>
                  <a:gd name="connsiteX79" fmla="*/ 404296 w 603018"/>
                  <a:gd name="connsiteY79" fmla="*/ 33337 h 1066800"/>
                  <a:gd name="connsiteX80" fmla="*/ 418583 w 603018"/>
                  <a:gd name="connsiteY80" fmla="*/ 23812 h 1066800"/>
                  <a:gd name="connsiteX81" fmla="*/ 466208 w 603018"/>
                  <a:gd name="connsiteY81" fmla="*/ 9525 h 1066800"/>
                  <a:gd name="connsiteX82" fmla="*/ 509071 w 603018"/>
                  <a:gd name="connsiteY82" fmla="*/ 0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603018" h="1066800">
                    <a:moveTo>
                      <a:pt x="509071" y="0"/>
                    </a:moveTo>
                    <a:lnTo>
                      <a:pt x="509071" y="0"/>
                    </a:lnTo>
                    <a:cubicBezTo>
                      <a:pt x="520183" y="17462"/>
                      <a:pt x="546467" y="32091"/>
                      <a:pt x="542408" y="52387"/>
                    </a:cubicBezTo>
                    <a:cubicBezTo>
                      <a:pt x="540821" y="60325"/>
                      <a:pt x="540996" y="68831"/>
                      <a:pt x="537646" y="76200"/>
                    </a:cubicBezTo>
                    <a:cubicBezTo>
                      <a:pt x="532909" y="86622"/>
                      <a:pt x="522217" y="93915"/>
                      <a:pt x="518596" y="104775"/>
                    </a:cubicBezTo>
                    <a:cubicBezTo>
                      <a:pt x="512023" y="124492"/>
                      <a:pt x="516618" y="114885"/>
                      <a:pt x="504308" y="133350"/>
                    </a:cubicBezTo>
                    <a:cubicBezTo>
                      <a:pt x="493588" y="165511"/>
                      <a:pt x="505958" y="125925"/>
                      <a:pt x="494783" y="176212"/>
                    </a:cubicBezTo>
                    <a:cubicBezTo>
                      <a:pt x="493694" y="181113"/>
                      <a:pt x="491110" y="185599"/>
                      <a:pt x="490021" y="190500"/>
                    </a:cubicBezTo>
                    <a:cubicBezTo>
                      <a:pt x="487926" y="199926"/>
                      <a:pt x="486846" y="209550"/>
                      <a:pt x="485258" y="219075"/>
                    </a:cubicBezTo>
                    <a:cubicBezTo>
                      <a:pt x="486846" y="238125"/>
                      <a:pt x="487495" y="257277"/>
                      <a:pt x="490021" y="276225"/>
                    </a:cubicBezTo>
                    <a:cubicBezTo>
                      <a:pt x="490684" y="281201"/>
                      <a:pt x="493565" y="285642"/>
                      <a:pt x="494783" y="290512"/>
                    </a:cubicBezTo>
                    <a:cubicBezTo>
                      <a:pt x="498361" y="304823"/>
                      <a:pt x="500899" y="330642"/>
                      <a:pt x="509071" y="342900"/>
                    </a:cubicBezTo>
                    <a:lnTo>
                      <a:pt x="518596" y="357187"/>
                    </a:lnTo>
                    <a:cubicBezTo>
                      <a:pt x="530983" y="394349"/>
                      <a:pt x="533715" y="389818"/>
                      <a:pt x="523358" y="438150"/>
                    </a:cubicBezTo>
                    <a:cubicBezTo>
                      <a:pt x="522159" y="443747"/>
                      <a:pt x="517008" y="447675"/>
                      <a:pt x="513833" y="452437"/>
                    </a:cubicBezTo>
                    <a:lnTo>
                      <a:pt x="499546" y="495300"/>
                    </a:lnTo>
                    <a:lnTo>
                      <a:pt x="494783" y="509587"/>
                    </a:lnTo>
                    <a:cubicBezTo>
                      <a:pt x="496371" y="527050"/>
                      <a:pt x="497371" y="544576"/>
                      <a:pt x="499546" y="561975"/>
                    </a:cubicBezTo>
                    <a:cubicBezTo>
                      <a:pt x="500550" y="570007"/>
                      <a:pt x="500688" y="578547"/>
                      <a:pt x="504308" y="585787"/>
                    </a:cubicBezTo>
                    <a:cubicBezTo>
                      <a:pt x="507320" y="591811"/>
                      <a:pt x="513833" y="595312"/>
                      <a:pt x="518596" y="600075"/>
                    </a:cubicBezTo>
                    <a:cubicBezTo>
                      <a:pt x="520183" y="604837"/>
                      <a:pt x="520222" y="610442"/>
                      <a:pt x="523358" y="614362"/>
                    </a:cubicBezTo>
                    <a:cubicBezTo>
                      <a:pt x="526934" y="618832"/>
                      <a:pt x="534612" y="619033"/>
                      <a:pt x="537646" y="623887"/>
                    </a:cubicBezTo>
                    <a:cubicBezTo>
                      <a:pt x="542967" y="632401"/>
                      <a:pt x="541602" y="644108"/>
                      <a:pt x="547171" y="652462"/>
                    </a:cubicBezTo>
                    <a:lnTo>
                      <a:pt x="556696" y="666750"/>
                    </a:lnTo>
                    <a:cubicBezTo>
                      <a:pt x="558728" y="680972"/>
                      <a:pt x="559871" y="718343"/>
                      <a:pt x="566221" y="757237"/>
                    </a:cubicBezTo>
                    <a:lnTo>
                      <a:pt x="580508" y="900112"/>
                    </a:lnTo>
                    <a:cubicBezTo>
                      <a:pt x="583683" y="914400"/>
                      <a:pt x="585405" y="929090"/>
                      <a:pt x="590033" y="942975"/>
                    </a:cubicBezTo>
                    <a:cubicBezTo>
                      <a:pt x="591843" y="948405"/>
                      <a:pt x="599119" y="951555"/>
                      <a:pt x="599558" y="957262"/>
                    </a:cubicBezTo>
                    <a:cubicBezTo>
                      <a:pt x="603018" y="1002237"/>
                      <a:pt x="596929" y="1001687"/>
                      <a:pt x="575746" y="1033462"/>
                    </a:cubicBezTo>
                    <a:lnTo>
                      <a:pt x="556696" y="1062037"/>
                    </a:lnTo>
                    <a:lnTo>
                      <a:pt x="542408" y="1066800"/>
                    </a:lnTo>
                    <a:cubicBezTo>
                      <a:pt x="532883" y="1065212"/>
                      <a:pt x="522470" y="1066355"/>
                      <a:pt x="513833" y="1062037"/>
                    </a:cubicBezTo>
                    <a:cubicBezTo>
                      <a:pt x="508714" y="1059477"/>
                      <a:pt x="508777" y="1051326"/>
                      <a:pt x="504308" y="1047750"/>
                    </a:cubicBezTo>
                    <a:cubicBezTo>
                      <a:pt x="500388" y="1044614"/>
                      <a:pt x="494783" y="1044575"/>
                      <a:pt x="490021" y="1042987"/>
                    </a:cubicBezTo>
                    <a:cubicBezTo>
                      <a:pt x="488433" y="1038225"/>
                      <a:pt x="488808" y="1032250"/>
                      <a:pt x="485258" y="1028700"/>
                    </a:cubicBezTo>
                    <a:cubicBezTo>
                      <a:pt x="481708" y="1025150"/>
                      <a:pt x="475148" y="1026722"/>
                      <a:pt x="470971" y="1023937"/>
                    </a:cubicBezTo>
                    <a:cubicBezTo>
                      <a:pt x="465367" y="1020201"/>
                      <a:pt x="461446" y="1014412"/>
                      <a:pt x="456683" y="1009650"/>
                    </a:cubicBezTo>
                    <a:cubicBezTo>
                      <a:pt x="418208" y="1016062"/>
                      <a:pt x="437265" y="1011359"/>
                      <a:pt x="399533" y="1023937"/>
                    </a:cubicBezTo>
                    <a:lnTo>
                      <a:pt x="385246" y="1028700"/>
                    </a:lnTo>
                    <a:cubicBezTo>
                      <a:pt x="378896" y="1027112"/>
                      <a:pt x="371522" y="1027741"/>
                      <a:pt x="366196" y="1023937"/>
                    </a:cubicBezTo>
                    <a:cubicBezTo>
                      <a:pt x="359737" y="1019323"/>
                      <a:pt x="357074" y="1010914"/>
                      <a:pt x="351908" y="1004887"/>
                    </a:cubicBezTo>
                    <a:cubicBezTo>
                      <a:pt x="347525" y="999773"/>
                      <a:pt x="341756" y="995916"/>
                      <a:pt x="337621" y="990600"/>
                    </a:cubicBezTo>
                    <a:cubicBezTo>
                      <a:pt x="330593" y="981564"/>
                      <a:pt x="326666" y="970120"/>
                      <a:pt x="318571" y="962025"/>
                    </a:cubicBezTo>
                    <a:lnTo>
                      <a:pt x="289996" y="933450"/>
                    </a:lnTo>
                    <a:cubicBezTo>
                      <a:pt x="285233" y="928687"/>
                      <a:pt x="279444" y="924766"/>
                      <a:pt x="275708" y="919162"/>
                    </a:cubicBezTo>
                    <a:lnTo>
                      <a:pt x="256658" y="890587"/>
                    </a:lnTo>
                    <a:cubicBezTo>
                      <a:pt x="253483" y="885825"/>
                      <a:pt x="252563" y="878110"/>
                      <a:pt x="247133" y="876300"/>
                    </a:cubicBezTo>
                    <a:lnTo>
                      <a:pt x="232846" y="871537"/>
                    </a:lnTo>
                    <a:cubicBezTo>
                      <a:pt x="219830" y="832496"/>
                      <a:pt x="242345" y="892933"/>
                      <a:pt x="199508" y="828675"/>
                    </a:cubicBezTo>
                    <a:cubicBezTo>
                      <a:pt x="186808" y="809625"/>
                      <a:pt x="194746" y="817562"/>
                      <a:pt x="175696" y="804862"/>
                    </a:cubicBezTo>
                    <a:cubicBezTo>
                      <a:pt x="172521" y="800100"/>
                      <a:pt x="170218" y="794622"/>
                      <a:pt x="166171" y="790575"/>
                    </a:cubicBezTo>
                    <a:cubicBezTo>
                      <a:pt x="162123" y="786528"/>
                      <a:pt x="155459" y="785520"/>
                      <a:pt x="151883" y="781050"/>
                    </a:cubicBezTo>
                    <a:cubicBezTo>
                      <a:pt x="148747" y="777130"/>
                      <a:pt x="150671" y="770312"/>
                      <a:pt x="147121" y="766762"/>
                    </a:cubicBezTo>
                    <a:cubicBezTo>
                      <a:pt x="139026" y="758667"/>
                      <a:pt x="118546" y="747712"/>
                      <a:pt x="118546" y="747712"/>
                    </a:cubicBezTo>
                    <a:cubicBezTo>
                      <a:pt x="112196" y="738187"/>
                      <a:pt x="107591" y="727231"/>
                      <a:pt x="99496" y="719137"/>
                    </a:cubicBezTo>
                    <a:cubicBezTo>
                      <a:pt x="94733" y="714375"/>
                      <a:pt x="89343" y="710166"/>
                      <a:pt x="85208" y="704850"/>
                    </a:cubicBezTo>
                    <a:cubicBezTo>
                      <a:pt x="45324" y="653571"/>
                      <a:pt x="84312" y="694431"/>
                      <a:pt x="51871" y="661987"/>
                    </a:cubicBezTo>
                    <a:cubicBezTo>
                      <a:pt x="48696" y="649287"/>
                      <a:pt x="49608" y="634779"/>
                      <a:pt x="42346" y="623887"/>
                    </a:cubicBezTo>
                    <a:cubicBezTo>
                      <a:pt x="39171" y="619125"/>
                      <a:pt x="35146" y="614830"/>
                      <a:pt x="32821" y="609600"/>
                    </a:cubicBezTo>
                    <a:cubicBezTo>
                      <a:pt x="28743" y="600425"/>
                      <a:pt x="28865" y="589379"/>
                      <a:pt x="23296" y="581025"/>
                    </a:cubicBezTo>
                    <a:cubicBezTo>
                      <a:pt x="10986" y="562560"/>
                      <a:pt x="15581" y="572167"/>
                      <a:pt x="9008" y="552450"/>
                    </a:cubicBezTo>
                    <a:cubicBezTo>
                      <a:pt x="2592" y="488286"/>
                      <a:pt x="0" y="485886"/>
                      <a:pt x="9008" y="404812"/>
                    </a:cubicBezTo>
                    <a:cubicBezTo>
                      <a:pt x="10117" y="394833"/>
                      <a:pt x="15358" y="385762"/>
                      <a:pt x="18533" y="376237"/>
                    </a:cubicBezTo>
                    <a:cubicBezTo>
                      <a:pt x="25105" y="356521"/>
                      <a:pt x="19120" y="364734"/>
                      <a:pt x="37583" y="352425"/>
                    </a:cubicBezTo>
                    <a:cubicBezTo>
                      <a:pt x="50728" y="312989"/>
                      <a:pt x="41538" y="332205"/>
                      <a:pt x="66158" y="295275"/>
                    </a:cubicBezTo>
                    <a:lnTo>
                      <a:pt x="85208" y="266700"/>
                    </a:lnTo>
                    <a:cubicBezTo>
                      <a:pt x="94733" y="257175"/>
                      <a:pt x="106311" y="249333"/>
                      <a:pt x="113783" y="238125"/>
                    </a:cubicBezTo>
                    <a:lnTo>
                      <a:pt x="132833" y="209550"/>
                    </a:lnTo>
                    <a:cubicBezTo>
                      <a:pt x="136008" y="204787"/>
                      <a:pt x="137595" y="198437"/>
                      <a:pt x="142358" y="195262"/>
                    </a:cubicBezTo>
                    <a:lnTo>
                      <a:pt x="156646" y="185737"/>
                    </a:lnTo>
                    <a:cubicBezTo>
                      <a:pt x="159821" y="180975"/>
                      <a:pt x="162507" y="175847"/>
                      <a:pt x="166171" y="171450"/>
                    </a:cubicBezTo>
                    <a:cubicBezTo>
                      <a:pt x="180161" y="154661"/>
                      <a:pt x="189116" y="151390"/>
                      <a:pt x="209033" y="138112"/>
                    </a:cubicBezTo>
                    <a:lnTo>
                      <a:pt x="223321" y="128587"/>
                    </a:lnTo>
                    <a:cubicBezTo>
                      <a:pt x="228083" y="125412"/>
                      <a:pt x="232178" y="120872"/>
                      <a:pt x="237608" y="119062"/>
                    </a:cubicBezTo>
                    <a:cubicBezTo>
                      <a:pt x="247133" y="115887"/>
                      <a:pt x="257829" y="115106"/>
                      <a:pt x="266183" y="109537"/>
                    </a:cubicBezTo>
                    <a:cubicBezTo>
                      <a:pt x="300204" y="86856"/>
                      <a:pt x="283652" y="93263"/>
                      <a:pt x="313808" y="85725"/>
                    </a:cubicBezTo>
                    <a:cubicBezTo>
                      <a:pt x="320158" y="80962"/>
                      <a:pt x="325966" y="75375"/>
                      <a:pt x="332858" y="71437"/>
                    </a:cubicBezTo>
                    <a:cubicBezTo>
                      <a:pt x="337217" y="68946"/>
                      <a:pt x="342969" y="69460"/>
                      <a:pt x="347146" y="66675"/>
                    </a:cubicBezTo>
                    <a:cubicBezTo>
                      <a:pt x="369583" y="51717"/>
                      <a:pt x="352342" y="53252"/>
                      <a:pt x="375721" y="42862"/>
                    </a:cubicBezTo>
                    <a:cubicBezTo>
                      <a:pt x="384896" y="38784"/>
                      <a:pt x="395942" y="38906"/>
                      <a:pt x="404296" y="33337"/>
                    </a:cubicBezTo>
                    <a:cubicBezTo>
                      <a:pt x="409058" y="30162"/>
                      <a:pt x="413353" y="26137"/>
                      <a:pt x="418583" y="23812"/>
                    </a:cubicBezTo>
                    <a:cubicBezTo>
                      <a:pt x="423374" y="21683"/>
                      <a:pt x="456971" y="10551"/>
                      <a:pt x="466208" y="9525"/>
                    </a:cubicBezTo>
                    <a:cubicBezTo>
                      <a:pt x="474097" y="8649"/>
                      <a:pt x="501927" y="1588"/>
                      <a:pt x="509071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19 Forma libre"/>
              <p:cNvSpPr/>
              <p:nvPr/>
            </p:nvSpPr>
            <p:spPr>
              <a:xfrm>
                <a:off x="4554948" y="2630121"/>
                <a:ext cx="466725" cy="536545"/>
              </a:xfrm>
              <a:custGeom>
                <a:avLst/>
                <a:gdLst>
                  <a:gd name="connsiteX0" fmla="*/ 71437 w 466725"/>
                  <a:gd name="connsiteY0" fmla="*/ 21977 h 536545"/>
                  <a:gd name="connsiteX1" fmla="*/ 71437 w 466725"/>
                  <a:gd name="connsiteY1" fmla="*/ 21977 h 536545"/>
                  <a:gd name="connsiteX2" fmla="*/ 109537 w 466725"/>
                  <a:gd name="connsiteY2" fmla="*/ 2927 h 536545"/>
                  <a:gd name="connsiteX3" fmla="*/ 171450 w 466725"/>
                  <a:gd name="connsiteY3" fmla="*/ 7689 h 536545"/>
                  <a:gd name="connsiteX4" fmla="*/ 228600 w 466725"/>
                  <a:gd name="connsiteY4" fmla="*/ 17214 h 536545"/>
                  <a:gd name="connsiteX5" fmla="*/ 257175 w 466725"/>
                  <a:gd name="connsiteY5" fmla="*/ 26739 h 536545"/>
                  <a:gd name="connsiteX6" fmla="*/ 276225 w 466725"/>
                  <a:gd name="connsiteY6" fmla="*/ 31502 h 536545"/>
                  <a:gd name="connsiteX7" fmla="*/ 290512 w 466725"/>
                  <a:gd name="connsiteY7" fmla="*/ 36264 h 536545"/>
                  <a:gd name="connsiteX8" fmla="*/ 366712 w 466725"/>
                  <a:gd name="connsiteY8" fmla="*/ 41027 h 536545"/>
                  <a:gd name="connsiteX9" fmla="*/ 409575 w 466725"/>
                  <a:gd name="connsiteY9" fmla="*/ 45789 h 536545"/>
                  <a:gd name="connsiteX10" fmla="*/ 466725 w 466725"/>
                  <a:gd name="connsiteY10" fmla="*/ 50552 h 536545"/>
                  <a:gd name="connsiteX11" fmla="*/ 461962 w 466725"/>
                  <a:gd name="connsiteY11" fmla="*/ 79127 h 536545"/>
                  <a:gd name="connsiteX12" fmla="*/ 442912 w 466725"/>
                  <a:gd name="connsiteY12" fmla="*/ 107702 h 536545"/>
                  <a:gd name="connsiteX13" fmla="*/ 419100 w 466725"/>
                  <a:gd name="connsiteY13" fmla="*/ 136277 h 536545"/>
                  <a:gd name="connsiteX14" fmla="*/ 409575 w 466725"/>
                  <a:gd name="connsiteY14" fmla="*/ 150564 h 536545"/>
                  <a:gd name="connsiteX15" fmla="*/ 385762 w 466725"/>
                  <a:gd name="connsiteY15" fmla="*/ 179139 h 536545"/>
                  <a:gd name="connsiteX16" fmla="*/ 385762 w 466725"/>
                  <a:gd name="connsiteY16" fmla="*/ 255339 h 536545"/>
                  <a:gd name="connsiteX17" fmla="*/ 395287 w 466725"/>
                  <a:gd name="connsiteY17" fmla="*/ 283914 h 536545"/>
                  <a:gd name="connsiteX18" fmla="*/ 404812 w 466725"/>
                  <a:gd name="connsiteY18" fmla="*/ 317252 h 536545"/>
                  <a:gd name="connsiteX19" fmla="*/ 423862 w 466725"/>
                  <a:gd name="connsiteY19" fmla="*/ 360114 h 536545"/>
                  <a:gd name="connsiteX20" fmla="*/ 428625 w 466725"/>
                  <a:gd name="connsiteY20" fmla="*/ 374402 h 536545"/>
                  <a:gd name="connsiteX21" fmla="*/ 423862 w 466725"/>
                  <a:gd name="connsiteY21" fmla="*/ 531564 h 536545"/>
                  <a:gd name="connsiteX22" fmla="*/ 409575 w 466725"/>
                  <a:gd name="connsiteY22" fmla="*/ 526802 h 536545"/>
                  <a:gd name="connsiteX23" fmla="*/ 371475 w 466725"/>
                  <a:gd name="connsiteY23" fmla="*/ 483939 h 536545"/>
                  <a:gd name="connsiteX24" fmla="*/ 342900 w 466725"/>
                  <a:gd name="connsiteY24" fmla="*/ 460127 h 536545"/>
                  <a:gd name="connsiteX25" fmla="*/ 309562 w 466725"/>
                  <a:gd name="connsiteY25" fmla="*/ 417264 h 536545"/>
                  <a:gd name="connsiteX26" fmla="*/ 295275 w 466725"/>
                  <a:gd name="connsiteY26" fmla="*/ 412502 h 536545"/>
                  <a:gd name="connsiteX27" fmla="*/ 252412 w 466725"/>
                  <a:gd name="connsiteY27" fmla="*/ 393452 h 536545"/>
                  <a:gd name="connsiteX28" fmla="*/ 238125 w 466725"/>
                  <a:gd name="connsiteY28" fmla="*/ 388689 h 536545"/>
                  <a:gd name="connsiteX29" fmla="*/ 223837 w 466725"/>
                  <a:gd name="connsiteY29" fmla="*/ 383927 h 536545"/>
                  <a:gd name="connsiteX30" fmla="*/ 195262 w 466725"/>
                  <a:gd name="connsiteY30" fmla="*/ 360114 h 536545"/>
                  <a:gd name="connsiteX31" fmla="*/ 190500 w 466725"/>
                  <a:gd name="connsiteY31" fmla="*/ 345827 h 536545"/>
                  <a:gd name="connsiteX32" fmla="*/ 171450 w 466725"/>
                  <a:gd name="connsiteY32" fmla="*/ 317252 h 536545"/>
                  <a:gd name="connsiteX33" fmla="*/ 161925 w 466725"/>
                  <a:gd name="connsiteY33" fmla="*/ 302964 h 536545"/>
                  <a:gd name="connsiteX34" fmla="*/ 147637 w 466725"/>
                  <a:gd name="connsiteY34" fmla="*/ 288677 h 536545"/>
                  <a:gd name="connsiteX35" fmla="*/ 119062 w 466725"/>
                  <a:gd name="connsiteY35" fmla="*/ 279152 h 536545"/>
                  <a:gd name="connsiteX36" fmla="*/ 52387 w 466725"/>
                  <a:gd name="connsiteY36" fmla="*/ 283914 h 536545"/>
                  <a:gd name="connsiteX37" fmla="*/ 33337 w 466725"/>
                  <a:gd name="connsiteY37" fmla="*/ 288677 h 536545"/>
                  <a:gd name="connsiteX38" fmla="*/ 0 w 466725"/>
                  <a:gd name="connsiteY38" fmla="*/ 283914 h 536545"/>
                  <a:gd name="connsiteX39" fmla="*/ 9525 w 466725"/>
                  <a:gd name="connsiteY39" fmla="*/ 269627 h 536545"/>
                  <a:gd name="connsiteX40" fmla="*/ 19050 w 466725"/>
                  <a:gd name="connsiteY40" fmla="*/ 222002 h 536545"/>
                  <a:gd name="connsiteX41" fmla="*/ 28575 w 466725"/>
                  <a:gd name="connsiteY41" fmla="*/ 193427 h 536545"/>
                  <a:gd name="connsiteX42" fmla="*/ 33337 w 466725"/>
                  <a:gd name="connsiteY42" fmla="*/ 179139 h 536545"/>
                  <a:gd name="connsiteX43" fmla="*/ 61912 w 466725"/>
                  <a:gd name="connsiteY43" fmla="*/ 136277 h 536545"/>
                  <a:gd name="connsiteX44" fmla="*/ 71437 w 466725"/>
                  <a:gd name="connsiteY44" fmla="*/ 121989 h 536545"/>
                  <a:gd name="connsiteX45" fmla="*/ 66675 w 466725"/>
                  <a:gd name="connsiteY45" fmla="*/ 64839 h 536545"/>
                  <a:gd name="connsiteX46" fmla="*/ 71437 w 466725"/>
                  <a:gd name="connsiteY46" fmla="*/ 21977 h 536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66725" h="536545">
                    <a:moveTo>
                      <a:pt x="71437" y="21977"/>
                    </a:moveTo>
                    <a:lnTo>
                      <a:pt x="71437" y="21977"/>
                    </a:lnTo>
                    <a:cubicBezTo>
                      <a:pt x="84137" y="15627"/>
                      <a:pt x="95481" y="4935"/>
                      <a:pt x="109537" y="2927"/>
                    </a:cubicBezTo>
                    <a:cubicBezTo>
                      <a:pt x="130028" y="0"/>
                      <a:pt x="150845" y="5727"/>
                      <a:pt x="171450" y="7689"/>
                    </a:cubicBezTo>
                    <a:cubicBezTo>
                      <a:pt x="194529" y="9887"/>
                      <a:pt x="208136" y="11075"/>
                      <a:pt x="228600" y="17214"/>
                    </a:cubicBezTo>
                    <a:cubicBezTo>
                      <a:pt x="238217" y="20099"/>
                      <a:pt x="247435" y="24304"/>
                      <a:pt x="257175" y="26739"/>
                    </a:cubicBezTo>
                    <a:cubicBezTo>
                      <a:pt x="263525" y="28327"/>
                      <a:pt x="269931" y="29704"/>
                      <a:pt x="276225" y="31502"/>
                    </a:cubicBezTo>
                    <a:cubicBezTo>
                      <a:pt x="281052" y="32881"/>
                      <a:pt x="285520" y="35738"/>
                      <a:pt x="290512" y="36264"/>
                    </a:cubicBezTo>
                    <a:cubicBezTo>
                      <a:pt x="315822" y="38928"/>
                      <a:pt x="341343" y="38998"/>
                      <a:pt x="366712" y="41027"/>
                    </a:cubicBezTo>
                    <a:cubicBezTo>
                      <a:pt x="381042" y="42173"/>
                      <a:pt x="395264" y="44426"/>
                      <a:pt x="409575" y="45789"/>
                    </a:cubicBezTo>
                    <a:cubicBezTo>
                      <a:pt x="428605" y="47601"/>
                      <a:pt x="447675" y="48964"/>
                      <a:pt x="466725" y="50552"/>
                    </a:cubicBezTo>
                    <a:cubicBezTo>
                      <a:pt x="465137" y="60077"/>
                      <a:pt x="465676" y="70213"/>
                      <a:pt x="461962" y="79127"/>
                    </a:cubicBezTo>
                    <a:cubicBezTo>
                      <a:pt x="457559" y="89694"/>
                      <a:pt x="449262" y="98177"/>
                      <a:pt x="442912" y="107702"/>
                    </a:cubicBezTo>
                    <a:cubicBezTo>
                      <a:pt x="419266" y="143170"/>
                      <a:pt x="449654" y="99611"/>
                      <a:pt x="419100" y="136277"/>
                    </a:cubicBezTo>
                    <a:cubicBezTo>
                      <a:pt x="415436" y="140674"/>
                      <a:pt x="413239" y="146167"/>
                      <a:pt x="409575" y="150564"/>
                    </a:cubicBezTo>
                    <a:cubicBezTo>
                      <a:pt x="379017" y="187233"/>
                      <a:pt x="409410" y="143668"/>
                      <a:pt x="385762" y="179139"/>
                    </a:cubicBezTo>
                    <a:cubicBezTo>
                      <a:pt x="377454" y="212374"/>
                      <a:pt x="377273" y="204402"/>
                      <a:pt x="385762" y="255339"/>
                    </a:cubicBezTo>
                    <a:cubicBezTo>
                      <a:pt x="387413" y="265243"/>
                      <a:pt x="392852" y="274174"/>
                      <a:pt x="395287" y="283914"/>
                    </a:cubicBezTo>
                    <a:cubicBezTo>
                      <a:pt x="396811" y="290011"/>
                      <a:pt x="401398" y="310424"/>
                      <a:pt x="404812" y="317252"/>
                    </a:cubicBezTo>
                    <a:cubicBezTo>
                      <a:pt x="427457" y="362544"/>
                      <a:pt x="399282" y="286376"/>
                      <a:pt x="423862" y="360114"/>
                    </a:cubicBezTo>
                    <a:lnTo>
                      <a:pt x="428625" y="374402"/>
                    </a:lnTo>
                    <a:cubicBezTo>
                      <a:pt x="427037" y="426789"/>
                      <a:pt x="430363" y="479557"/>
                      <a:pt x="423862" y="531564"/>
                    </a:cubicBezTo>
                    <a:cubicBezTo>
                      <a:pt x="423239" y="536545"/>
                      <a:pt x="413537" y="529884"/>
                      <a:pt x="409575" y="526802"/>
                    </a:cubicBezTo>
                    <a:cubicBezTo>
                      <a:pt x="365694" y="492672"/>
                      <a:pt x="393256" y="510076"/>
                      <a:pt x="371475" y="483939"/>
                    </a:cubicBezTo>
                    <a:cubicBezTo>
                      <a:pt x="360018" y="470190"/>
                      <a:pt x="356946" y="469491"/>
                      <a:pt x="342900" y="460127"/>
                    </a:cubicBezTo>
                    <a:cubicBezTo>
                      <a:pt x="335331" y="448773"/>
                      <a:pt x="322992" y="426217"/>
                      <a:pt x="309562" y="417264"/>
                    </a:cubicBezTo>
                    <a:cubicBezTo>
                      <a:pt x="305385" y="414479"/>
                      <a:pt x="300037" y="414089"/>
                      <a:pt x="295275" y="412502"/>
                    </a:cubicBezTo>
                    <a:cubicBezTo>
                      <a:pt x="272632" y="397407"/>
                      <a:pt x="286419" y="404788"/>
                      <a:pt x="252412" y="393452"/>
                    </a:cubicBezTo>
                    <a:lnTo>
                      <a:pt x="238125" y="388689"/>
                    </a:lnTo>
                    <a:lnTo>
                      <a:pt x="223837" y="383927"/>
                    </a:lnTo>
                    <a:cubicBezTo>
                      <a:pt x="213295" y="376899"/>
                      <a:pt x="202596" y="371115"/>
                      <a:pt x="195262" y="360114"/>
                    </a:cubicBezTo>
                    <a:cubicBezTo>
                      <a:pt x="192477" y="355937"/>
                      <a:pt x="192938" y="350215"/>
                      <a:pt x="190500" y="345827"/>
                    </a:cubicBezTo>
                    <a:cubicBezTo>
                      <a:pt x="184941" y="335820"/>
                      <a:pt x="177800" y="326777"/>
                      <a:pt x="171450" y="317252"/>
                    </a:cubicBezTo>
                    <a:cubicBezTo>
                      <a:pt x="168275" y="312489"/>
                      <a:pt x="165973" y="307011"/>
                      <a:pt x="161925" y="302964"/>
                    </a:cubicBezTo>
                    <a:cubicBezTo>
                      <a:pt x="157162" y="298202"/>
                      <a:pt x="153525" y="291948"/>
                      <a:pt x="147637" y="288677"/>
                    </a:cubicBezTo>
                    <a:cubicBezTo>
                      <a:pt x="138860" y="283801"/>
                      <a:pt x="119062" y="279152"/>
                      <a:pt x="119062" y="279152"/>
                    </a:cubicBezTo>
                    <a:cubicBezTo>
                      <a:pt x="96837" y="280739"/>
                      <a:pt x="74532" y="281453"/>
                      <a:pt x="52387" y="283914"/>
                    </a:cubicBezTo>
                    <a:cubicBezTo>
                      <a:pt x="45882" y="284637"/>
                      <a:pt x="39882" y="288677"/>
                      <a:pt x="33337" y="288677"/>
                    </a:cubicBezTo>
                    <a:cubicBezTo>
                      <a:pt x="22112" y="288677"/>
                      <a:pt x="11112" y="285502"/>
                      <a:pt x="0" y="283914"/>
                    </a:cubicBezTo>
                    <a:cubicBezTo>
                      <a:pt x="3175" y="279152"/>
                      <a:pt x="6965" y="274746"/>
                      <a:pt x="9525" y="269627"/>
                    </a:cubicBezTo>
                    <a:cubicBezTo>
                      <a:pt x="17070" y="254537"/>
                      <a:pt x="15291" y="238290"/>
                      <a:pt x="19050" y="222002"/>
                    </a:cubicBezTo>
                    <a:cubicBezTo>
                      <a:pt x="21308" y="212219"/>
                      <a:pt x="25400" y="202952"/>
                      <a:pt x="28575" y="193427"/>
                    </a:cubicBezTo>
                    <a:cubicBezTo>
                      <a:pt x="30162" y="188664"/>
                      <a:pt x="30552" y="183316"/>
                      <a:pt x="33337" y="179139"/>
                    </a:cubicBezTo>
                    <a:lnTo>
                      <a:pt x="61912" y="136277"/>
                    </a:lnTo>
                    <a:lnTo>
                      <a:pt x="71437" y="121989"/>
                    </a:lnTo>
                    <a:cubicBezTo>
                      <a:pt x="69850" y="102939"/>
                      <a:pt x="69818" y="83695"/>
                      <a:pt x="66675" y="64839"/>
                    </a:cubicBezTo>
                    <a:cubicBezTo>
                      <a:pt x="56146" y="1663"/>
                      <a:pt x="70643" y="29121"/>
                      <a:pt x="71437" y="2197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" name="20 Forma libre"/>
              <p:cNvSpPr/>
              <p:nvPr/>
            </p:nvSpPr>
            <p:spPr>
              <a:xfrm>
                <a:off x="4629433" y="3409092"/>
                <a:ext cx="398247" cy="943218"/>
              </a:xfrm>
              <a:custGeom>
                <a:avLst/>
                <a:gdLst>
                  <a:gd name="connsiteX0" fmla="*/ 73152 w 398247"/>
                  <a:gd name="connsiteY0" fmla="*/ 243 h 943218"/>
                  <a:gd name="connsiteX1" fmla="*/ 73152 w 398247"/>
                  <a:gd name="connsiteY1" fmla="*/ 243 h 943218"/>
                  <a:gd name="connsiteX2" fmla="*/ 125540 w 398247"/>
                  <a:gd name="connsiteY2" fmla="*/ 28818 h 943218"/>
                  <a:gd name="connsiteX3" fmla="*/ 154115 w 398247"/>
                  <a:gd name="connsiteY3" fmla="*/ 47868 h 943218"/>
                  <a:gd name="connsiteX4" fmla="*/ 163640 w 398247"/>
                  <a:gd name="connsiteY4" fmla="*/ 62156 h 943218"/>
                  <a:gd name="connsiteX5" fmla="*/ 206502 w 398247"/>
                  <a:gd name="connsiteY5" fmla="*/ 85968 h 943218"/>
                  <a:gd name="connsiteX6" fmla="*/ 220790 w 398247"/>
                  <a:gd name="connsiteY6" fmla="*/ 95493 h 943218"/>
                  <a:gd name="connsiteX7" fmla="*/ 254127 w 398247"/>
                  <a:gd name="connsiteY7" fmla="*/ 105018 h 943218"/>
                  <a:gd name="connsiteX8" fmla="*/ 282702 w 398247"/>
                  <a:gd name="connsiteY8" fmla="*/ 128831 h 943218"/>
                  <a:gd name="connsiteX9" fmla="*/ 296990 w 398247"/>
                  <a:gd name="connsiteY9" fmla="*/ 143118 h 943218"/>
                  <a:gd name="connsiteX10" fmla="*/ 311277 w 398247"/>
                  <a:gd name="connsiteY10" fmla="*/ 152643 h 943218"/>
                  <a:gd name="connsiteX11" fmla="*/ 339852 w 398247"/>
                  <a:gd name="connsiteY11" fmla="*/ 171693 h 943218"/>
                  <a:gd name="connsiteX12" fmla="*/ 358902 w 398247"/>
                  <a:gd name="connsiteY12" fmla="*/ 200268 h 943218"/>
                  <a:gd name="connsiteX13" fmla="*/ 344615 w 398247"/>
                  <a:gd name="connsiteY13" fmla="*/ 228843 h 943218"/>
                  <a:gd name="connsiteX14" fmla="*/ 330327 w 398247"/>
                  <a:gd name="connsiteY14" fmla="*/ 257418 h 943218"/>
                  <a:gd name="connsiteX15" fmla="*/ 330327 w 398247"/>
                  <a:gd name="connsiteY15" fmla="*/ 400293 h 943218"/>
                  <a:gd name="connsiteX16" fmla="*/ 349377 w 398247"/>
                  <a:gd name="connsiteY16" fmla="*/ 428868 h 943218"/>
                  <a:gd name="connsiteX17" fmla="*/ 358902 w 398247"/>
                  <a:gd name="connsiteY17" fmla="*/ 443156 h 943218"/>
                  <a:gd name="connsiteX18" fmla="*/ 368427 w 398247"/>
                  <a:gd name="connsiteY18" fmla="*/ 457443 h 943218"/>
                  <a:gd name="connsiteX19" fmla="*/ 377952 w 398247"/>
                  <a:gd name="connsiteY19" fmla="*/ 471731 h 943218"/>
                  <a:gd name="connsiteX20" fmla="*/ 363665 w 398247"/>
                  <a:gd name="connsiteY20" fmla="*/ 538406 h 943218"/>
                  <a:gd name="connsiteX21" fmla="*/ 358902 w 398247"/>
                  <a:gd name="connsiteY21" fmla="*/ 552693 h 943218"/>
                  <a:gd name="connsiteX22" fmla="*/ 368427 w 398247"/>
                  <a:gd name="connsiteY22" fmla="*/ 600318 h 943218"/>
                  <a:gd name="connsiteX23" fmla="*/ 382715 w 398247"/>
                  <a:gd name="connsiteY23" fmla="*/ 638418 h 943218"/>
                  <a:gd name="connsiteX24" fmla="*/ 387477 w 398247"/>
                  <a:gd name="connsiteY24" fmla="*/ 652706 h 943218"/>
                  <a:gd name="connsiteX25" fmla="*/ 397002 w 398247"/>
                  <a:gd name="connsiteY25" fmla="*/ 705093 h 943218"/>
                  <a:gd name="connsiteX26" fmla="*/ 392240 w 398247"/>
                  <a:gd name="connsiteY26" fmla="*/ 733668 h 943218"/>
                  <a:gd name="connsiteX27" fmla="*/ 387477 w 398247"/>
                  <a:gd name="connsiteY27" fmla="*/ 790818 h 943218"/>
                  <a:gd name="connsiteX28" fmla="*/ 382715 w 398247"/>
                  <a:gd name="connsiteY28" fmla="*/ 805106 h 943218"/>
                  <a:gd name="connsiteX29" fmla="*/ 368427 w 398247"/>
                  <a:gd name="connsiteY29" fmla="*/ 838443 h 943218"/>
                  <a:gd name="connsiteX30" fmla="*/ 339852 w 398247"/>
                  <a:gd name="connsiteY30" fmla="*/ 847968 h 943218"/>
                  <a:gd name="connsiteX31" fmla="*/ 292227 w 398247"/>
                  <a:gd name="connsiteY31" fmla="*/ 857493 h 943218"/>
                  <a:gd name="connsiteX32" fmla="*/ 277940 w 398247"/>
                  <a:gd name="connsiteY32" fmla="*/ 862256 h 943218"/>
                  <a:gd name="connsiteX33" fmla="*/ 258890 w 398247"/>
                  <a:gd name="connsiteY33" fmla="*/ 867018 h 943218"/>
                  <a:gd name="connsiteX34" fmla="*/ 230315 w 398247"/>
                  <a:gd name="connsiteY34" fmla="*/ 876543 h 943218"/>
                  <a:gd name="connsiteX35" fmla="*/ 216027 w 398247"/>
                  <a:gd name="connsiteY35" fmla="*/ 890831 h 943218"/>
                  <a:gd name="connsiteX36" fmla="*/ 187452 w 398247"/>
                  <a:gd name="connsiteY36" fmla="*/ 900356 h 943218"/>
                  <a:gd name="connsiteX37" fmla="*/ 173165 w 398247"/>
                  <a:gd name="connsiteY37" fmla="*/ 909881 h 943218"/>
                  <a:gd name="connsiteX38" fmla="*/ 168402 w 398247"/>
                  <a:gd name="connsiteY38" fmla="*/ 924168 h 943218"/>
                  <a:gd name="connsiteX39" fmla="*/ 139827 w 398247"/>
                  <a:gd name="connsiteY39" fmla="*/ 943218 h 943218"/>
                  <a:gd name="connsiteX40" fmla="*/ 130302 w 398247"/>
                  <a:gd name="connsiteY40" fmla="*/ 928931 h 943218"/>
                  <a:gd name="connsiteX41" fmla="*/ 125540 w 398247"/>
                  <a:gd name="connsiteY41" fmla="*/ 895593 h 943218"/>
                  <a:gd name="connsiteX42" fmla="*/ 120777 w 398247"/>
                  <a:gd name="connsiteY42" fmla="*/ 881306 h 943218"/>
                  <a:gd name="connsiteX43" fmla="*/ 111252 w 398247"/>
                  <a:gd name="connsiteY43" fmla="*/ 795581 h 943218"/>
                  <a:gd name="connsiteX44" fmla="*/ 101727 w 398247"/>
                  <a:gd name="connsiteY44" fmla="*/ 752718 h 943218"/>
                  <a:gd name="connsiteX45" fmla="*/ 96965 w 398247"/>
                  <a:gd name="connsiteY45" fmla="*/ 714618 h 943218"/>
                  <a:gd name="connsiteX46" fmla="*/ 87440 w 398247"/>
                  <a:gd name="connsiteY46" fmla="*/ 686043 h 943218"/>
                  <a:gd name="connsiteX47" fmla="*/ 73152 w 398247"/>
                  <a:gd name="connsiteY47" fmla="*/ 614606 h 943218"/>
                  <a:gd name="connsiteX48" fmla="*/ 63627 w 398247"/>
                  <a:gd name="connsiteY48" fmla="*/ 600318 h 943218"/>
                  <a:gd name="connsiteX49" fmla="*/ 44577 w 398247"/>
                  <a:gd name="connsiteY49" fmla="*/ 590793 h 943218"/>
                  <a:gd name="connsiteX50" fmla="*/ 39815 w 398247"/>
                  <a:gd name="connsiteY50" fmla="*/ 576506 h 943218"/>
                  <a:gd name="connsiteX51" fmla="*/ 25527 w 398247"/>
                  <a:gd name="connsiteY51" fmla="*/ 562218 h 943218"/>
                  <a:gd name="connsiteX52" fmla="*/ 30290 w 398247"/>
                  <a:gd name="connsiteY52" fmla="*/ 495543 h 943218"/>
                  <a:gd name="connsiteX53" fmla="*/ 39815 w 398247"/>
                  <a:gd name="connsiteY53" fmla="*/ 457443 h 943218"/>
                  <a:gd name="connsiteX54" fmla="*/ 44577 w 398247"/>
                  <a:gd name="connsiteY54" fmla="*/ 438393 h 943218"/>
                  <a:gd name="connsiteX55" fmla="*/ 54102 w 398247"/>
                  <a:gd name="connsiteY55" fmla="*/ 424106 h 943218"/>
                  <a:gd name="connsiteX56" fmla="*/ 58865 w 398247"/>
                  <a:gd name="connsiteY56" fmla="*/ 405056 h 943218"/>
                  <a:gd name="connsiteX57" fmla="*/ 49340 w 398247"/>
                  <a:gd name="connsiteY57" fmla="*/ 343143 h 943218"/>
                  <a:gd name="connsiteX58" fmla="*/ 39815 w 398247"/>
                  <a:gd name="connsiteY58" fmla="*/ 324093 h 943218"/>
                  <a:gd name="connsiteX59" fmla="*/ 30290 w 398247"/>
                  <a:gd name="connsiteY59" fmla="*/ 309806 h 943218"/>
                  <a:gd name="connsiteX60" fmla="*/ 16002 w 398247"/>
                  <a:gd name="connsiteY60" fmla="*/ 295518 h 943218"/>
                  <a:gd name="connsiteX61" fmla="*/ 16002 w 398247"/>
                  <a:gd name="connsiteY61" fmla="*/ 166931 h 943218"/>
                  <a:gd name="connsiteX62" fmla="*/ 25527 w 398247"/>
                  <a:gd name="connsiteY62" fmla="*/ 152643 h 943218"/>
                  <a:gd name="connsiteX63" fmla="*/ 44577 w 398247"/>
                  <a:gd name="connsiteY63" fmla="*/ 124068 h 943218"/>
                  <a:gd name="connsiteX64" fmla="*/ 54102 w 398247"/>
                  <a:gd name="connsiteY64" fmla="*/ 95493 h 943218"/>
                  <a:gd name="connsiteX65" fmla="*/ 58865 w 398247"/>
                  <a:gd name="connsiteY65" fmla="*/ 76443 h 943218"/>
                  <a:gd name="connsiteX66" fmla="*/ 68390 w 398247"/>
                  <a:gd name="connsiteY66" fmla="*/ 47868 h 943218"/>
                  <a:gd name="connsiteX67" fmla="*/ 73152 w 398247"/>
                  <a:gd name="connsiteY67" fmla="*/ 33581 h 943218"/>
                  <a:gd name="connsiteX68" fmla="*/ 73152 w 398247"/>
                  <a:gd name="connsiteY68" fmla="*/ 243 h 94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398247" h="943218">
                    <a:moveTo>
                      <a:pt x="73152" y="243"/>
                    </a:moveTo>
                    <a:lnTo>
                      <a:pt x="73152" y="243"/>
                    </a:lnTo>
                    <a:cubicBezTo>
                      <a:pt x="144087" y="26844"/>
                      <a:pt x="88488" y="0"/>
                      <a:pt x="125540" y="28818"/>
                    </a:cubicBezTo>
                    <a:cubicBezTo>
                      <a:pt x="134576" y="35846"/>
                      <a:pt x="154115" y="47868"/>
                      <a:pt x="154115" y="47868"/>
                    </a:cubicBezTo>
                    <a:cubicBezTo>
                      <a:pt x="157290" y="52631"/>
                      <a:pt x="159332" y="58387"/>
                      <a:pt x="163640" y="62156"/>
                    </a:cubicBezTo>
                    <a:cubicBezTo>
                      <a:pt x="183795" y="79792"/>
                      <a:pt x="186879" y="79427"/>
                      <a:pt x="206502" y="85968"/>
                    </a:cubicBezTo>
                    <a:cubicBezTo>
                      <a:pt x="211265" y="89143"/>
                      <a:pt x="215670" y="92933"/>
                      <a:pt x="220790" y="95493"/>
                    </a:cubicBezTo>
                    <a:cubicBezTo>
                      <a:pt x="227627" y="98912"/>
                      <a:pt x="248017" y="103491"/>
                      <a:pt x="254127" y="105018"/>
                    </a:cubicBezTo>
                    <a:cubicBezTo>
                      <a:pt x="295861" y="146752"/>
                      <a:pt x="242927" y="95686"/>
                      <a:pt x="282702" y="128831"/>
                    </a:cubicBezTo>
                    <a:cubicBezTo>
                      <a:pt x="287876" y="133143"/>
                      <a:pt x="291816" y="138806"/>
                      <a:pt x="296990" y="143118"/>
                    </a:cubicBezTo>
                    <a:cubicBezTo>
                      <a:pt x="301387" y="146782"/>
                      <a:pt x="306880" y="148979"/>
                      <a:pt x="311277" y="152643"/>
                    </a:cubicBezTo>
                    <a:cubicBezTo>
                      <a:pt x="335059" y="172462"/>
                      <a:pt x="314745" y="163324"/>
                      <a:pt x="339852" y="171693"/>
                    </a:cubicBezTo>
                    <a:cubicBezTo>
                      <a:pt x="346202" y="181218"/>
                      <a:pt x="362522" y="189408"/>
                      <a:pt x="358902" y="200268"/>
                    </a:cubicBezTo>
                    <a:cubicBezTo>
                      <a:pt x="346935" y="236175"/>
                      <a:pt x="363076" y="191921"/>
                      <a:pt x="344615" y="228843"/>
                    </a:cubicBezTo>
                    <a:cubicBezTo>
                      <a:pt x="324897" y="268277"/>
                      <a:pt x="357623" y="216475"/>
                      <a:pt x="330327" y="257418"/>
                    </a:cubicBezTo>
                    <a:cubicBezTo>
                      <a:pt x="330195" y="260321"/>
                      <a:pt x="319321" y="369476"/>
                      <a:pt x="330327" y="400293"/>
                    </a:cubicBezTo>
                    <a:cubicBezTo>
                      <a:pt x="334177" y="411074"/>
                      <a:pt x="343027" y="419343"/>
                      <a:pt x="349377" y="428868"/>
                    </a:cubicBezTo>
                    <a:lnTo>
                      <a:pt x="358902" y="443156"/>
                    </a:lnTo>
                    <a:lnTo>
                      <a:pt x="368427" y="457443"/>
                    </a:lnTo>
                    <a:lnTo>
                      <a:pt x="377952" y="471731"/>
                    </a:lnTo>
                    <a:cubicBezTo>
                      <a:pt x="371945" y="519790"/>
                      <a:pt x="377237" y="497692"/>
                      <a:pt x="363665" y="538406"/>
                    </a:cubicBezTo>
                    <a:lnTo>
                      <a:pt x="358902" y="552693"/>
                    </a:lnTo>
                    <a:lnTo>
                      <a:pt x="368427" y="600318"/>
                    </a:lnTo>
                    <a:cubicBezTo>
                      <a:pt x="373190" y="613018"/>
                      <a:pt x="378080" y="625671"/>
                      <a:pt x="382715" y="638418"/>
                    </a:cubicBezTo>
                    <a:cubicBezTo>
                      <a:pt x="384431" y="643136"/>
                      <a:pt x="386579" y="647767"/>
                      <a:pt x="387477" y="652706"/>
                    </a:cubicBezTo>
                    <a:cubicBezTo>
                      <a:pt x="398247" y="711941"/>
                      <a:pt x="386081" y="672328"/>
                      <a:pt x="397002" y="705093"/>
                    </a:cubicBezTo>
                    <a:cubicBezTo>
                      <a:pt x="395415" y="714618"/>
                      <a:pt x="393306" y="724071"/>
                      <a:pt x="392240" y="733668"/>
                    </a:cubicBezTo>
                    <a:cubicBezTo>
                      <a:pt x="390129" y="752667"/>
                      <a:pt x="390003" y="771870"/>
                      <a:pt x="387477" y="790818"/>
                    </a:cubicBezTo>
                    <a:cubicBezTo>
                      <a:pt x="386814" y="795794"/>
                      <a:pt x="384094" y="800279"/>
                      <a:pt x="382715" y="805106"/>
                    </a:cubicBezTo>
                    <a:cubicBezTo>
                      <a:pt x="380073" y="814352"/>
                      <a:pt x="378514" y="832139"/>
                      <a:pt x="368427" y="838443"/>
                    </a:cubicBezTo>
                    <a:cubicBezTo>
                      <a:pt x="359913" y="843764"/>
                      <a:pt x="349592" y="845533"/>
                      <a:pt x="339852" y="847968"/>
                    </a:cubicBezTo>
                    <a:cubicBezTo>
                      <a:pt x="311434" y="855073"/>
                      <a:pt x="327258" y="851655"/>
                      <a:pt x="292227" y="857493"/>
                    </a:cubicBezTo>
                    <a:cubicBezTo>
                      <a:pt x="287465" y="859081"/>
                      <a:pt x="282767" y="860877"/>
                      <a:pt x="277940" y="862256"/>
                    </a:cubicBezTo>
                    <a:cubicBezTo>
                      <a:pt x="271646" y="864054"/>
                      <a:pt x="265159" y="865137"/>
                      <a:pt x="258890" y="867018"/>
                    </a:cubicBezTo>
                    <a:cubicBezTo>
                      <a:pt x="249273" y="869903"/>
                      <a:pt x="230315" y="876543"/>
                      <a:pt x="230315" y="876543"/>
                    </a:cubicBezTo>
                    <a:cubicBezTo>
                      <a:pt x="225552" y="881306"/>
                      <a:pt x="221915" y="887560"/>
                      <a:pt x="216027" y="890831"/>
                    </a:cubicBezTo>
                    <a:cubicBezTo>
                      <a:pt x="207250" y="895707"/>
                      <a:pt x="195806" y="894787"/>
                      <a:pt x="187452" y="900356"/>
                    </a:cubicBezTo>
                    <a:lnTo>
                      <a:pt x="173165" y="909881"/>
                    </a:lnTo>
                    <a:cubicBezTo>
                      <a:pt x="171577" y="914643"/>
                      <a:pt x="171952" y="920618"/>
                      <a:pt x="168402" y="924168"/>
                    </a:cubicBezTo>
                    <a:cubicBezTo>
                      <a:pt x="160307" y="932263"/>
                      <a:pt x="139827" y="943218"/>
                      <a:pt x="139827" y="943218"/>
                    </a:cubicBezTo>
                    <a:cubicBezTo>
                      <a:pt x="136652" y="938456"/>
                      <a:pt x="131947" y="934413"/>
                      <a:pt x="130302" y="928931"/>
                    </a:cubicBezTo>
                    <a:cubicBezTo>
                      <a:pt x="127076" y="918179"/>
                      <a:pt x="127741" y="906600"/>
                      <a:pt x="125540" y="895593"/>
                    </a:cubicBezTo>
                    <a:cubicBezTo>
                      <a:pt x="124555" y="890670"/>
                      <a:pt x="122365" y="886068"/>
                      <a:pt x="120777" y="881306"/>
                    </a:cubicBezTo>
                    <a:cubicBezTo>
                      <a:pt x="113889" y="791749"/>
                      <a:pt x="120664" y="847344"/>
                      <a:pt x="111252" y="795581"/>
                    </a:cubicBezTo>
                    <a:cubicBezTo>
                      <a:pt x="104546" y="758697"/>
                      <a:pt x="110126" y="777912"/>
                      <a:pt x="101727" y="752718"/>
                    </a:cubicBezTo>
                    <a:cubicBezTo>
                      <a:pt x="100140" y="740018"/>
                      <a:pt x="99647" y="727133"/>
                      <a:pt x="96965" y="714618"/>
                    </a:cubicBezTo>
                    <a:cubicBezTo>
                      <a:pt x="94861" y="704801"/>
                      <a:pt x="87440" y="686043"/>
                      <a:pt x="87440" y="686043"/>
                    </a:cubicBezTo>
                    <a:cubicBezTo>
                      <a:pt x="85598" y="669465"/>
                      <a:pt x="84408" y="631491"/>
                      <a:pt x="73152" y="614606"/>
                    </a:cubicBezTo>
                    <a:cubicBezTo>
                      <a:pt x="69977" y="609843"/>
                      <a:pt x="68024" y="603982"/>
                      <a:pt x="63627" y="600318"/>
                    </a:cubicBezTo>
                    <a:cubicBezTo>
                      <a:pt x="58173" y="595773"/>
                      <a:pt x="50927" y="593968"/>
                      <a:pt x="44577" y="590793"/>
                    </a:cubicBezTo>
                    <a:cubicBezTo>
                      <a:pt x="42990" y="586031"/>
                      <a:pt x="42600" y="580683"/>
                      <a:pt x="39815" y="576506"/>
                    </a:cubicBezTo>
                    <a:cubicBezTo>
                      <a:pt x="36079" y="570902"/>
                      <a:pt x="26314" y="568907"/>
                      <a:pt x="25527" y="562218"/>
                    </a:cubicBezTo>
                    <a:cubicBezTo>
                      <a:pt x="22924" y="540089"/>
                      <a:pt x="27957" y="517702"/>
                      <a:pt x="30290" y="495543"/>
                    </a:cubicBezTo>
                    <a:cubicBezTo>
                      <a:pt x="32711" y="472539"/>
                      <a:pt x="34554" y="475855"/>
                      <a:pt x="39815" y="457443"/>
                    </a:cubicBezTo>
                    <a:cubicBezTo>
                      <a:pt x="41613" y="451149"/>
                      <a:pt x="41999" y="444409"/>
                      <a:pt x="44577" y="438393"/>
                    </a:cubicBezTo>
                    <a:cubicBezTo>
                      <a:pt x="46832" y="433132"/>
                      <a:pt x="50927" y="428868"/>
                      <a:pt x="54102" y="424106"/>
                    </a:cubicBezTo>
                    <a:cubicBezTo>
                      <a:pt x="55690" y="417756"/>
                      <a:pt x="58865" y="411601"/>
                      <a:pt x="58865" y="405056"/>
                    </a:cubicBezTo>
                    <a:cubicBezTo>
                      <a:pt x="58865" y="385502"/>
                      <a:pt x="57491" y="362162"/>
                      <a:pt x="49340" y="343143"/>
                    </a:cubicBezTo>
                    <a:cubicBezTo>
                      <a:pt x="46543" y="336617"/>
                      <a:pt x="43337" y="330257"/>
                      <a:pt x="39815" y="324093"/>
                    </a:cubicBezTo>
                    <a:cubicBezTo>
                      <a:pt x="36975" y="319123"/>
                      <a:pt x="33954" y="314203"/>
                      <a:pt x="30290" y="309806"/>
                    </a:cubicBezTo>
                    <a:cubicBezTo>
                      <a:pt x="25978" y="304632"/>
                      <a:pt x="20765" y="300281"/>
                      <a:pt x="16002" y="295518"/>
                    </a:cubicBezTo>
                    <a:cubicBezTo>
                      <a:pt x="0" y="247509"/>
                      <a:pt x="4817" y="267602"/>
                      <a:pt x="16002" y="166931"/>
                    </a:cubicBezTo>
                    <a:cubicBezTo>
                      <a:pt x="16634" y="161242"/>
                      <a:pt x="22967" y="157763"/>
                      <a:pt x="25527" y="152643"/>
                    </a:cubicBezTo>
                    <a:cubicBezTo>
                      <a:pt x="39312" y="125074"/>
                      <a:pt x="17494" y="151153"/>
                      <a:pt x="44577" y="124068"/>
                    </a:cubicBezTo>
                    <a:cubicBezTo>
                      <a:pt x="47752" y="114543"/>
                      <a:pt x="51667" y="105233"/>
                      <a:pt x="54102" y="95493"/>
                    </a:cubicBezTo>
                    <a:cubicBezTo>
                      <a:pt x="55690" y="89143"/>
                      <a:pt x="56984" y="82712"/>
                      <a:pt x="58865" y="76443"/>
                    </a:cubicBezTo>
                    <a:cubicBezTo>
                      <a:pt x="61750" y="66826"/>
                      <a:pt x="65215" y="57393"/>
                      <a:pt x="68390" y="47868"/>
                    </a:cubicBezTo>
                    <a:cubicBezTo>
                      <a:pt x="69977" y="43106"/>
                      <a:pt x="73152" y="38601"/>
                      <a:pt x="73152" y="33581"/>
                    </a:cubicBezTo>
                    <a:lnTo>
                      <a:pt x="73152" y="2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" name="21 Forma libre"/>
              <p:cNvSpPr/>
              <p:nvPr/>
            </p:nvSpPr>
            <p:spPr>
              <a:xfrm>
                <a:off x="4935563" y="2675910"/>
                <a:ext cx="571936" cy="1753544"/>
              </a:xfrm>
              <a:custGeom>
                <a:avLst/>
                <a:gdLst>
                  <a:gd name="connsiteX0" fmla="*/ 100397 w 571936"/>
                  <a:gd name="connsiteY0" fmla="*/ 0 h 1753544"/>
                  <a:gd name="connsiteX1" fmla="*/ 100397 w 571936"/>
                  <a:gd name="connsiteY1" fmla="*/ 0 h 1753544"/>
                  <a:gd name="connsiteX2" fmla="*/ 152785 w 571936"/>
                  <a:gd name="connsiteY2" fmla="*/ 42863 h 1753544"/>
                  <a:gd name="connsiteX3" fmla="*/ 181360 w 571936"/>
                  <a:gd name="connsiteY3" fmla="*/ 61913 h 1753544"/>
                  <a:gd name="connsiteX4" fmla="*/ 200410 w 571936"/>
                  <a:gd name="connsiteY4" fmla="*/ 71438 h 1753544"/>
                  <a:gd name="connsiteX5" fmla="*/ 205172 w 571936"/>
                  <a:gd name="connsiteY5" fmla="*/ 85725 h 1753544"/>
                  <a:gd name="connsiteX6" fmla="*/ 219460 w 571936"/>
                  <a:gd name="connsiteY6" fmla="*/ 90488 h 1753544"/>
                  <a:gd name="connsiteX7" fmla="*/ 248035 w 571936"/>
                  <a:gd name="connsiteY7" fmla="*/ 104775 h 1753544"/>
                  <a:gd name="connsiteX8" fmla="*/ 281372 w 571936"/>
                  <a:gd name="connsiteY8" fmla="*/ 133350 h 1753544"/>
                  <a:gd name="connsiteX9" fmla="*/ 295660 w 571936"/>
                  <a:gd name="connsiteY9" fmla="*/ 138113 h 1753544"/>
                  <a:gd name="connsiteX10" fmla="*/ 314710 w 571936"/>
                  <a:gd name="connsiteY10" fmla="*/ 152400 h 1753544"/>
                  <a:gd name="connsiteX11" fmla="*/ 328997 w 571936"/>
                  <a:gd name="connsiteY11" fmla="*/ 161925 h 1753544"/>
                  <a:gd name="connsiteX12" fmla="*/ 348047 w 571936"/>
                  <a:gd name="connsiteY12" fmla="*/ 190500 h 1753544"/>
                  <a:gd name="connsiteX13" fmla="*/ 357572 w 571936"/>
                  <a:gd name="connsiteY13" fmla="*/ 219075 h 1753544"/>
                  <a:gd name="connsiteX14" fmla="*/ 367097 w 571936"/>
                  <a:gd name="connsiteY14" fmla="*/ 233363 h 1753544"/>
                  <a:gd name="connsiteX15" fmla="*/ 376622 w 571936"/>
                  <a:gd name="connsiteY15" fmla="*/ 261938 h 1753544"/>
                  <a:gd name="connsiteX16" fmla="*/ 381385 w 571936"/>
                  <a:gd name="connsiteY16" fmla="*/ 276225 h 1753544"/>
                  <a:gd name="connsiteX17" fmla="*/ 395672 w 571936"/>
                  <a:gd name="connsiteY17" fmla="*/ 319088 h 1753544"/>
                  <a:gd name="connsiteX18" fmla="*/ 400435 w 571936"/>
                  <a:gd name="connsiteY18" fmla="*/ 333375 h 1753544"/>
                  <a:gd name="connsiteX19" fmla="*/ 405197 w 571936"/>
                  <a:gd name="connsiteY19" fmla="*/ 347663 h 1753544"/>
                  <a:gd name="connsiteX20" fmla="*/ 409960 w 571936"/>
                  <a:gd name="connsiteY20" fmla="*/ 385763 h 1753544"/>
                  <a:gd name="connsiteX21" fmla="*/ 414722 w 571936"/>
                  <a:gd name="connsiteY21" fmla="*/ 404813 h 1753544"/>
                  <a:gd name="connsiteX22" fmla="*/ 419485 w 571936"/>
                  <a:gd name="connsiteY22" fmla="*/ 438150 h 1753544"/>
                  <a:gd name="connsiteX23" fmla="*/ 424247 w 571936"/>
                  <a:gd name="connsiteY23" fmla="*/ 542925 h 1753544"/>
                  <a:gd name="connsiteX24" fmla="*/ 429010 w 571936"/>
                  <a:gd name="connsiteY24" fmla="*/ 557213 h 1753544"/>
                  <a:gd name="connsiteX25" fmla="*/ 433772 w 571936"/>
                  <a:gd name="connsiteY25" fmla="*/ 590550 h 1753544"/>
                  <a:gd name="connsiteX26" fmla="*/ 438535 w 571936"/>
                  <a:gd name="connsiteY26" fmla="*/ 700088 h 1753544"/>
                  <a:gd name="connsiteX27" fmla="*/ 443297 w 571936"/>
                  <a:gd name="connsiteY27" fmla="*/ 714375 h 1753544"/>
                  <a:gd name="connsiteX28" fmla="*/ 452822 w 571936"/>
                  <a:gd name="connsiteY28" fmla="*/ 757238 h 1753544"/>
                  <a:gd name="connsiteX29" fmla="*/ 448060 w 571936"/>
                  <a:gd name="connsiteY29" fmla="*/ 847725 h 1753544"/>
                  <a:gd name="connsiteX30" fmla="*/ 443297 w 571936"/>
                  <a:gd name="connsiteY30" fmla="*/ 876300 h 1753544"/>
                  <a:gd name="connsiteX31" fmla="*/ 433772 w 571936"/>
                  <a:gd name="connsiteY31" fmla="*/ 904875 h 1753544"/>
                  <a:gd name="connsiteX32" fmla="*/ 429010 w 571936"/>
                  <a:gd name="connsiteY32" fmla="*/ 938213 h 1753544"/>
                  <a:gd name="connsiteX33" fmla="*/ 419485 w 571936"/>
                  <a:gd name="connsiteY33" fmla="*/ 1109663 h 1753544"/>
                  <a:gd name="connsiteX34" fmla="*/ 424247 w 571936"/>
                  <a:gd name="connsiteY34" fmla="*/ 1171575 h 1753544"/>
                  <a:gd name="connsiteX35" fmla="*/ 438535 w 571936"/>
                  <a:gd name="connsiteY35" fmla="*/ 1185863 h 1753544"/>
                  <a:gd name="connsiteX36" fmla="*/ 448060 w 571936"/>
                  <a:gd name="connsiteY36" fmla="*/ 1200150 h 1753544"/>
                  <a:gd name="connsiteX37" fmla="*/ 476635 w 571936"/>
                  <a:gd name="connsiteY37" fmla="*/ 1195388 h 1753544"/>
                  <a:gd name="connsiteX38" fmla="*/ 505210 w 571936"/>
                  <a:gd name="connsiteY38" fmla="*/ 1185863 h 1753544"/>
                  <a:gd name="connsiteX39" fmla="*/ 548072 w 571936"/>
                  <a:gd name="connsiteY39" fmla="*/ 1204913 h 1753544"/>
                  <a:gd name="connsiteX40" fmla="*/ 538547 w 571936"/>
                  <a:gd name="connsiteY40" fmla="*/ 1257300 h 1753544"/>
                  <a:gd name="connsiteX41" fmla="*/ 529022 w 571936"/>
                  <a:gd name="connsiteY41" fmla="*/ 1319213 h 1753544"/>
                  <a:gd name="connsiteX42" fmla="*/ 533785 w 571936"/>
                  <a:gd name="connsiteY42" fmla="*/ 1362075 h 1753544"/>
                  <a:gd name="connsiteX43" fmla="*/ 548072 w 571936"/>
                  <a:gd name="connsiteY43" fmla="*/ 1443038 h 1753544"/>
                  <a:gd name="connsiteX44" fmla="*/ 548072 w 571936"/>
                  <a:gd name="connsiteY44" fmla="*/ 1509713 h 1753544"/>
                  <a:gd name="connsiteX45" fmla="*/ 557597 w 571936"/>
                  <a:gd name="connsiteY45" fmla="*/ 1538288 h 1753544"/>
                  <a:gd name="connsiteX46" fmla="*/ 562360 w 571936"/>
                  <a:gd name="connsiteY46" fmla="*/ 1552575 h 1753544"/>
                  <a:gd name="connsiteX47" fmla="*/ 562360 w 571936"/>
                  <a:gd name="connsiteY47" fmla="*/ 1704975 h 1753544"/>
                  <a:gd name="connsiteX48" fmla="*/ 524260 w 571936"/>
                  <a:gd name="connsiteY48" fmla="*/ 1728788 h 1753544"/>
                  <a:gd name="connsiteX49" fmla="*/ 495685 w 571936"/>
                  <a:gd name="connsiteY49" fmla="*/ 1747838 h 1753544"/>
                  <a:gd name="connsiteX50" fmla="*/ 462347 w 571936"/>
                  <a:gd name="connsiteY50" fmla="*/ 1714500 h 1753544"/>
                  <a:gd name="connsiteX51" fmla="*/ 443297 w 571936"/>
                  <a:gd name="connsiteY51" fmla="*/ 1685925 h 1753544"/>
                  <a:gd name="connsiteX52" fmla="*/ 433772 w 571936"/>
                  <a:gd name="connsiteY52" fmla="*/ 1671638 h 1753544"/>
                  <a:gd name="connsiteX53" fmla="*/ 429010 w 571936"/>
                  <a:gd name="connsiteY53" fmla="*/ 1652588 h 1753544"/>
                  <a:gd name="connsiteX54" fmla="*/ 419485 w 571936"/>
                  <a:gd name="connsiteY54" fmla="*/ 1624013 h 1753544"/>
                  <a:gd name="connsiteX55" fmla="*/ 409960 w 571936"/>
                  <a:gd name="connsiteY55" fmla="*/ 1590675 h 1753544"/>
                  <a:gd name="connsiteX56" fmla="*/ 390910 w 571936"/>
                  <a:gd name="connsiteY56" fmla="*/ 1557338 h 1753544"/>
                  <a:gd name="connsiteX57" fmla="*/ 381385 w 571936"/>
                  <a:gd name="connsiteY57" fmla="*/ 1538288 h 1753544"/>
                  <a:gd name="connsiteX58" fmla="*/ 371860 w 571936"/>
                  <a:gd name="connsiteY58" fmla="*/ 1524000 h 1753544"/>
                  <a:gd name="connsiteX59" fmla="*/ 343285 w 571936"/>
                  <a:gd name="connsiteY59" fmla="*/ 1504950 h 1753544"/>
                  <a:gd name="connsiteX60" fmla="*/ 305185 w 571936"/>
                  <a:gd name="connsiteY60" fmla="*/ 1481138 h 1753544"/>
                  <a:gd name="connsiteX61" fmla="*/ 290897 w 571936"/>
                  <a:gd name="connsiteY61" fmla="*/ 1476375 h 1753544"/>
                  <a:gd name="connsiteX62" fmla="*/ 276610 w 571936"/>
                  <a:gd name="connsiteY62" fmla="*/ 1471613 h 1753544"/>
                  <a:gd name="connsiteX63" fmla="*/ 228985 w 571936"/>
                  <a:gd name="connsiteY63" fmla="*/ 1481138 h 1753544"/>
                  <a:gd name="connsiteX64" fmla="*/ 200410 w 571936"/>
                  <a:gd name="connsiteY64" fmla="*/ 1504950 h 1753544"/>
                  <a:gd name="connsiteX65" fmla="*/ 186122 w 571936"/>
                  <a:gd name="connsiteY65" fmla="*/ 1514475 h 1753544"/>
                  <a:gd name="connsiteX66" fmla="*/ 176597 w 571936"/>
                  <a:gd name="connsiteY66" fmla="*/ 1528763 h 1753544"/>
                  <a:gd name="connsiteX67" fmla="*/ 124210 w 571936"/>
                  <a:gd name="connsiteY67" fmla="*/ 1552575 h 1753544"/>
                  <a:gd name="connsiteX68" fmla="*/ 86110 w 571936"/>
                  <a:gd name="connsiteY68" fmla="*/ 1538288 h 1753544"/>
                  <a:gd name="connsiteX69" fmla="*/ 81347 w 571936"/>
                  <a:gd name="connsiteY69" fmla="*/ 1524000 h 1753544"/>
                  <a:gd name="connsiteX70" fmla="*/ 76585 w 571936"/>
                  <a:gd name="connsiteY70" fmla="*/ 1404938 h 1753544"/>
                  <a:gd name="connsiteX71" fmla="*/ 71822 w 571936"/>
                  <a:gd name="connsiteY71" fmla="*/ 1333500 h 1753544"/>
                  <a:gd name="connsiteX72" fmla="*/ 57535 w 571936"/>
                  <a:gd name="connsiteY72" fmla="*/ 1304925 h 1753544"/>
                  <a:gd name="connsiteX73" fmla="*/ 52772 w 571936"/>
                  <a:gd name="connsiteY73" fmla="*/ 1290638 h 1753544"/>
                  <a:gd name="connsiteX74" fmla="*/ 62297 w 571936"/>
                  <a:gd name="connsiteY74" fmla="*/ 1257300 h 1753544"/>
                  <a:gd name="connsiteX75" fmla="*/ 76585 w 571936"/>
                  <a:gd name="connsiteY75" fmla="*/ 1228725 h 1753544"/>
                  <a:gd name="connsiteX76" fmla="*/ 48010 w 571936"/>
                  <a:gd name="connsiteY76" fmla="*/ 1185863 h 1753544"/>
                  <a:gd name="connsiteX77" fmla="*/ 38485 w 571936"/>
                  <a:gd name="connsiteY77" fmla="*/ 1171575 h 1753544"/>
                  <a:gd name="connsiteX78" fmla="*/ 19435 w 571936"/>
                  <a:gd name="connsiteY78" fmla="*/ 1138238 h 1753544"/>
                  <a:gd name="connsiteX79" fmla="*/ 14672 w 571936"/>
                  <a:gd name="connsiteY79" fmla="*/ 1114425 h 1753544"/>
                  <a:gd name="connsiteX80" fmla="*/ 9910 w 571936"/>
                  <a:gd name="connsiteY80" fmla="*/ 1100138 h 1753544"/>
                  <a:gd name="connsiteX81" fmla="*/ 14672 w 571936"/>
                  <a:gd name="connsiteY81" fmla="*/ 1033463 h 1753544"/>
                  <a:gd name="connsiteX82" fmla="*/ 24197 w 571936"/>
                  <a:gd name="connsiteY82" fmla="*/ 1004888 h 1753544"/>
                  <a:gd name="connsiteX83" fmla="*/ 33722 w 571936"/>
                  <a:gd name="connsiteY83" fmla="*/ 976313 h 1753544"/>
                  <a:gd name="connsiteX84" fmla="*/ 38485 w 571936"/>
                  <a:gd name="connsiteY84" fmla="*/ 952500 h 1753544"/>
                  <a:gd name="connsiteX85" fmla="*/ 48010 w 571936"/>
                  <a:gd name="connsiteY85" fmla="*/ 923925 h 1753544"/>
                  <a:gd name="connsiteX86" fmla="*/ 62297 w 571936"/>
                  <a:gd name="connsiteY86" fmla="*/ 919163 h 1753544"/>
                  <a:gd name="connsiteX87" fmla="*/ 86110 w 571936"/>
                  <a:gd name="connsiteY87" fmla="*/ 923925 h 1753544"/>
                  <a:gd name="connsiteX88" fmla="*/ 105160 w 571936"/>
                  <a:gd name="connsiteY88" fmla="*/ 928688 h 1753544"/>
                  <a:gd name="connsiteX89" fmla="*/ 128972 w 571936"/>
                  <a:gd name="connsiteY89" fmla="*/ 923925 h 1753544"/>
                  <a:gd name="connsiteX90" fmla="*/ 133735 w 571936"/>
                  <a:gd name="connsiteY90" fmla="*/ 752475 h 1753544"/>
                  <a:gd name="connsiteX91" fmla="*/ 119447 w 571936"/>
                  <a:gd name="connsiteY91" fmla="*/ 695325 h 1753544"/>
                  <a:gd name="connsiteX92" fmla="*/ 114685 w 571936"/>
                  <a:gd name="connsiteY92" fmla="*/ 681038 h 1753544"/>
                  <a:gd name="connsiteX93" fmla="*/ 109922 w 571936"/>
                  <a:gd name="connsiteY93" fmla="*/ 666750 h 1753544"/>
                  <a:gd name="connsiteX94" fmla="*/ 105160 w 571936"/>
                  <a:gd name="connsiteY94" fmla="*/ 619125 h 1753544"/>
                  <a:gd name="connsiteX95" fmla="*/ 95635 w 571936"/>
                  <a:gd name="connsiteY95" fmla="*/ 576263 h 1753544"/>
                  <a:gd name="connsiteX96" fmla="*/ 86110 w 571936"/>
                  <a:gd name="connsiteY96" fmla="*/ 547688 h 1753544"/>
                  <a:gd name="connsiteX97" fmla="*/ 81347 w 571936"/>
                  <a:gd name="connsiteY97" fmla="*/ 533400 h 1753544"/>
                  <a:gd name="connsiteX98" fmla="*/ 76585 w 571936"/>
                  <a:gd name="connsiteY98" fmla="*/ 519113 h 1753544"/>
                  <a:gd name="connsiteX99" fmla="*/ 57535 w 571936"/>
                  <a:gd name="connsiteY99" fmla="*/ 490538 h 1753544"/>
                  <a:gd name="connsiteX100" fmla="*/ 62297 w 571936"/>
                  <a:gd name="connsiteY100" fmla="*/ 385763 h 1753544"/>
                  <a:gd name="connsiteX101" fmla="*/ 52772 w 571936"/>
                  <a:gd name="connsiteY101" fmla="*/ 323850 h 1753544"/>
                  <a:gd name="connsiteX102" fmla="*/ 38485 w 571936"/>
                  <a:gd name="connsiteY102" fmla="*/ 309563 h 1753544"/>
                  <a:gd name="connsiteX103" fmla="*/ 19435 w 571936"/>
                  <a:gd name="connsiteY103" fmla="*/ 261938 h 1753544"/>
                  <a:gd name="connsiteX104" fmla="*/ 5147 w 571936"/>
                  <a:gd name="connsiteY104" fmla="*/ 223838 h 1753544"/>
                  <a:gd name="connsiteX105" fmla="*/ 385 w 571936"/>
                  <a:gd name="connsiteY105" fmla="*/ 209550 h 1753544"/>
                  <a:gd name="connsiteX106" fmla="*/ 9910 w 571936"/>
                  <a:gd name="connsiteY106" fmla="*/ 161925 h 1753544"/>
                  <a:gd name="connsiteX107" fmla="*/ 14672 w 571936"/>
                  <a:gd name="connsiteY107" fmla="*/ 123825 h 1753544"/>
                  <a:gd name="connsiteX108" fmla="*/ 38485 w 571936"/>
                  <a:gd name="connsiteY108" fmla="*/ 95250 h 1753544"/>
                  <a:gd name="connsiteX109" fmla="*/ 62297 w 571936"/>
                  <a:gd name="connsiteY109" fmla="*/ 52388 h 1753544"/>
                  <a:gd name="connsiteX110" fmla="*/ 76585 w 571936"/>
                  <a:gd name="connsiteY110" fmla="*/ 42863 h 1753544"/>
                  <a:gd name="connsiteX111" fmla="*/ 86110 w 571936"/>
                  <a:gd name="connsiteY111" fmla="*/ 23813 h 1753544"/>
                  <a:gd name="connsiteX112" fmla="*/ 100397 w 571936"/>
                  <a:gd name="connsiteY112" fmla="*/ 0 h 1753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</a:cxnLst>
                <a:rect l="l" t="t" r="r" b="b"/>
                <a:pathLst>
                  <a:path w="571936" h="1753544">
                    <a:moveTo>
                      <a:pt x="100397" y="0"/>
                    </a:moveTo>
                    <a:lnTo>
                      <a:pt x="100397" y="0"/>
                    </a:lnTo>
                    <a:cubicBezTo>
                      <a:pt x="121707" y="18266"/>
                      <a:pt x="131818" y="28186"/>
                      <a:pt x="152785" y="42863"/>
                    </a:cubicBezTo>
                    <a:cubicBezTo>
                      <a:pt x="162163" y="49428"/>
                      <a:pt x="171121" y="56793"/>
                      <a:pt x="181360" y="61913"/>
                    </a:cubicBezTo>
                    <a:lnTo>
                      <a:pt x="200410" y="71438"/>
                    </a:lnTo>
                    <a:cubicBezTo>
                      <a:pt x="201997" y="76200"/>
                      <a:pt x="201622" y="82175"/>
                      <a:pt x="205172" y="85725"/>
                    </a:cubicBezTo>
                    <a:cubicBezTo>
                      <a:pt x="208722" y="89275"/>
                      <a:pt x="214970" y="88243"/>
                      <a:pt x="219460" y="90488"/>
                    </a:cubicBezTo>
                    <a:cubicBezTo>
                      <a:pt x="256382" y="108949"/>
                      <a:pt x="212128" y="92808"/>
                      <a:pt x="248035" y="104775"/>
                    </a:cubicBezTo>
                    <a:cubicBezTo>
                      <a:pt x="259297" y="116037"/>
                      <a:pt x="267113" y="125202"/>
                      <a:pt x="281372" y="133350"/>
                    </a:cubicBezTo>
                    <a:cubicBezTo>
                      <a:pt x="285731" y="135841"/>
                      <a:pt x="290897" y="136525"/>
                      <a:pt x="295660" y="138113"/>
                    </a:cubicBezTo>
                    <a:cubicBezTo>
                      <a:pt x="302010" y="142875"/>
                      <a:pt x="308251" y="147786"/>
                      <a:pt x="314710" y="152400"/>
                    </a:cubicBezTo>
                    <a:cubicBezTo>
                      <a:pt x="319368" y="155727"/>
                      <a:pt x="325228" y="157617"/>
                      <a:pt x="328997" y="161925"/>
                    </a:cubicBezTo>
                    <a:cubicBezTo>
                      <a:pt x="336535" y="170540"/>
                      <a:pt x="341697" y="180975"/>
                      <a:pt x="348047" y="190500"/>
                    </a:cubicBezTo>
                    <a:cubicBezTo>
                      <a:pt x="353616" y="198854"/>
                      <a:pt x="352003" y="210721"/>
                      <a:pt x="357572" y="219075"/>
                    </a:cubicBezTo>
                    <a:cubicBezTo>
                      <a:pt x="360747" y="223838"/>
                      <a:pt x="364772" y="228132"/>
                      <a:pt x="367097" y="233363"/>
                    </a:cubicBezTo>
                    <a:cubicBezTo>
                      <a:pt x="371175" y="242538"/>
                      <a:pt x="373447" y="252413"/>
                      <a:pt x="376622" y="261938"/>
                    </a:cubicBezTo>
                    <a:lnTo>
                      <a:pt x="381385" y="276225"/>
                    </a:lnTo>
                    <a:lnTo>
                      <a:pt x="395672" y="319088"/>
                    </a:lnTo>
                    <a:lnTo>
                      <a:pt x="400435" y="333375"/>
                    </a:lnTo>
                    <a:lnTo>
                      <a:pt x="405197" y="347663"/>
                    </a:lnTo>
                    <a:cubicBezTo>
                      <a:pt x="406785" y="360363"/>
                      <a:pt x="407856" y="373138"/>
                      <a:pt x="409960" y="385763"/>
                    </a:cubicBezTo>
                    <a:cubicBezTo>
                      <a:pt x="411036" y="392219"/>
                      <a:pt x="413551" y="398373"/>
                      <a:pt x="414722" y="404813"/>
                    </a:cubicBezTo>
                    <a:cubicBezTo>
                      <a:pt x="416730" y="415857"/>
                      <a:pt x="417897" y="427038"/>
                      <a:pt x="419485" y="438150"/>
                    </a:cubicBezTo>
                    <a:cubicBezTo>
                      <a:pt x="421072" y="473075"/>
                      <a:pt x="421459" y="508075"/>
                      <a:pt x="424247" y="542925"/>
                    </a:cubicBezTo>
                    <a:cubicBezTo>
                      <a:pt x="424647" y="547929"/>
                      <a:pt x="428025" y="552290"/>
                      <a:pt x="429010" y="557213"/>
                    </a:cubicBezTo>
                    <a:cubicBezTo>
                      <a:pt x="431211" y="568220"/>
                      <a:pt x="432185" y="579438"/>
                      <a:pt x="433772" y="590550"/>
                    </a:cubicBezTo>
                    <a:cubicBezTo>
                      <a:pt x="435360" y="627063"/>
                      <a:pt x="435732" y="663648"/>
                      <a:pt x="438535" y="700088"/>
                    </a:cubicBezTo>
                    <a:cubicBezTo>
                      <a:pt x="438920" y="705093"/>
                      <a:pt x="441918" y="709548"/>
                      <a:pt x="443297" y="714375"/>
                    </a:cubicBezTo>
                    <a:cubicBezTo>
                      <a:pt x="447784" y="730079"/>
                      <a:pt x="449546" y="740856"/>
                      <a:pt x="452822" y="757238"/>
                    </a:cubicBezTo>
                    <a:cubicBezTo>
                      <a:pt x="451235" y="787400"/>
                      <a:pt x="450469" y="817617"/>
                      <a:pt x="448060" y="847725"/>
                    </a:cubicBezTo>
                    <a:cubicBezTo>
                      <a:pt x="447290" y="857351"/>
                      <a:pt x="445639" y="866932"/>
                      <a:pt x="443297" y="876300"/>
                    </a:cubicBezTo>
                    <a:cubicBezTo>
                      <a:pt x="440862" y="886040"/>
                      <a:pt x="433772" y="904875"/>
                      <a:pt x="433772" y="904875"/>
                    </a:cubicBezTo>
                    <a:cubicBezTo>
                      <a:pt x="432185" y="915988"/>
                      <a:pt x="429585" y="927002"/>
                      <a:pt x="429010" y="938213"/>
                    </a:cubicBezTo>
                    <a:cubicBezTo>
                      <a:pt x="420038" y="1113177"/>
                      <a:pt x="437088" y="1039242"/>
                      <a:pt x="419485" y="1109663"/>
                    </a:cubicBezTo>
                    <a:cubicBezTo>
                      <a:pt x="421072" y="1130300"/>
                      <a:pt x="419227" y="1151495"/>
                      <a:pt x="424247" y="1171575"/>
                    </a:cubicBezTo>
                    <a:cubicBezTo>
                      <a:pt x="425881" y="1178109"/>
                      <a:pt x="434223" y="1180689"/>
                      <a:pt x="438535" y="1185863"/>
                    </a:cubicBezTo>
                    <a:cubicBezTo>
                      <a:pt x="442199" y="1190260"/>
                      <a:pt x="444885" y="1195388"/>
                      <a:pt x="448060" y="1200150"/>
                    </a:cubicBezTo>
                    <a:cubicBezTo>
                      <a:pt x="457585" y="1198563"/>
                      <a:pt x="467267" y="1197730"/>
                      <a:pt x="476635" y="1195388"/>
                    </a:cubicBezTo>
                    <a:cubicBezTo>
                      <a:pt x="486375" y="1192953"/>
                      <a:pt x="505210" y="1185863"/>
                      <a:pt x="505210" y="1185863"/>
                    </a:cubicBezTo>
                    <a:cubicBezTo>
                      <a:pt x="525834" y="1188441"/>
                      <a:pt x="548072" y="1179584"/>
                      <a:pt x="548072" y="1204913"/>
                    </a:cubicBezTo>
                    <a:cubicBezTo>
                      <a:pt x="548072" y="1208549"/>
                      <a:pt x="535372" y="1219200"/>
                      <a:pt x="538547" y="1257300"/>
                    </a:cubicBezTo>
                    <a:lnTo>
                      <a:pt x="529022" y="1319213"/>
                    </a:lnTo>
                    <a:cubicBezTo>
                      <a:pt x="530610" y="1333500"/>
                      <a:pt x="529023" y="1337469"/>
                      <a:pt x="533785" y="1362075"/>
                    </a:cubicBezTo>
                    <a:lnTo>
                      <a:pt x="548072" y="1443038"/>
                    </a:lnTo>
                    <a:cubicBezTo>
                      <a:pt x="543834" y="1481187"/>
                      <a:pt x="539693" y="1478988"/>
                      <a:pt x="548072" y="1509713"/>
                    </a:cubicBezTo>
                    <a:cubicBezTo>
                      <a:pt x="550714" y="1519399"/>
                      <a:pt x="554422" y="1528763"/>
                      <a:pt x="557597" y="1538288"/>
                    </a:cubicBezTo>
                    <a:lnTo>
                      <a:pt x="562360" y="1552575"/>
                    </a:lnTo>
                    <a:cubicBezTo>
                      <a:pt x="568734" y="1616321"/>
                      <a:pt x="571936" y="1625168"/>
                      <a:pt x="562360" y="1704975"/>
                    </a:cubicBezTo>
                    <a:cubicBezTo>
                      <a:pt x="559876" y="1725672"/>
                      <a:pt x="536145" y="1720864"/>
                      <a:pt x="524260" y="1728788"/>
                    </a:cubicBezTo>
                    <a:lnTo>
                      <a:pt x="495685" y="1747838"/>
                    </a:lnTo>
                    <a:cubicBezTo>
                      <a:pt x="450784" y="1738857"/>
                      <a:pt x="488376" y="1753544"/>
                      <a:pt x="462347" y="1714500"/>
                    </a:cubicBezTo>
                    <a:lnTo>
                      <a:pt x="443297" y="1685925"/>
                    </a:lnTo>
                    <a:lnTo>
                      <a:pt x="433772" y="1671638"/>
                    </a:lnTo>
                    <a:cubicBezTo>
                      <a:pt x="432185" y="1665288"/>
                      <a:pt x="430891" y="1658857"/>
                      <a:pt x="429010" y="1652588"/>
                    </a:cubicBezTo>
                    <a:cubicBezTo>
                      <a:pt x="426125" y="1642971"/>
                      <a:pt x="421920" y="1633753"/>
                      <a:pt x="419485" y="1624013"/>
                    </a:cubicBezTo>
                    <a:cubicBezTo>
                      <a:pt x="417070" y="1614354"/>
                      <a:pt x="414057" y="1600235"/>
                      <a:pt x="409960" y="1590675"/>
                    </a:cubicBezTo>
                    <a:cubicBezTo>
                      <a:pt x="397626" y="1561893"/>
                      <a:pt x="404574" y="1581250"/>
                      <a:pt x="390910" y="1557338"/>
                    </a:cubicBezTo>
                    <a:cubicBezTo>
                      <a:pt x="387388" y="1551174"/>
                      <a:pt x="384907" y="1544452"/>
                      <a:pt x="381385" y="1538288"/>
                    </a:cubicBezTo>
                    <a:cubicBezTo>
                      <a:pt x="378545" y="1533318"/>
                      <a:pt x="376168" y="1527769"/>
                      <a:pt x="371860" y="1524000"/>
                    </a:cubicBezTo>
                    <a:cubicBezTo>
                      <a:pt x="363245" y="1516462"/>
                      <a:pt x="343285" y="1504950"/>
                      <a:pt x="343285" y="1504950"/>
                    </a:cubicBezTo>
                    <a:cubicBezTo>
                      <a:pt x="328190" y="1482309"/>
                      <a:pt x="339190" y="1492473"/>
                      <a:pt x="305185" y="1481138"/>
                    </a:cubicBezTo>
                    <a:lnTo>
                      <a:pt x="290897" y="1476375"/>
                    </a:lnTo>
                    <a:lnTo>
                      <a:pt x="276610" y="1471613"/>
                    </a:lnTo>
                    <a:cubicBezTo>
                      <a:pt x="264317" y="1473369"/>
                      <a:pt x="242288" y="1474487"/>
                      <a:pt x="228985" y="1481138"/>
                    </a:cubicBezTo>
                    <a:cubicBezTo>
                      <a:pt x="211245" y="1490008"/>
                      <a:pt x="216213" y="1491781"/>
                      <a:pt x="200410" y="1504950"/>
                    </a:cubicBezTo>
                    <a:cubicBezTo>
                      <a:pt x="196013" y="1508614"/>
                      <a:pt x="190885" y="1511300"/>
                      <a:pt x="186122" y="1514475"/>
                    </a:cubicBezTo>
                    <a:cubicBezTo>
                      <a:pt x="182947" y="1519238"/>
                      <a:pt x="180905" y="1524994"/>
                      <a:pt x="176597" y="1528763"/>
                    </a:cubicBezTo>
                    <a:cubicBezTo>
                      <a:pt x="152185" y="1550124"/>
                      <a:pt x="151541" y="1547109"/>
                      <a:pt x="124210" y="1552575"/>
                    </a:cubicBezTo>
                    <a:cubicBezTo>
                      <a:pt x="111301" y="1549994"/>
                      <a:pt x="95454" y="1549968"/>
                      <a:pt x="86110" y="1538288"/>
                    </a:cubicBezTo>
                    <a:cubicBezTo>
                      <a:pt x="82974" y="1534368"/>
                      <a:pt x="82935" y="1528763"/>
                      <a:pt x="81347" y="1524000"/>
                    </a:cubicBezTo>
                    <a:cubicBezTo>
                      <a:pt x="68419" y="1446433"/>
                      <a:pt x="70341" y="1486106"/>
                      <a:pt x="76585" y="1404938"/>
                    </a:cubicBezTo>
                    <a:cubicBezTo>
                      <a:pt x="74997" y="1381125"/>
                      <a:pt x="74458" y="1357220"/>
                      <a:pt x="71822" y="1333500"/>
                    </a:cubicBezTo>
                    <a:cubicBezTo>
                      <a:pt x="70112" y="1318110"/>
                      <a:pt x="64301" y="1318456"/>
                      <a:pt x="57535" y="1304925"/>
                    </a:cubicBezTo>
                    <a:cubicBezTo>
                      <a:pt x="55290" y="1300435"/>
                      <a:pt x="54360" y="1295400"/>
                      <a:pt x="52772" y="1290638"/>
                    </a:cubicBezTo>
                    <a:cubicBezTo>
                      <a:pt x="54296" y="1284541"/>
                      <a:pt x="58883" y="1264128"/>
                      <a:pt x="62297" y="1257300"/>
                    </a:cubicBezTo>
                    <a:cubicBezTo>
                      <a:pt x="80765" y="1220363"/>
                      <a:pt x="64610" y="1264646"/>
                      <a:pt x="76585" y="1228725"/>
                    </a:cubicBezTo>
                    <a:lnTo>
                      <a:pt x="48010" y="1185863"/>
                    </a:lnTo>
                    <a:cubicBezTo>
                      <a:pt x="44835" y="1181100"/>
                      <a:pt x="41045" y="1176695"/>
                      <a:pt x="38485" y="1171575"/>
                    </a:cubicBezTo>
                    <a:cubicBezTo>
                      <a:pt x="26400" y="1147406"/>
                      <a:pt x="32898" y="1158432"/>
                      <a:pt x="19435" y="1138238"/>
                    </a:cubicBezTo>
                    <a:cubicBezTo>
                      <a:pt x="17847" y="1130300"/>
                      <a:pt x="16635" y="1122278"/>
                      <a:pt x="14672" y="1114425"/>
                    </a:cubicBezTo>
                    <a:cubicBezTo>
                      <a:pt x="13454" y="1109555"/>
                      <a:pt x="9910" y="1105158"/>
                      <a:pt x="9910" y="1100138"/>
                    </a:cubicBezTo>
                    <a:cubicBezTo>
                      <a:pt x="9910" y="1077856"/>
                      <a:pt x="11367" y="1055498"/>
                      <a:pt x="14672" y="1033463"/>
                    </a:cubicBezTo>
                    <a:cubicBezTo>
                      <a:pt x="16161" y="1023534"/>
                      <a:pt x="21022" y="1014413"/>
                      <a:pt x="24197" y="1004888"/>
                    </a:cubicBezTo>
                    <a:lnTo>
                      <a:pt x="33722" y="976313"/>
                    </a:lnTo>
                    <a:cubicBezTo>
                      <a:pt x="35310" y="968375"/>
                      <a:pt x="36355" y="960310"/>
                      <a:pt x="38485" y="952500"/>
                    </a:cubicBezTo>
                    <a:cubicBezTo>
                      <a:pt x="41127" y="942814"/>
                      <a:pt x="38485" y="927100"/>
                      <a:pt x="48010" y="923925"/>
                    </a:cubicBezTo>
                    <a:lnTo>
                      <a:pt x="62297" y="919163"/>
                    </a:lnTo>
                    <a:cubicBezTo>
                      <a:pt x="70235" y="920750"/>
                      <a:pt x="78208" y="922169"/>
                      <a:pt x="86110" y="923925"/>
                    </a:cubicBezTo>
                    <a:cubicBezTo>
                      <a:pt x="92500" y="925345"/>
                      <a:pt x="98615" y="928688"/>
                      <a:pt x="105160" y="928688"/>
                    </a:cubicBezTo>
                    <a:cubicBezTo>
                      <a:pt x="113255" y="928688"/>
                      <a:pt x="121035" y="925513"/>
                      <a:pt x="128972" y="923925"/>
                    </a:cubicBezTo>
                    <a:cubicBezTo>
                      <a:pt x="167224" y="866549"/>
                      <a:pt x="141844" y="910599"/>
                      <a:pt x="133735" y="752475"/>
                    </a:cubicBezTo>
                    <a:cubicBezTo>
                      <a:pt x="132569" y="729739"/>
                      <a:pt x="126569" y="716692"/>
                      <a:pt x="119447" y="695325"/>
                    </a:cubicBezTo>
                    <a:lnTo>
                      <a:pt x="114685" y="681038"/>
                    </a:lnTo>
                    <a:lnTo>
                      <a:pt x="109922" y="666750"/>
                    </a:lnTo>
                    <a:cubicBezTo>
                      <a:pt x="108335" y="650875"/>
                      <a:pt x="107269" y="634939"/>
                      <a:pt x="105160" y="619125"/>
                    </a:cubicBezTo>
                    <a:cubicBezTo>
                      <a:pt x="104074" y="610977"/>
                      <a:pt x="98349" y="585310"/>
                      <a:pt x="95635" y="576263"/>
                    </a:cubicBezTo>
                    <a:cubicBezTo>
                      <a:pt x="92750" y="566646"/>
                      <a:pt x="89285" y="557213"/>
                      <a:pt x="86110" y="547688"/>
                    </a:cubicBezTo>
                    <a:lnTo>
                      <a:pt x="81347" y="533400"/>
                    </a:lnTo>
                    <a:cubicBezTo>
                      <a:pt x="79760" y="528638"/>
                      <a:pt x="79370" y="523290"/>
                      <a:pt x="76585" y="519113"/>
                    </a:cubicBezTo>
                    <a:lnTo>
                      <a:pt x="57535" y="490538"/>
                    </a:lnTo>
                    <a:cubicBezTo>
                      <a:pt x="59122" y="455613"/>
                      <a:pt x="62297" y="420724"/>
                      <a:pt x="62297" y="385763"/>
                    </a:cubicBezTo>
                    <a:cubicBezTo>
                      <a:pt x="62297" y="379385"/>
                      <a:pt x="58525" y="337272"/>
                      <a:pt x="52772" y="323850"/>
                    </a:cubicBezTo>
                    <a:cubicBezTo>
                      <a:pt x="46083" y="308242"/>
                      <a:pt x="47940" y="309563"/>
                      <a:pt x="38485" y="309563"/>
                    </a:cubicBezTo>
                    <a:lnTo>
                      <a:pt x="19435" y="261938"/>
                    </a:lnTo>
                    <a:cubicBezTo>
                      <a:pt x="14672" y="249238"/>
                      <a:pt x="9782" y="236585"/>
                      <a:pt x="5147" y="223838"/>
                    </a:cubicBezTo>
                    <a:cubicBezTo>
                      <a:pt x="3431" y="219120"/>
                      <a:pt x="0" y="214555"/>
                      <a:pt x="385" y="209550"/>
                    </a:cubicBezTo>
                    <a:cubicBezTo>
                      <a:pt x="1627" y="193408"/>
                      <a:pt x="7902" y="177989"/>
                      <a:pt x="9910" y="161925"/>
                    </a:cubicBezTo>
                    <a:cubicBezTo>
                      <a:pt x="11497" y="149225"/>
                      <a:pt x="11304" y="136173"/>
                      <a:pt x="14672" y="123825"/>
                    </a:cubicBezTo>
                    <a:cubicBezTo>
                      <a:pt x="17158" y="114709"/>
                      <a:pt x="32830" y="100905"/>
                      <a:pt x="38485" y="95250"/>
                    </a:cubicBezTo>
                    <a:cubicBezTo>
                      <a:pt x="43448" y="80361"/>
                      <a:pt x="48260" y="61746"/>
                      <a:pt x="62297" y="52388"/>
                    </a:cubicBezTo>
                    <a:lnTo>
                      <a:pt x="76585" y="42863"/>
                    </a:lnTo>
                    <a:cubicBezTo>
                      <a:pt x="79760" y="36513"/>
                      <a:pt x="83313" y="30339"/>
                      <a:pt x="86110" y="23813"/>
                    </a:cubicBezTo>
                    <a:cubicBezTo>
                      <a:pt x="94318" y="4659"/>
                      <a:pt x="98016" y="3969"/>
                      <a:pt x="100397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" name="22 Forma libre"/>
              <p:cNvSpPr/>
              <p:nvPr/>
            </p:nvSpPr>
            <p:spPr>
              <a:xfrm>
                <a:off x="5035960" y="2518118"/>
                <a:ext cx="723900" cy="667380"/>
              </a:xfrm>
              <a:custGeom>
                <a:avLst/>
                <a:gdLst>
                  <a:gd name="connsiteX0" fmla="*/ 0 w 723900"/>
                  <a:gd name="connsiteY0" fmla="*/ 153030 h 667380"/>
                  <a:gd name="connsiteX1" fmla="*/ 0 w 723900"/>
                  <a:gd name="connsiteY1" fmla="*/ 153030 h 667380"/>
                  <a:gd name="connsiteX2" fmla="*/ 23813 w 723900"/>
                  <a:gd name="connsiteY2" fmla="*/ 114930 h 667380"/>
                  <a:gd name="connsiteX3" fmla="*/ 42863 w 723900"/>
                  <a:gd name="connsiteY3" fmla="*/ 110167 h 667380"/>
                  <a:gd name="connsiteX4" fmla="*/ 119063 w 723900"/>
                  <a:gd name="connsiteY4" fmla="*/ 100642 h 667380"/>
                  <a:gd name="connsiteX5" fmla="*/ 328613 w 723900"/>
                  <a:gd name="connsiteY5" fmla="*/ 95880 h 667380"/>
                  <a:gd name="connsiteX6" fmla="*/ 371475 w 723900"/>
                  <a:gd name="connsiteY6" fmla="*/ 86355 h 667380"/>
                  <a:gd name="connsiteX7" fmla="*/ 400050 w 723900"/>
                  <a:gd name="connsiteY7" fmla="*/ 67305 h 667380"/>
                  <a:gd name="connsiteX8" fmla="*/ 423863 w 723900"/>
                  <a:gd name="connsiteY8" fmla="*/ 62542 h 667380"/>
                  <a:gd name="connsiteX9" fmla="*/ 452438 w 723900"/>
                  <a:gd name="connsiteY9" fmla="*/ 53017 h 667380"/>
                  <a:gd name="connsiteX10" fmla="*/ 481013 w 723900"/>
                  <a:gd name="connsiteY10" fmla="*/ 48255 h 667380"/>
                  <a:gd name="connsiteX11" fmla="*/ 495300 w 723900"/>
                  <a:gd name="connsiteY11" fmla="*/ 43492 h 667380"/>
                  <a:gd name="connsiteX12" fmla="*/ 561975 w 723900"/>
                  <a:gd name="connsiteY12" fmla="*/ 33967 h 667380"/>
                  <a:gd name="connsiteX13" fmla="*/ 590550 w 723900"/>
                  <a:gd name="connsiteY13" fmla="*/ 24442 h 667380"/>
                  <a:gd name="connsiteX14" fmla="*/ 604838 w 723900"/>
                  <a:gd name="connsiteY14" fmla="*/ 19680 h 667380"/>
                  <a:gd name="connsiteX15" fmla="*/ 619125 w 723900"/>
                  <a:gd name="connsiteY15" fmla="*/ 10155 h 667380"/>
                  <a:gd name="connsiteX16" fmla="*/ 676275 w 723900"/>
                  <a:gd name="connsiteY16" fmla="*/ 10155 h 667380"/>
                  <a:gd name="connsiteX17" fmla="*/ 695325 w 723900"/>
                  <a:gd name="connsiteY17" fmla="*/ 14917 h 667380"/>
                  <a:gd name="connsiteX18" fmla="*/ 719138 w 723900"/>
                  <a:gd name="connsiteY18" fmla="*/ 43492 h 667380"/>
                  <a:gd name="connsiteX19" fmla="*/ 723900 w 723900"/>
                  <a:gd name="connsiteY19" fmla="*/ 124455 h 667380"/>
                  <a:gd name="connsiteX20" fmla="*/ 704850 w 723900"/>
                  <a:gd name="connsiteY20" fmla="*/ 162555 h 667380"/>
                  <a:gd name="connsiteX21" fmla="*/ 700088 w 723900"/>
                  <a:gd name="connsiteY21" fmla="*/ 181605 h 667380"/>
                  <a:gd name="connsiteX22" fmla="*/ 695325 w 723900"/>
                  <a:gd name="connsiteY22" fmla="*/ 353055 h 667380"/>
                  <a:gd name="connsiteX23" fmla="*/ 685800 w 723900"/>
                  <a:gd name="connsiteY23" fmla="*/ 419730 h 667380"/>
                  <a:gd name="connsiteX24" fmla="*/ 676275 w 723900"/>
                  <a:gd name="connsiteY24" fmla="*/ 476880 h 667380"/>
                  <a:gd name="connsiteX25" fmla="*/ 671513 w 723900"/>
                  <a:gd name="connsiteY25" fmla="*/ 638805 h 667380"/>
                  <a:gd name="connsiteX26" fmla="*/ 661988 w 723900"/>
                  <a:gd name="connsiteY26" fmla="*/ 653092 h 667380"/>
                  <a:gd name="connsiteX27" fmla="*/ 647700 w 723900"/>
                  <a:gd name="connsiteY27" fmla="*/ 662617 h 667380"/>
                  <a:gd name="connsiteX28" fmla="*/ 633413 w 723900"/>
                  <a:gd name="connsiteY28" fmla="*/ 667380 h 667380"/>
                  <a:gd name="connsiteX29" fmla="*/ 600075 w 723900"/>
                  <a:gd name="connsiteY29" fmla="*/ 662617 h 667380"/>
                  <a:gd name="connsiteX30" fmla="*/ 585788 w 723900"/>
                  <a:gd name="connsiteY30" fmla="*/ 634042 h 667380"/>
                  <a:gd name="connsiteX31" fmla="*/ 576263 w 723900"/>
                  <a:gd name="connsiteY31" fmla="*/ 572130 h 667380"/>
                  <a:gd name="connsiteX32" fmla="*/ 566738 w 723900"/>
                  <a:gd name="connsiteY32" fmla="*/ 538792 h 667380"/>
                  <a:gd name="connsiteX33" fmla="*/ 557213 w 723900"/>
                  <a:gd name="connsiteY33" fmla="*/ 524505 h 667380"/>
                  <a:gd name="connsiteX34" fmla="*/ 552450 w 723900"/>
                  <a:gd name="connsiteY34" fmla="*/ 505455 h 667380"/>
                  <a:gd name="connsiteX35" fmla="*/ 542925 w 723900"/>
                  <a:gd name="connsiteY35" fmla="*/ 476880 h 667380"/>
                  <a:gd name="connsiteX36" fmla="*/ 538163 w 723900"/>
                  <a:gd name="connsiteY36" fmla="*/ 462592 h 667380"/>
                  <a:gd name="connsiteX37" fmla="*/ 528638 w 723900"/>
                  <a:gd name="connsiteY37" fmla="*/ 429255 h 667380"/>
                  <a:gd name="connsiteX38" fmla="*/ 500063 w 723900"/>
                  <a:gd name="connsiteY38" fmla="*/ 414967 h 667380"/>
                  <a:gd name="connsiteX39" fmla="*/ 447675 w 723900"/>
                  <a:gd name="connsiteY39" fmla="*/ 424492 h 667380"/>
                  <a:gd name="connsiteX40" fmla="*/ 433388 w 723900"/>
                  <a:gd name="connsiteY40" fmla="*/ 429255 h 667380"/>
                  <a:gd name="connsiteX41" fmla="*/ 404813 w 723900"/>
                  <a:gd name="connsiteY41" fmla="*/ 443542 h 667380"/>
                  <a:gd name="connsiteX42" fmla="*/ 381000 w 723900"/>
                  <a:gd name="connsiteY42" fmla="*/ 448305 h 667380"/>
                  <a:gd name="connsiteX43" fmla="*/ 366713 w 723900"/>
                  <a:gd name="connsiteY43" fmla="*/ 453067 h 667380"/>
                  <a:gd name="connsiteX44" fmla="*/ 342900 w 723900"/>
                  <a:gd name="connsiteY44" fmla="*/ 457830 h 667380"/>
                  <a:gd name="connsiteX45" fmla="*/ 290513 w 723900"/>
                  <a:gd name="connsiteY45" fmla="*/ 448305 h 667380"/>
                  <a:gd name="connsiteX46" fmla="*/ 271463 w 723900"/>
                  <a:gd name="connsiteY46" fmla="*/ 419730 h 667380"/>
                  <a:gd name="connsiteX47" fmla="*/ 261938 w 723900"/>
                  <a:gd name="connsiteY47" fmla="*/ 381630 h 667380"/>
                  <a:gd name="connsiteX48" fmla="*/ 257175 w 723900"/>
                  <a:gd name="connsiteY48" fmla="*/ 367342 h 667380"/>
                  <a:gd name="connsiteX49" fmla="*/ 247650 w 723900"/>
                  <a:gd name="connsiteY49" fmla="*/ 353055 h 667380"/>
                  <a:gd name="connsiteX50" fmla="*/ 233363 w 723900"/>
                  <a:gd name="connsiteY50" fmla="*/ 338767 h 667380"/>
                  <a:gd name="connsiteX51" fmla="*/ 209550 w 723900"/>
                  <a:gd name="connsiteY51" fmla="*/ 310192 h 667380"/>
                  <a:gd name="connsiteX52" fmla="*/ 180975 w 723900"/>
                  <a:gd name="connsiteY52" fmla="*/ 291142 h 667380"/>
                  <a:gd name="connsiteX53" fmla="*/ 166688 w 723900"/>
                  <a:gd name="connsiteY53" fmla="*/ 281617 h 667380"/>
                  <a:gd name="connsiteX54" fmla="*/ 157163 w 723900"/>
                  <a:gd name="connsiteY54" fmla="*/ 267330 h 667380"/>
                  <a:gd name="connsiteX55" fmla="*/ 142875 w 723900"/>
                  <a:gd name="connsiteY55" fmla="*/ 262567 h 667380"/>
                  <a:gd name="connsiteX56" fmla="*/ 128588 w 723900"/>
                  <a:gd name="connsiteY56" fmla="*/ 253042 h 667380"/>
                  <a:gd name="connsiteX57" fmla="*/ 114300 w 723900"/>
                  <a:gd name="connsiteY57" fmla="*/ 238755 h 667380"/>
                  <a:gd name="connsiteX58" fmla="*/ 100013 w 723900"/>
                  <a:gd name="connsiteY58" fmla="*/ 233992 h 667380"/>
                  <a:gd name="connsiteX59" fmla="*/ 57150 w 723900"/>
                  <a:gd name="connsiteY59" fmla="*/ 200655 h 667380"/>
                  <a:gd name="connsiteX60" fmla="*/ 28575 w 723900"/>
                  <a:gd name="connsiteY60" fmla="*/ 186367 h 667380"/>
                  <a:gd name="connsiteX61" fmla="*/ 14288 w 723900"/>
                  <a:gd name="connsiteY61" fmla="*/ 176842 h 667380"/>
                  <a:gd name="connsiteX62" fmla="*/ 0 w 723900"/>
                  <a:gd name="connsiteY62" fmla="*/ 153030 h 667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723900" h="667380">
                    <a:moveTo>
                      <a:pt x="0" y="153030"/>
                    </a:moveTo>
                    <a:lnTo>
                      <a:pt x="0" y="153030"/>
                    </a:lnTo>
                    <a:cubicBezTo>
                      <a:pt x="7938" y="140330"/>
                      <a:pt x="13223" y="125520"/>
                      <a:pt x="23813" y="114930"/>
                    </a:cubicBezTo>
                    <a:cubicBezTo>
                      <a:pt x="28441" y="110302"/>
                      <a:pt x="36390" y="111138"/>
                      <a:pt x="42863" y="110167"/>
                    </a:cubicBezTo>
                    <a:cubicBezTo>
                      <a:pt x="68177" y="106370"/>
                      <a:pt x="93472" y="101224"/>
                      <a:pt x="119063" y="100642"/>
                    </a:cubicBezTo>
                    <a:lnTo>
                      <a:pt x="328613" y="95880"/>
                    </a:lnTo>
                    <a:cubicBezTo>
                      <a:pt x="331113" y="95380"/>
                      <a:pt x="366995" y="88595"/>
                      <a:pt x="371475" y="86355"/>
                    </a:cubicBezTo>
                    <a:cubicBezTo>
                      <a:pt x="381714" y="81236"/>
                      <a:pt x="388825" y="69550"/>
                      <a:pt x="400050" y="67305"/>
                    </a:cubicBezTo>
                    <a:cubicBezTo>
                      <a:pt x="407988" y="65717"/>
                      <a:pt x="416053" y="64672"/>
                      <a:pt x="423863" y="62542"/>
                    </a:cubicBezTo>
                    <a:cubicBezTo>
                      <a:pt x="433549" y="59900"/>
                      <a:pt x="442534" y="54667"/>
                      <a:pt x="452438" y="53017"/>
                    </a:cubicBezTo>
                    <a:lnTo>
                      <a:pt x="481013" y="48255"/>
                    </a:lnTo>
                    <a:cubicBezTo>
                      <a:pt x="485775" y="46667"/>
                      <a:pt x="490430" y="44710"/>
                      <a:pt x="495300" y="43492"/>
                    </a:cubicBezTo>
                    <a:cubicBezTo>
                      <a:pt x="519554" y="37429"/>
                      <a:pt x="535318" y="36929"/>
                      <a:pt x="561975" y="33967"/>
                    </a:cubicBezTo>
                    <a:lnTo>
                      <a:pt x="590550" y="24442"/>
                    </a:lnTo>
                    <a:lnTo>
                      <a:pt x="604838" y="19680"/>
                    </a:lnTo>
                    <a:cubicBezTo>
                      <a:pt x="609600" y="16505"/>
                      <a:pt x="614006" y="12715"/>
                      <a:pt x="619125" y="10155"/>
                    </a:cubicBezTo>
                    <a:cubicBezTo>
                      <a:pt x="639435" y="0"/>
                      <a:pt x="650229" y="7261"/>
                      <a:pt x="676275" y="10155"/>
                    </a:cubicBezTo>
                    <a:cubicBezTo>
                      <a:pt x="682625" y="11742"/>
                      <a:pt x="689642" y="11670"/>
                      <a:pt x="695325" y="14917"/>
                    </a:cubicBezTo>
                    <a:cubicBezTo>
                      <a:pt x="713529" y="25319"/>
                      <a:pt x="706438" y="23648"/>
                      <a:pt x="719138" y="43492"/>
                    </a:cubicBezTo>
                    <a:lnTo>
                      <a:pt x="723900" y="124455"/>
                    </a:lnTo>
                    <a:cubicBezTo>
                      <a:pt x="717550" y="137155"/>
                      <a:pt x="710311" y="149448"/>
                      <a:pt x="704850" y="162555"/>
                    </a:cubicBezTo>
                    <a:cubicBezTo>
                      <a:pt x="702333" y="168597"/>
                      <a:pt x="700415" y="175068"/>
                      <a:pt x="700088" y="181605"/>
                    </a:cubicBezTo>
                    <a:cubicBezTo>
                      <a:pt x="697233" y="238706"/>
                      <a:pt x="697863" y="295939"/>
                      <a:pt x="695325" y="353055"/>
                    </a:cubicBezTo>
                    <a:cubicBezTo>
                      <a:pt x="692857" y="408583"/>
                      <a:pt x="691587" y="379219"/>
                      <a:pt x="685800" y="419730"/>
                    </a:cubicBezTo>
                    <a:cubicBezTo>
                      <a:pt x="677824" y="475559"/>
                      <a:pt x="686513" y="446169"/>
                      <a:pt x="676275" y="476880"/>
                    </a:cubicBezTo>
                    <a:cubicBezTo>
                      <a:pt x="674688" y="530855"/>
                      <a:pt x="675877" y="584983"/>
                      <a:pt x="671513" y="638805"/>
                    </a:cubicBezTo>
                    <a:cubicBezTo>
                      <a:pt x="671050" y="644510"/>
                      <a:pt x="666035" y="649045"/>
                      <a:pt x="661988" y="653092"/>
                    </a:cubicBezTo>
                    <a:cubicBezTo>
                      <a:pt x="657940" y="657139"/>
                      <a:pt x="652820" y="660057"/>
                      <a:pt x="647700" y="662617"/>
                    </a:cubicBezTo>
                    <a:cubicBezTo>
                      <a:pt x="643210" y="664862"/>
                      <a:pt x="638175" y="665792"/>
                      <a:pt x="633413" y="667380"/>
                    </a:cubicBezTo>
                    <a:cubicBezTo>
                      <a:pt x="622300" y="665792"/>
                      <a:pt x="610333" y="667176"/>
                      <a:pt x="600075" y="662617"/>
                    </a:cubicBezTo>
                    <a:cubicBezTo>
                      <a:pt x="592849" y="659405"/>
                      <a:pt x="587901" y="640382"/>
                      <a:pt x="585788" y="634042"/>
                    </a:cubicBezTo>
                    <a:cubicBezTo>
                      <a:pt x="578129" y="557458"/>
                      <a:pt x="586824" y="609093"/>
                      <a:pt x="576263" y="572130"/>
                    </a:cubicBezTo>
                    <a:cubicBezTo>
                      <a:pt x="574231" y="565017"/>
                      <a:pt x="570541" y="546399"/>
                      <a:pt x="566738" y="538792"/>
                    </a:cubicBezTo>
                    <a:cubicBezTo>
                      <a:pt x="564178" y="533673"/>
                      <a:pt x="560388" y="529267"/>
                      <a:pt x="557213" y="524505"/>
                    </a:cubicBezTo>
                    <a:cubicBezTo>
                      <a:pt x="555625" y="518155"/>
                      <a:pt x="554331" y="511724"/>
                      <a:pt x="552450" y="505455"/>
                    </a:cubicBezTo>
                    <a:cubicBezTo>
                      <a:pt x="549565" y="495838"/>
                      <a:pt x="546100" y="486405"/>
                      <a:pt x="542925" y="476880"/>
                    </a:cubicBezTo>
                    <a:cubicBezTo>
                      <a:pt x="541338" y="472117"/>
                      <a:pt x="539381" y="467462"/>
                      <a:pt x="538163" y="462592"/>
                    </a:cubicBezTo>
                    <a:cubicBezTo>
                      <a:pt x="537853" y="461351"/>
                      <a:pt x="531121" y="432359"/>
                      <a:pt x="528638" y="429255"/>
                    </a:cubicBezTo>
                    <a:cubicBezTo>
                      <a:pt x="521924" y="420863"/>
                      <a:pt x="509474" y="418104"/>
                      <a:pt x="500063" y="414967"/>
                    </a:cubicBezTo>
                    <a:cubicBezTo>
                      <a:pt x="473094" y="418820"/>
                      <a:pt x="470123" y="418078"/>
                      <a:pt x="447675" y="424492"/>
                    </a:cubicBezTo>
                    <a:cubicBezTo>
                      <a:pt x="442848" y="425871"/>
                      <a:pt x="437878" y="427010"/>
                      <a:pt x="433388" y="429255"/>
                    </a:cubicBezTo>
                    <a:cubicBezTo>
                      <a:pt x="410109" y="440895"/>
                      <a:pt x="428753" y="437557"/>
                      <a:pt x="404813" y="443542"/>
                    </a:cubicBezTo>
                    <a:cubicBezTo>
                      <a:pt x="396960" y="445505"/>
                      <a:pt x="388853" y="446342"/>
                      <a:pt x="381000" y="448305"/>
                    </a:cubicBezTo>
                    <a:cubicBezTo>
                      <a:pt x="376130" y="449523"/>
                      <a:pt x="371583" y="451849"/>
                      <a:pt x="366713" y="453067"/>
                    </a:cubicBezTo>
                    <a:cubicBezTo>
                      <a:pt x="358860" y="455030"/>
                      <a:pt x="350838" y="456242"/>
                      <a:pt x="342900" y="457830"/>
                    </a:cubicBezTo>
                    <a:cubicBezTo>
                      <a:pt x="325438" y="454655"/>
                      <a:pt x="306174" y="456657"/>
                      <a:pt x="290513" y="448305"/>
                    </a:cubicBezTo>
                    <a:cubicBezTo>
                      <a:pt x="280412" y="442918"/>
                      <a:pt x="271463" y="419730"/>
                      <a:pt x="271463" y="419730"/>
                    </a:cubicBezTo>
                    <a:cubicBezTo>
                      <a:pt x="268288" y="407030"/>
                      <a:pt x="266078" y="394049"/>
                      <a:pt x="261938" y="381630"/>
                    </a:cubicBezTo>
                    <a:cubicBezTo>
                      <a:pt x="260350" y="376867"/>
                      <a:pt x="259420" y="371832"/>
                      <a:pt x="257175" y="367342"/>
                    </a:cubicBezTo>
                    <a:cubicBezTo>
                      <a:pt x="254615" y="362223"/>
                      <a:pt x="251314" y="357452"/>
                      <a:pt x="247650" y="353055"/>
                    </a:cubicBezTo>
                    <a:cubicBezTo>
                      <a:pt x="243338" y="347881"/>
                      <a:pt x="237675" y="343941"/>
                      <a:pt x="233363" y="338767"/>
                    </a:cubicBezTo>
                    <a:cubicBezTo>
                      <a:pt x="218882" y="321390"/>
                      <a:pt x="229320" y="325569"/>
                      <a:pt x="209550" y="310192"/>
                    </a:cubicBezTo>
                    <a:cubicBezTo>
                      <a:pt x="200514" y="303164"/>
                      <a:pt x="190500" y="297492"/>
                      <a:pt x="180975" y="291142"/>
                    </a:cubicBezTo>
                    <a:lnTo>
                      <a:pt x="166688" y="281617"/>
                    </a:lnTo>
                    <a:cubicBezTo>
                      <a:pt x="163513" y="276855"/>
                      <a:pt x="161632" y="270906"/>
                      <a:pt x="157163" y="267330"/>
                    </a:cubicBezTo>
                    <a:cubicBezTo>
                      <a:pt x="153243" y="264194"/>
                      <a:pt x="147365" y="264812"/>
                      <a:pt x="142875" y="262567"/>
                    </a:cubicBezTo>
                    <a:cubicBezTo>
                      <a:pt x="137756" y="260007"/>
                      <a:pt x="132985" y="256706"/>
                      <a:pt x="128588" y="253042"/>
                    </a:cubicBezTo>
                    <a:cubicBezTo>
                      <a:pt x="123414" y="248730"/>
                      <a:pt x="119904" y="242491"/>
                      <a:pt x="114300" y="238755"/>
                    </a:cubicBezTo>
                    <a:cubicBezTo>
                      <a:pt x="110123" y="235970"/>
                      <a:pt x="104401" y="236430"/>
                      <a:pt x="100013" y="233992"/>
                    </a:cubicBezTo>
                    <a:cubicBezTo>
                      <a:pt x="56683" y="209919"/>
                      <a:pt x="84917" y="223794"/>
                      <a:pt x="57150" y="200655"/>
                    </a:cubicBezTo>
                    <a:cubicBezTo>
                      <a:pt x="36676" y="183593"/>
                      <a:pt x="50056" y="197108"/>
                      <a:pt x="28575" y="186367"/>
                    </a:cubicBezTo>
                    <a:cubicBezTo>
                      <a:pt x="23456" y="183807"/>
                      <a:pt x="19407" y="179402"/>
                      <a:pt x="14288" y="176842"/>
                    </a:cubicBezTo>
                    <a:cubicBezTo>
                      <a:pt x="9798" y="174597"/>
                      <a:pt x="2381" y="156999"/>
                      <a:pt x="0" y="15303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" name="23 Forma libre"/>
              <p:cNvSpPr/>
              <p:nvPr/>
            </p:nvSpPr>
            <p:spPr>
              <a:xfrm>
                <a:off x="5931310" y="2461021"/>
                <a:ext cx="742950" cy="695902"/>
              </a:xfrm>
              <a:custGeom>
                <a:avLst/>
                <a:gdLst>
                  <a:gd name="connsiteX0" fmla="*/ 61913 w 742950"/>
                  <a:gd name="connsiteY0" fmla="*/ 577 h 695902"/>
                  <a:gd name="connsiteX1" fmla="*/ 61913 w 742950"/>
                  <a:gd name="connsiteY1" fmla="*/ 577 h 695902"/>
                  <a:gd name="connsiteX2" fmla="*/ 19050 w 742950"/>
                  <a:gd name="connsiteY2" fmla="*/ 5339 h 695902"/>
                  <a:gd name="connsiteX3" fmla="*/ 14288 w 742950"/>
                  <a:gd name="connsiteY3" fmla="*/ 19627 h 695902"/>
                  <a:gd name="connsiteX4" fmla="*/ 0 w 742950"/>
                  <a:gd name="connsiteY4" fmla="*/ 33914 h 695902"/>
                  <a:gd name="connsiteX5" fmla="*/ 4763 w 742950"/>
                  <a:gd name="connsiteY5" fmla="*/ 76777 h 695902"/>
                  <a:gd name="connsiteX6" fmla="*/ 23813 w 742950"/>
                  <a:gd name="connsiteY6" fmla="*/ 105352 h 695902"/>
                  <a:gd name="connsiteX7" fmla="*/ 33338 w 742950"/>
                  <a:gd name="connsiteY7" fmla="*/ 133927 h 695902"/>
                  <a:gd name="connsiteX8" fmla="*/ 38100 w 742950"/>
                  <a:gd name="connsiteY8" fmla="*/ 148214 h 695902"/>
                  <a:gd name="connsiteX9" fmla="*/ 47625 w 742950"/>
                  <a:gd name="connsiteY9" fmla="*/ 162502 h 695902"/>
                  <a:gd name="connsiteX10" fmla="*/ 52388 w 742950"/>
                  <a:gd name="connsiteY10" fmla="*/ 176789 h 695902"/>
                  <a:gd name="connsiteX11" fmla="*/ 71438 w 742950"/>
                  <a:gd name="connsiteY11" fmla="*/ 210127 h 695902"/>
                  <a:gd name="connsiteX12" fmla="*/ 66675 w 742950"/>
                  <a:gd name="connsiteY12" fmla="*/ 305377 h 695902"/>
                  <a:gd name="connsiteX13" fmla="*/ 57150 w 742950"/>
                  <a:gd name="connsiteY13" fmla="*/ 319664 h 695902"/>
                  <a:gd name="connsiteX14" fmla="*/ 42863 w 742950"/>
                  <a:gd name="connsiteY14" fmla="*/ 362527 h 695902"/>
                  <a:gd name="connsiteX15" fmla="*/ 38100 w 742950"/>
                  <a:gd name="connsiteY15" fmla="*/ 376814 h 695902"/>
                  <a:gd name="connsiteX16" fmla="*/ 33338 w 742950"/>
                  <a:gd name="connsiteY16" fmla="*/ 391102 h 695902"/>
                  <a:gd name="connsiteX17" fmla="*/ 42863 w 742950"/>
                  <a:gd name="connsiteY17" fmla="*/ 419677 h 695902"/>
                  <a:gd name="connsiteX18" fmla="*/ 47625 w 742950"/>
                  <a:gd name="connsiteY18" fmla="*/ 433964 h 695902"/>
                  <a:gd name="connsiteX19" fmla="*/ 66675 w 742950"/>
                  <a:gd name="connsiteY19" fmla="*/ 429202 h 695902"/>
                  <a:gd name="connsiteX20" fmla="*/ 95250 w 742950"/>
                  <a:gd name="connsiteY20" fmla="*/ 419677 h 695902"/>
                  <a:gd name="connsiteX21" fmla="*/ 195263 w 742950"/>
                  <a:gd name="connsiteY21" fmla="*/ 414914 h 695902"/>
                  <a:gd name="connsiteX22" fmla="*/ 242888 w 742950"/>
                  <a:gd name="connsiteY22" fmla="*/ 429202 h 695902"/>
                  <a:gd name="connsiteX23" fmla="*/ 271463 w 742950"/>
                  <a:gd name="connsiteY23" fmla="*/ 438727 h 695902"/>
                  <a:gd name="connsiteX24" fmla="*/ 319088 w 742950"/>
                  <a:gd name="connsiteY24" fmla="*/ 467302 h 695902"/>
                  <a:gd name="connsiteX25" fmla="*/ 333375 w 742950"/>
                  <a:gd name="connsiteY25" fmla="*/ 476827 h 695902"/>
                  <a:gd name="connsiteX26" fmla="*/ 366713 w 742950"/>
                  <a:gd name="connsiteY26" fmla="*/ 491114 h 695902"/>
                  <a:gd name="connsiteX27" fmla="*/ 409575 w 742950"/>
                  <a:gd name="connsiteY27" fmla="*/ 524452 h 695902"/>
                  <a:gd name="connsiteX28" fmla="*/ 419100 w 742950"/>
                  <a:gd name="connsiteY28" fmla="*/ 538739 h 695902"/>
                  <a:gd name="connsiteX29" fmla="*/ 423863 w 742950"/>
                  <a:gd name="connsiteY29" fmla="*/ 553027 h 695902"/>
                  <a:gd name="connsiteX30" fmla="*/ 442913 w 742950"/>
                  <a:gd name="connsiteY30" fmla="*/ 581602 h 695902"/>
                  <a:gd name="connsiteX31" fmla="*/ 447675 w 742950"/>
                  <a:gd name="connsiteY31" fmla="*/ 600652 h 695902"/>
                  <a:gd name="connsiteX32" fmla="*/ 461963 w 742950"/>
                  <a:gd name="connsiteY32" fmla="*/ 629227 h 695902"/>
                  <a:gd name="connsiteX33" fmla="*/ 490538 w 742950"/>
                  <a:gd name="connsiteY33" fmla="*/ 643514 h 695902"/>
                  <a:gd name="connsiteX34" fmla="*/ 509588 w 742950"/>
                  <a:gd name="connsiteY34" fmla="*/ 638752 h 695902"/>
                  <a:gd name="connsiteX35" fmla="*/ 538163 w 742950"/>
                  <a:gd name="connsiteY35" fmla="*/ 619702 h 695902"/>
                  <a:gd name="connsiteX36" fmla="*/ 542925 w 742950"/>
                  <a:gd name="connsiteY36" fmla="*/ 605414 h 695902"/>
                  <a:gd name="connsiteX37" fmla="*/ 561975 w 742950"/>
                  <a:gd name="connsiteY37" fmla="*/ 600652 h 695902"/>
                  <a:gd name="connsiteX38" fmla="*/ 576263 w 742950"/>
                  <a:gd name="connsiteY38" fmla="*/ 595889 h 695902"/>
                  <a:gd name="connsiteX39" fmla="*/ 590550 w 742950"/>
                  <a:gd name="connsiteY39" fmla="*/ 605414 h 695902"/>
                  <a:gd name="connsiteX40" fmla="*/ 595313 w 742950"/>
                  <a:gd name="connsiteY40" fmla="*/ 619702 h 695902"/>
                  <a:gd name="connsiteX41" fmla="*/ 600075 w 742950"/>
                  <a:gd name="connsiteY41" fmla="*/ 672089 h 695902"/>
                  <a:gd name="connsiteX42" fmla="*/ 604838 w 742950"/>
                  <a:gd name="connsiteY42" fmla="*/ 686377 h 695902"/>
                  <a:gd name="connsiteX43" fmla="*/ 619125 w 742950"/>
                  <a:gd name="connsiteY43" fmla="*/ 695902 h 695902"/>
                  <a:gd name="connsiteX44" fmla="*/ 642938 w 742950"/>
                  <a:gd name="connsiteY44" fmla="*/ 653039 h 695902"/>
                  <a:gd name="connsiteX45" fmla="*/ 647700 w 742950"/>
                  <a:gd name="connsiteY45" fmla="*/ 638752 h 695902"/>
                  <a:gd name="connsiteX46" fmla="*/ 642938 w 742950"/>
                  <a:gd name="connsiteY46" fmla="*/ 605414 h 695902"/>
                  <a:gd name="connsiteX47" fmla="*/ 628650 w 742950"/>
                  <a:gd name="connsiteY47" fmla="*/ 595889 h 695902"/>
                  <a:gd name="connsiteX48" fmla="*/ 619125 w 742950"/>
                  <a:gd name="connsiteY48" fmla="*/ 581602 h 695902"/>
                  <a:gd name="connsiteX49" fmla="*/ 590550 w 742950"/>
                  <a:gd name="connsiteY49" fmla="*/ 557789 h 695902"/>
                  <a:gd name="connsiteX50" fmla="*/ 576263 w 742950"/>
                  <a:gd name="connsiteY50" fmla="*/ 553027 h 695902"/>
                  <a:gd name="connsiteX51" fmla="*/ 571500 w 742950"/>
                  <a:gd name="connsiteY51" fmla="*/ 538739 h 695902"/>
                  <a:gd name="connsiteX52" fmla="*/ 581025 w 742950"/>
                  <a:gd name="connsiteY52" fmla="*/ 491114 h 695902"/>
                  <a:gd name="connsiteX53" fmla="*/ 614363 w 742950"/>
                  <a:gd name="connsiteY53" fmla="*/ 448252 h 695902"/>
                  <a:gd name="connsiteX54" fmla="*/ 628650 w 742950"/>
                  <a:gd name="connsiteY54" fmla="*/ 438727 h 695902"/>
                  <a:gd name="connsiteX55" fmla="*/ 652463 w 742950"/>
                  <a:gd name="connsiteY55" fmla="*/ 414914 h 695902"/>
                  <a:gd name="connsiteX56" fmla="*/ 661988 w 742950"/>
                  <a:gd name="connsiteY56" fmla="*/ 400627 h 695902"/>
                  <a:gd name="connsiteX57" fmla="*/ 676275 w 742950"/>
                  <a:gd name="connsiteY57" fmla="*/ 391102 h 695902"/>
                  <a:gd name="connsiteX58" fmla="*/ 704850 w 742950"/>
                  <a:gd name="connsiteY58" fmla="*/ 372052 h 695902"/>
                  <a:gd name="connsiteX59" fmla="*/ 728663 w 742950"/>
                  <a:gd name="connsiteY59" fmla="*/ 333952 h 695902"/>
                  <a:gd name="connsiteX60" fmla="*/ 733425 w 742950"/>
                  <a:gd name="connsiteY60" fmla="*/ 319664 h 695902"/>
                  <a:gd name="connsiteX61" fmla="*/ 738188 w 742950"/>
                  <a:gd name="connsiteY61" fmla="*/ 305377 h 695902"/>
                  <a:gd name="connsiteX62" fmla="*/ 742950 w 742950"/>
                  <a:gd name="connsiteY62" fmla="*/ 248227 h 695902"/>
                  <a:gd name="connsiteX63" fmla="*/ 728663 w 742950"/>
                  <a:gd name="connsiteY63" fmla="*/ 210127 h 695902"/>
                  <a:gd name="connsiteX64" fmla="*/ 723900 w 742950"/>
                  <a:gd name="connsiteY64" fmla="*/ 195839 h 695902"/>
                  <a:gd name="connsiteX65" fmla="*/ 714375 w 742950"/>
                  <a:gd name="connsiteY65" fmla="*/ 181552 h 695902"/>
                  <a:gd name="connsiteX66" fmla="*/ 704850 w 742950"/>
                  <a:gd name="connsiteY66" fmla="*/ 81539 h 695902"/>
                  <a:gd name="connsiteX67" fmla="*/ 700088 w 742950"/>
                  <a:gd name="connsiteY67" fmla="*/ 67252 h 695902"/>
                  <a:gd name="connsiteX68" fmla="*/ 685800 w 742950"/>
                  <a:gd name="connsiteY68" fmla="*/ 10102 h 695902"/>
                  <a:gd name="connsiteX69" fmla="*/ 671513 w 742950"/>
                  <a:gd name="connsiteY69" fmla="*/ 577 h 695902"/>
                  <a:gd name="connsiteX70" fmla="*/ 442913 w 742950"/>
                  <a:gd name="connsiteY70" fmla="*/ 5339 h 695902"/>
                  <a:gd name="connsiteX71" fmla="*/ 395288 w 742950"/>
                  <a:gd name="connsiteY71" fmla="*/ 14864 h 695902"/>
                  <a:gd name="connsiteX72" fmla="*/ 261938 w 742950"/>
                  <a:gd name="connsiteY72" fmla="*/ 19627 h 695902"/>
                  <a:gd name="connsiteX73" fmla="*/ 228600 w 742950"/>
                  <a:gd name="connsiteY73" fmla="*/ 14864 h 695902"/>
                  <a:gd name="connsiteX74" fmla="*/ 209550 w 742950"/>
                  <a:gd name="connsiteY74" fmla="*/ 10102 h 695902"/>
                  <a:gd name="connsiteX75" fmla="*/ 157163 w 742950"/>
                  <a:gd name="connsiteY75" fmla="*/ 5339 h 695902"/>
                  <a:gd name="connsiteX76" fmla="*/ 61913 w 742950"/>
                  <a:gd name="connsiteY76" fmla="*/ 577 h 69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742950" h="695902">
                    <a:moveTo>
                      <a:pt x="61913" y="577"/>
                    </a:moveTo>
                    <a:lnTo>
                      <a:pt x="61913" y="577"/>
                    </a:lnTo>
                    <a:cubicBezTo>
                      <a:pt x="47625" y="2164"/>
                      <a:pt x="32397" y="0"/>
                      <a:pt x="19050" y="5339"/>
                    </a:cubicBezTo>
                    <a:cubicBezTo>
                      <a:pt x="14389" y="7203"/>
                      <a:pt x="17073" y="15450"/>
                      <a:pt x="14288" y="19627"/>
                    </a:cubicBezTo>
                    <a:cubicBezTo>
                      <a:pt x="10552" y="25231"/>
                      <a:pt x="4763" y="29152"/>
                      <a:pt x="0" y="33914"/>
                    </a:cubicBezTo>
                    <a:cubicBezTo>
                      <a:pt x="1588" y="48202"/>
                      <a:pt x="217" y="63139"/>
                      <a:pt x="4763" y="76777"/>
                    </a:cubicBezTo>
                    <a:cubicBezTo>
                      <a:pt x="8383" y="87637"/>
                      <a:pt x="23813" y="105352"/>
                      <a:pt x="23813" y="105352"/>
                    </a:cubicBezTo>
                    <a:lnTo>
                      <a:pt x="33338" y="133927"/>
                    </a:lnTo>
                    <a:cubicBezTo>
                      <a:pt x="34925" y="138689"/>
                      <a:pt x="35316" y="144037"/>
                      <a:pt x="38100" y="148214"/>
                    </a:cubicBezTo>
                    <a:cubicBezTo>
                      <a:pt x="41275" y="152977"/>
                      <a:pt x="45065" y="157382"/>
                      <a:pt x="47625" y="162502"/>
                    </a:cubicBezTo>
                    <a:cubicBezTo>
                      <a:pt x="49870" y="166992"/>
                      <a:pt x="50410" y="172175"/>
                      <a:pt x="52388" y="176789"/>
                    </a:cubicBezTo>
                    <a:cubicBezTo>
                      <a:pt x="59640" y="193709"/>
                      <a:pt x="61872" y="195777"/>
                      <a:pt x="71438" y="210127"/>
                    </a:cubicBezTo>
                    <a:cubicBezTo>
                      <a:pt x="69850" y="241877"/>
                      <a:pt x="70787" y="273854"/>
                      <a:pt x="66675" y="305377"/>
                    </a:cubicBezTo>
                    <a:cubicBezTo>
                      <a:pt x="65935" y="311053"/>
                      <a:pt x="59475" y="314434"/>
                      <a:pt x="57150" y="319664"/>
                    </a:cubicBezTo>
                    <a:cubicBezTo>
                      <a:pt x="57141" y="319684"/>
                      <a:pt x="45248" y="355373"/>
                      <a:pt x="42863" y="362527"/>
                    </a:cubicBezTo>
                    <a:lnTo>
                      <a:pt x="38100" y="376814"/>
                    </a:lnTo>
                    <a:lnTo>
                      <a:pt x="33338" y="391102"/>
                    </a:lnTo>
                    <a:lnTo>
                      <a:pt x="42863" y="419677"/>
                    </a:lnTo>
                    <a:lnTo>
                      <a:pt x="47625" y="433964"/>
                    </a:lnTo>
                    <a:cubicBezTo>
                      <a:pt x="53975" y="432377"/>
                      <a:pt x="60406" y="431083"/>
                      <a:pt x="66675" y="429202"/>
                    </a:cubicBezTo>
                    <a:cubicBezTo>
                      <a:pt x="76292" y="426317"/>
                      <a:pt x="95250" y="419677"/>
                      <a:pt x="95250" y="419677"/>
                    </a:cubicBezTo>
                    <a:cubicBezTo>
                      <a:pt x="132497" y="394846"/>
                      <a:pt x="108091" y="406989"/>
                      <a:pt x="195263" y="414914"/>
                    </a:cubicBezTo>
                    <a:cubicBezTo>
                      <a:pt x="205157" y="415813"/>
                      <a:pt x="237089" y="427269"/>
                      <a:pt x="242888" y="429202"/>
                    </a:cubicBezTo>
                    <a:cubicBezTo>
                      <a:pt x="242892" y="429203"/>
                      <a:pt x="271460" y="438725"/>
                      <a:pt x="271463" y="438727"/>
                    </a:cubicBezTo>
                    <a:cubicBezTo>
                      <a:pt x="341373" y="485334"/>
                      <a:pt x="267828" y="438010"/>
                      <a:pt x="319088" y="467302"/>
                    </a:cubicBezTo>
                    <a:cubicBezTo>
                      <a:pt x="324058" y="470142"/>
                      <a:pt x="328256" y="474267"/>
                      <a:pt x="333375" y="476827"/>
                    </a:cubicBezTo>
                    <a:cubicBezTo>
                      <a:pt x="372794" y="496536"/>
                      <a:pt x="317158" y="461381"/>
                      <a:pt x="366713" y="491114"/>
                    </a:cubicBezTo>
                    <a:cubicBezTo>
                      <a:pt x="384418" y="501737"/>
                      <a:pt x="396886" y="509225"/>
                      <a:pt x="409575" y="524452"/>
                    </a:cubicBezTo>
                    <a:cubicBezTo>
                      <a:pt x="413239" y="528849"/>
                      <a:pt x="416540" y="533620"/>
                      <a:pt x="419100" y="538739"/>
                    </a:cubicBezTo>
                    <a:cubicBezTo>
                      <a:pt x="421345" y="543229"/>
                      <a:pt x="421425" y="548638"/>
                      <a:pt x="423863" y="553027"/>
                    </a:cubicBezTo>
                    <a:cubicBezTo>
                      <a:pt x="429422" y="563034"/>
                      <a:pt x="442913" y="581602"/>
                      <a:pt x="442913" y="581602"/>
                    </a:cubicBezTo>
                    <a:cubicBezTo>
                      <a:pt x="444500" y="587952"/>
                      <a:pt x="445877" y="594358"/>
                      <a:pt x="447675" y="600652"/>
                    </a:cubicBezTo>
                    <a:cubicBezTo>
                      <a:pt x="450773" y="611496"/>
                      <a:pt x="453616" y="620879"/>
                      <a:pt x="461963" y="629227"/>
                    </a:cubicBezTo>
                    <a:cubicBezTo>
                      <a:pt x="471196" y="638460"/>
                      <a:pt x="478917" y="639641"/>
                      <a:pt x="490538" y="643514"/>
                    </a:cubicBezTo>
                    <a:cubicBezTo>
                      <a:pt x="496888" y="641927"/>
                      <a:pt x="503734" y="641679"/>
                      <a:pt x="509588" y="638752"/>
                    </a:cubicBezTo>
                    <a:cubicBezTo>
                      <a:pt x="519827" y="633633"/>
                      <a:pt x="538163" y="619702"/>
                      <a:pt x="538163" y="619702"/>
                    </a:cubicBezTo>
                    <a:cubicBezTo>
                      <a:pt x="539750" y="614939"/>
                      <a:pt x="539005" y="608550"/>
                      <a:pt x="542925" y="605414"/>
                    </a:cubicBezTo>
                    <a:cubicBezTo>
                      <a:pt x="548036" y="601325"/>
                      <a:pt x="555681" y="602450"/>
                      <a:pt x="561975" y="600652"/>
                    </a:cubicBezTo>
                    <a:cubicBezTo>
                      <a:pt x="566802" y="599273"/>
                      <a:pt x="571500" y="597477"/>
                      <a:pt x="576263" y="595889"/>
                    </a:cubicBezTo>
                    <a:cubicBezTo>
                      <a:pt x="581025" y="599064"/>
                      <a:pt x="586974" y="600945"/>
                      <a:pt x="590550" y="605414"/>
                    </a:cubicBezTo>
                    <a:cubicBezTo>
                      <a:pt x="593686" y="609334"/>
                      <a:pt x="594603" y="614732"/>
                      <a:pt x="595313" y="619702"/>
                    </a:cubicBezTo>
                    <a:cubicBezTo>
                      <a:pt x="597793" y="637060"/>
                      <a:pt x="597595" y="654731"/>
                      <a:pt x="600075" y="672089"/>
                    </a:cubicBezTo>
                    <a:cubicBezTo>
                      <a:pt x="600785" y="677059"/>
                      <a:pt x="601702" y="682457"/>
                      <a:pt x="604838" y="686377"/>
                    </a:cubicBezTo>
                    <a:cubicBezTo>
                      <a:pt x="608414" y="690846"/>
                      <a:pt x="614363" y="692727"/>
                      <a:pt x="619125" y="695902"/>
                    </a:cubicBezTo>
                    <a:cubicBezTo>
                      <a:pt x="640512" y="674515"/>
                      <a:pt x="631283" y="688003"/>
                      <a:pt x="642938" y="653039"/>
                    </a:cubicBezTo>
                    <a:lnTo>
                      <a:pt x="647700" y="638752"/>
                    </a:lnTo>
                    <a:cubicBezTo>
                      <a:pt x="646113" y="627639"/>
                      <a:pt x="647497" y="615672"/>
                      <a:pt x="642938" y="605414"/>
                    </a:cubicBezTo>
                    <a:cubicBezTo>
                      <a:pt x="640613" y="600183"/>
                      <a:pt x="632698" y="599936"/>
                      <a:pt x="628650" y="595889"/>
                    </a:cubicBezTo>
                    <a:cubicBezTo>
                      <a:pt x="624603" y="591842"/>
                      <a:pt x="622789" y="585999"/>
                      <a:pt x="619125" y="581602"/>
                    </a:cubicBezTo>
                    <a:cubicBezTo>
                      <a:pt x="611600" y="572572"/>
                      <a:pt x="601256" y="563142"/>
                      <a:pt x="590550" y="557789"/>
                    </a:cubicBezTo>
                    <a:cubicBezTo>
                      <a:pt x="586060" y="555544"/>
                      <a:pt x="581025" y="554614"/>
                      <a:pt x="576263" y="553027"/>
                    </a:cubicBezTo>
                    <a:cubicBezTo>
                      <a:pt x="574675" y="548264"/>
                      <a:pt x="571500" y="543759"/>
                      <a:pt x="571500" y="538739"/>
                    </a:cubicBezTo>
                    <a:cubicBezTo>
                      <a:pt x="571500" y="532591"/>
                      <a:pt x="575161" y="501669"/>
                      <a:pt x="581025" y="491114"/>
                    </a:cubicBezTo>
                    <a:cubicBezTo>
                      <a:pt x="590182" y="474631"/>
                      <a:pt x="599999" y="460222"/>
                      <a:pt x="614363" y="448252"/>
                    </a:cubicBezTo>
                    <a:cubicBezTo>
                      <a:pt x="618760" y="444588"/>
                      <a:pt x="623888" y="441902"/>
                      <a:pt x="628650" y="438727"/>
                    </a:cubicBezTo>
                    <a:cubicBezTo>
                      <a:pt x="654047" y="400630"/>
                      <a:pt x="620715" y="446661"/>
                      <a:pt x="652463" y="414914"/>
                    </a:cubicBezTo>
                    <a:cubicBezTo>
                      <a:pt x="656510" y="410867"/>
                      <a:pt x="657941" y="404674"/>
                      <a:pt x="661988" y="400627"/>
                    </a:cubicBezTo>
                    <a:cubicBezTo>
                      <a:pt x="666035" y="396580"/>
                      <a:pt x="671878" y="394766"/>
                      <a:pt x="676275" y="391102"/>
                    </a:cubicBezTo>
                    <a:cubicBezTo>
                      <a:pt x="700057" y="371283"/>
                      <a:pt x="679743" y="380421"/>
                      <a:pt x="704850" y="372052"/>
                    </a:cubicBezTo>
                    <a:cubicBezTo>
                      <a:pt x="727492" y="356958"/>
                      <a:pt x="717329" y="367957"/>
                      <a:pt x="728663" y="333952"/>
                    </a:cubicBezTo>
                    <a:lnTo>
                      <a:pt x="733425" y="319664"/>
                    </a:lnTo>
                    <a:lnTo>
                      <a:pt x="738188" y="305377"/>
                    </a:lnTo>
                    <a:lnTo>
                      <a:pt x="742950" y="248227"/>
                    </a:lnTo>
                    <a:cubicBezTo>
                      <a:pt x="738188" y="235527"/>
                      <a:pt x="733298" y="222874"/>
                      <a:pt x="728663" y="210127"/>
                    </a:cubicBezTo>
                    <a:cubicBezTo>
                      <a:pt x="726947" y="205409"/>
                      <a:pt x="726145" y="200329"/>
                      <a:pt x="723900" y="195839"/>
                    </a:cubicBezTo>
                    <a:cubicBezTo>
                      <a:pt x="721340" y="190720"/>
                      <a:pt x="717550" y="186314"/>
                      <a:pt x="714375" y="181552"/>
                    </a:cubicBezTo>
                    <a:cubicBezTo>
                      <a:pt x="712581" y="158230"/>
                      <a:pt x="709738" y="108425"/>
                      <a:pt x="704850" y="81539"/>
                    </a:cubicBezTo>
                    <a:cubicBezTo>
                      <a:pt x="703952" y="76600"/>
                      <a:pt x="701675" y="72014"/>
                      <a:pt x="700088" y="67252"/>
                    </a:cubicBezTo>
                    <a:cubicBezTo>
                      <a:pt x="697440" y="43421"/>
                      <a:pt x="702206" y="26508"/>
                      <a:pt x="685800" y="10102"/>
                    </a:cubicBezTo>
                    <a:cubicBezTo>
                      <a:pt x="681753" y="6055"/>
                      <a:pt x="676275" y="3752"/>
                      <a:pt x="671513" y="577"/>
                    </a:cubicBezTo>
                    <a:lnTo>
                      <a:pt x="442913" y="5339"/>
                    </a:lnTo>
                    <a:cubicBezTo>
                      <a:pt x="277568" y="11463"/>
                      <a:pt x="512037" y="7567"/>
                      <a:pt x="395288" y="14864"/>
                    </a:cubicBezTo>
                    <a:cubicBezTo>
                      <a:pt x="350896" y="17638"/>
                      <a:pt x="306388" y="18039"/>
                      <a:pt x="261938" y="19627"/>
                    </a:cubicBezTo>
                    <a:cubicBezTo>
                      <a:pt x="250825" y="18039"/>
                      <a:pt x="239644" y="16872"/>
                      <a:pt x="228600" y="14864"/>
                    </a:cubicBezTo>
                    <a:cubicBezTo>
                      <a:pt x="222160" y="13693"/>
                      <a:pt x="216038" y="10967"/>
                      <a:pt x="209550" y="10102"/>
                    </a:cubicBezTo>
                    <a:cubicBezTo>
                      <a:pt x="192169" y="7785"/>
                      <a:pt x="174689" y="5870"/>
                      <a:pt x="157163" y="5339"/>
                    </a:cubicBezTo>
                    <a:cubicBezTo>
                      <a:pt x="122254" y="4281"/>
                      <a:pt x="77788" y="1371"/>
                      <a:pt x="61913" y="577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" name="25 Forma libre"/>
              <p:cNvSpPr/>
              <p:nvPr/>
            </p:nvSpPr>
            <p:spPr>
              <a:xfrm>
                <a:off x="6628540" y="1849085"/>
                <a:ext cx="533400" cy="2583235"/>
              </a:xfrm>
              <a:custGeom>
                <a:avLst/>
                <a:gdLst>
                  <a:gd name="connsiteX0" fmla="*/ 205740 w 533400"/>
                  <a:gd name="connsiteY0" fmla="*/ 38155 h 2583235"/>
                  <a:gd name="connsiteX1" fmla="*/ 205740 w 533400"/>
                  <a:gd name="connsiteY1" fmla="*/ 38155 h 2583235"/>
                  <a:gd name="connsiteX2" fmla="*/ 373380 w 533400"/>
                  <a:gd name="connsiteY2" fmla="*/ 22915 h 2583235"/>
                  <a:gd name="connsiteX3" fmla="*/ 419100 w 533400"/>
                  <a:gd name="connsiteY3" fmla="*/ 53395 h 2583235"/>
                  <a:gd name="connsiteX4" fmla="*/ 441960 w 533400"/>
                  <a:gd name="connsiteY4" fmla="*/ 68635 h 2583235"/>
                  <a:gd name="connsiteX5" fmla="*/ 464820 w 533400"/>
                  <a:gd name="connsiteY5" fmla="*/ 83875 h 2583235"/>
                  <a:gd name="connsiteX6" fmla="*/ 487680 w 533400"/>
                  <a:gd name="connsiteY6" fmla="*/ 91495 h 2583235"/>
                  <a:gd name="connsiteX7" fmla="*/ 525780 w 533400"/>
                  <a:gd name="connsiteY7" fmla="*/ 137215 h 2583235"/>
                  <a:gd name="connsiteX8" fmla="*/ 533400 w 533400"/>
                  <a:gd name="connsiteY8" fmla="*/ 160075 h 2583235"/>
                  <a:gd name="connsiteX9" fmla="*/ 518160 w 533400"/>
                  <a:gd name="connsiteY9" fmla="*/ 403915 h 2583235"/>
                  <a:gd name="connsiteX10" fmla="*/ 495300 w 533400"/>
                  <a:gd name="connsiteY10" fmla="*/ 495355 h 2583235"/>
                  <a:gd name="connsiteX11" fmla="*/ 487680 w 533400"/>
                  <a:gd name="connsiteY11" fmla="*/ 518215 h 2583235"/>
                  <a:gd name="connsiteX12" fmla="*/ 502920 w 533400"/>
                  <a:gd name="connsiteY12" fmla="*/ 1341175 h 2583235"/>
                  <a:gd name="connsiteX13" fmla="*/ 510540 w 533400"/>
                  <a:gd name="connsiteY13" fmla="*/ 1364035 h 2583235"/>
                  <a:gd name="connsiteX14" fmla="*/ 518160 w 533400"/>
                  <a:gd name="connsiteY14" fmla="*/ 1447855 h 2583235"/>
                  <a:gd name="connsiteX15" fmla="*/ 533400 w 533400"/>
                  <a:gd name="connsiteY15" fmla="*/ 1493575 h 2583235"/>
                  <a:gd name="connsiteX16" fmla="*/ 525780 w 533400"/>
                  <a:gd name="connsiteY16" fmla="*/ 1531675 h 2583235"/>
                  <a:gd name="connsiteX17" fmla="*/ 510540 w 533400"/>
                  <a:gd name="connsiteY17" fmla="*/ 1554535 h 2583235"/>
                  <a:gd name="connsiteX18" fmla="*/ 502920 w 533400"/>
                  <a:gd name="connsiteY18" fmla="*/ 1585015 h 2583235"/>
                  <a:gd name="connsiteX19" fmla="*/ 487680 w 533400"/>
                  <a:gd name="connsiteY19" fmla="*/ 1630735 h 2583235"/>
                  <a:gd name="connsiteX20" fmla="*/ 495300 w 533400"/>
                  <a:gd name="connsiteY20" fmla="*/ 1767895 h 2583235"/>
                  <a:gd name="connsiteX21" fmla="*/ 502920 w 533400"/>
                  <a:gd name="connsiteY21" fmla="*/ 1790755 h 2583235"/>
                  <a:gd name="connsiteX22" fmla="*/ 480060 w 533400"/>
                  <a:gd name="connsiteY22" fmla="*/ 1912675 h 2583235"/>
                  <a:gd name="connsiteX23" fmla="*/ 449580 w 533400"/>
                  <a:gd name="connsiteY23" fmla="*/ 1973635 h 2583235"/>
                  <a:gd name="connsiteX24" fmla="*/ 434340 w 533400"/>
                  <a:gd name="connsiteY24" fmla="*/ 2026975 h 2583235"/>
                  <a:gd name="connsiteX25" fmla="*/ 419100 w 533400"/>
                  <a:gd name="connsiteY25" fmla="*/ 2049835 h 2583235"/>
                  <a:gd name="connsiteX26" fmla="*/ 411480 w 533400"/>
                  <a:gd name="connsiteY26" fmla="*/ 2400355 h 2583235"/>
                  <a:gd name="connsiteX27" fmla="*/ 403860 w 533400"/>
                  <a:gd name="connsiteY27" fmla="*/ 2438455 h 2583235"/>
                  <a:gd name="connsiteX28" fmla="*/ 388620 w 533400"/>
                  <a:gd name="connsiteY28" fmla="*/ 2461315 h 2583235"/>
                  <a:gd name="connsiteX29" fmla="*/ 373380 w 533400"/>
                  <a:gd name="connsiteY29" fmla="*/ 2514655 h 2583235"/>
                  <a:gd name="connsiteX30" fmla="*/ 358140 w 533400"/>
                  <a:gd name="connsiteY30" fmla="*/ 2537515 h 2583235"/>
                  <a:gd name="connsiteX31" fmla="*/ 335280 w 533400"/>
                  <a:gd name="connsiteY31" fmla="*/ 2552755 h 2583235"/>
                  <a:gd name="connsiteX32" fmla="*/ 289560 w 533400"/>
                  <a:gd name="connsiteY32" fmla="*/ 2583235 h 2583235"/>
                  <a:gd name="connsiteX33" fmla="*/ 198120 w 533400"/>
                  <a:gd name="connsiteY33" fmla="*/ 2575615 h 2583235"/>
                  <a:gd name="connsiteX34" fmla="*/ 121920 w 533400"/>
                  <a:gd name="connsiteY34" fmla="*/ 2567995 h 2583235"/>
                  <a:gd name="connsiteX35" fmla="*/ 53340 w 533400"/>
                  <a:gd name="connsiteY35" fmla="*/ 2552755 h 2583235"/>
                  <a:gd name="connsiteX36" fmla="*/ 7620 w 533400"/>
                  <a:gd name="connsiteY36" fmla="*/ 2529895 h 2583235"/>
                  <a:gd name="connsiteX37" fmla="*/ 0 w 533400"/>
                  <a:gd name="connsiteY37" fmla="*/ 2514655 h 2583235"/>
                  <a:gd name="connsiteX38" fmla="*/ 7620 w 533400"/>
                  <a:gd name="connsiteY38" fmla="*/ 2407975 h 2583235"/>
                  <a:gd name="connsiteX39" fmla="*/ 15240 w 533400"/>
                  <a:gd name="connsiteY39" fmla="*/ 1927915 h 2583235"/>
                  <a:gd name="connsiteX40" fmla="*/ 30480 w 533400"/>
                  <a:gd name="connsiteY40" fmla="*/ 1874575 h 2583235"/>
                  <a:gd name="connsiteX41" fmla="*/ 30480 w 533400"/>
                  <a:gd name="connsiteY41" fmla="*/ 1432615 h 2583235"/>
                  <a:gd name="connsiteX42" fmla="*/ 60960 w 533400"/>
                  <a:gd name="connsiteY42" fmla="*/ 1112575 h 2583235"/>
                  <a:gd name="connsiteX43" fmla="*/ 68580 w 533400"/>
                  <a:gd name="connsiteY43" fmla="*/ 1043995 h 2583235"/>
                  <a:gd name="connsiteX44" fmla="*/ 83820 w 533400"/>
                  <a:gd name="connsiteY44" fmla="*/ 983035 h 2583235"/>
                  <a:gd name="connsiteX45" fmla="*/ 91440 w 533400"/>
                  <a:gd name="connsiteY45" fmla="*/ 960175 h 2583235"/>
                  <a:gd name="connsiteX46" fmla="*/ 99060 w 533400"/>
                  <a:gd name="connsiteY46" fmla="*/ 914455 h 2583235"/>
                  <a:gd name="connsiteX47" fmla="*/ 106680 w 533400"/>
                  <a:gd name="connsiteY47" fmla="*/ 769675 h 2583235"/>
                  <a:gd name="connsiteX48" fmla="*/ 114300 w 533400"/>
                  <a:gd name="connsiteY48" fmla="*/ 586795 h 2583235"/>
                  <a:gd name="connsiteX49" fmla="*/ 121920 w 533400"/>
                  <a:gd name="connsiteY49" fmla="*/ 556315 h 2583235"/>
                  <a:gd name="connsiteX50" fmla="*/ 121920 w 533400"/>
                  <a:gd name="connsiteY50" fmla="*/ 495355 h 2583235"/>
                  <a:gd name="connsiteX51" fmla="*/ 152400 w 533400"/>
                  <a:gd name="connsiteY51" fmla="*/ 327715 h 2583235"/>
                  <a:gd name="connsiteX52" fmla="*/ 160020 w 533400"/>
                  <a:gd name="connsiteY52" fmla="*/ 259135 h 2583235"/>
                  <a:gd name="connsiteX53" fmla="*/ 167640 w 533400"/>
                  <a:gd name="connsiteY53" fmla="*/ 68635 h 2583235"/>
                  <a:gd name="connsiteX54" fmla="*/ 205740 w 533400"/>
                  <a:gd name="connsiteY54" fmla="*/ 38155 h 2583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533400" h="2583235">
                    <a:moveTo>
                      <a:pt x="205740" y="38155"/>
                    </a:moveTo>
                    <a:lnTo>
                      <a:pt x="205740" y="38155"/>
                    </a:lnTo>
                    <a:cubicBezTo>
                      <a:pt x="277762" y="11147"/>
                      <a:pt x="281718" y="0"/>
                      <a:pt x="373380" y="22915"/>
                    </a:cubicBezTo>
                    <a:cubicBezTo>
                      <a:pt x="391149" y="27357"/>
                      <a:pt x="403860" y="43235"/>
                      <a:pt x="419100" y="53395"/>
                    </a:cubicBezTo>
                    <a:lnTo>
                      <a:pt x="441960" y="68635"/>
                    </a:lnTo>
                    <a:cubicBezTo>
                      <a:pt x="449580" y="73715"/>
                      <a:pt x="456132" y="80979"/>
                      <a:pt x="464820" y="83875"/>
                    </a:cubicBezTo>
                    <a:lnTo>
                      <a:pt x="487680" y="91495"/>
                    </a:lnTo>
                    <a:cubicBezTo>
                      <a:pt x="504532" y="108347"/>
                      <a:pt x="515171" y="115997"/>
                      <a:pt x="525780" y="137215"/>
                    </a:cubicBezTo>
                    <a:cubicBezTo>
                      <a:pt x="529372" y="144399"/>
                      <a:pt x="530860" y="152455"/>
                      <a:pt x="533400" y="160075"/>
                    </a:cubicBezTo>
                    <a:cubicBezTo>
                      <a:pt x="528244" y="278653"/>
                      <a:pt x="530875" y="308551"/>
                      <a:pt x="518160" y="403915"/>
                    </a:cubicBezTo>
                    <a:cubicBezTo>
                      <a:pt x="511319" y="455220"/>
                      <a:pt x="511870" y="445646"/>
                      <a:pt x="495300" y="495355"/>
                    </a:cubicBezTo>
                    <a:lnTo>
                      <a:pt x="487680" y="518215"/>
                    </a:lnTo>
                    <a:cubicBezTo>
                      <a:pt x="488652" y="578480"/>
                      <a:pt x="498208" y="1225738"/>
                      <a:pt x="502920" y="1341175"/>
                    </a:cubicBezTo>
                    <a:cubicBezTo>
                      <a:pt x="503248" y="1349201"/>
                      <a:pt x="508000" y="1356415"/>
                      <a:pt x="510540" y="1364035"/>
                    </a:cubicBezTo>
                    <a:cubicBezTo>
                      <a:pt x="513080" y="1391975"/>
                      <a:pt x="513284" y="1420227"/>
                      <a:pt x="518160" y="1447855"/>
                    </a:cubicBezTo>
                    <a:cubicBezTo>
                      <a:pt x="520952" y="1463675"/>
                      <a:pt x="533400" y="1493575"/>
                      <a:pt x="533400" y="1493575"/>
                    </a:cubicBezTo>
                    <a:cubicBezTo>
                      <a:pt x="530860" y="1506275"/>
                      <a:pt x="530328" y="1519548"/>
                      <a:pt x="525780" y="1531675"/>
                    </a:cubicBezTo>
                    <a:cubicBezTo>
                      <a:pt x="522564" y="1540250"/>
                      <a:pt x="514148" y="1546117"/>
                      <a:pt x="510540" y="1554535"/>
                    </a:cubicBezTo>
                    <a:cubicBezTo>
                      <a:pt x="506415" y="1564161"/>
                      <a:pt x="505929" y="1574984"/>
                      <a:pt x="502920" y="1585015"/>
                    </a:cubicBezTo>
                    <a:cubicBezTo>
                      <a:pt x="498304" y="1600402"/>
                      <a:pt x="487680" y="1630735"/>
                      <a:pt x="487680" y="1630735"/>
                    </a:cubicBezTo>
                    <a:cubicBezTo>
                      <a:pt x="490220" y="1676455"/>
                      <a:pt x="490959" y="1722311"/>
                      <a:pt x="495300" y="1767895"/>
                    </a:cubicBezTo>
                    <a:cubicBezTo>
                      <a:pt x="496062" y="1775891"/>
                      <a:pt x="502920" y="1782723"/>
                      <a:pt x="502920" y="1790755"/>
                    </a:cubicBezTo>
                    <a:cubicBezTo>
                      <a:pt x="502920" y="1886463"/>
                      <a:pt x="511369" y="1865712"/>
                      <a:pt x="480060" y="1912675"/>
                    </a:cubicBezTo>
                    <a:cubicBezTo>
                      <a:pt x="464909" y="1973278"/>
                      <a:pt x="484121" y="1913189"/>
                      <a:pt x="449580" y="1973635"/>
                    </a:cubicBezTo>
                    <a:cubicBezTo>
                      <a:pt x="441107" y="1988463"/>
                      <a:pt x="440703" y="2012129"/>
                      <a:pt x="434340" y="2026975"/>
                    </a:cubicBezTo>
                    <a:cubicBezTo>
                      <a:pt x="430732" y="2035393"/>
                      <a:pt x="424180" y="2042215"/>
                      <a:pt x="419100" y="2049835"/>
                    </a:cubicBezTo>
                    <a:cubicBezTo>
                      <a:pt x="428674" y="2413654"/>
                      <a:pt x="449833" y="2234158"/>
                      <a:pt x="411480" y="2400355"/>
                    </a:cubicBezTo>
                    <a:cubicBezTo>
                      <a:pt x="408568" y="2412975"/>
                      <a:pt x="408408" y="2426328"/>
                      <a:pt x="403860" y="2438455"/>
                    </a:cubicBezTo>
                    <a:cubicBezTo>
                      <a:pt x="400644" y="2447030"/>
                      <a:pt x="392716" y="2453124"/>
                      <a:pt x="388620" y="2461315"/>
                    </a:cubicBezTo>
                    <a:cubicBezTo>
                      <a:pt x="373792" y="2490972"/>
                      <a:pt x="388029" y="2480475"/>
                      <a:pt x="373380" y="2514655"/>
                    </a:cubicBezTo>
                    <a:cubicBezTo>
                      <a:pt x="369772" y="2523073"/>
                      <a:pt x="364616" y="2531039"/>
                      <a:pt x="358140" y="2537515"/>
                    </a:cubicBezTo>
                    <a:cubicBezTo>
                      <a:pt x="351664" y="2543991"/>
                      <a:pt x="342900" y="2547675"/>
                      <a:pt x="335280" y="2552755"/>
                    </a:cubicBezTo>
                    <a:cubicBezTo>
                      <a:pt x="319968" y="2575723"/>
                      <a:pt x="322364" y="2583235"/>
                      <a:pt x="289560" y="2583235"/>
                    </a:cubicBezTo>
                    <a:cubicBezTo>
                      <a:pt x="258974" y="2583235"/>
                      <a:pt x="228580" y="2578384"/>
                      <a:pt x="198120" y="2575615"/>
                    </a:cubicBezTo>
                    <a:cubicBezTo>
                      <a:pt x="172698" y="2573304"/>
                      <a:pt x="147223" y="2571369"/>
                      <a:pt x="121920" y="2567995"/>
                    </a:cubicBezTo>
                    <a:cubicBezTo>
                      <a:pt x="107189" y="2566031"/>
                      <a:pt x="69185" y="2557282"/>
                      <a:pt x="53340" y="2552755"/>
                    </a:cubicBezTo>
                    <a:cubicBezTo>
                      <a:pt x="35987" y="2547797"/>
                      <a:pt x="20978" y="2543253"/>
                      <a:pt x="7620" y="2529895"/>
                    </a:cubicBezTo>
                    <a:cubicBezTo>
                      <a:pt x="3604" y="2525879"/>
                      <a:pt x="2540" y="2519735"/>
                      <a:pt x="0" y="2514655"/>
                    </a:cubicBezTo>
                    <a:lnTo>
                      <a:pt x="7620" y="2407975"/>
                    </a:lnTo>
                    <a:cubicBezTo>
                      <a:pt x="10160" y="2247955"/>
                      <a:pt x="10393" y="2087882"/>
                      <a:pt x="15240" y="1927915"/>
                    </a:cubicBezTo>
                    <a:cubicBezTo>
                      <a:pt x="22804" y="1678313"/>
                      <a:pt x="25303" y="2195528"/>
                      <a:pt x="30480" y="1874575"/>
                    </a:cubicBezTo>
                    <a:cubicBezTo>
                      <a:pt x="32856" y="1727274"/>
                      <a:pt x="30480" y="1579935"/>
                      <a:pt x="30480" y="1432615"/>
                    </a:cubicBezTo>
                    <a:lnTo>
                      <a:pt x="60960" y="1112575"/>
                    </a:lnTo>
                    <a:cubicBezTo>
                      <a:pt x="63500" y="1089715"/>
                      <a:pt x="64583" y="1066646"/>
                      <a:pt x="68580" y="1043995"/>
                    </a:cubicBezTo>
                    <a:cubicBezTo>
                      <a:pt x="72220" y="1023368"/>
                      <a:pt x="77196" y="1002906"/>
                      <a:pt x="83820" y="983035"/>
                    </a:cubicBezTo>
                    <a:cubicBezTo>
                      <a:pt x="86360" y="975415"/>
                      <a:pt x="89698" y="968016"/>
                      <a:pt x="91440" y="960175"/>
                    </a:cubicBezTo>
                    <a:cubicBezTo>
                      <a:pt x="94792" y="945093"/>
                      <a:pt x="96520" y="929695"/>
                      <a:pt x="99060" y="914455"/>
                    </a:cubicBezTo>
                    <a:cubicBezTo>
                      <a:pt x="101600" y="866195"/>
                      <a:pt x="104435" y="817950"/>
                      <a:pt x="106680" y="769675"/>
                    </a:cubicBezTo>
                    <a:cubicBezTo>
                      <a:pt x="109515" y="708728"/>
                      <a:pt x="109953" y="647653"/>
                      <a:pt x="114300" y="586795"/>
                    </a:cubicBezTo>
                    <a:cubicBezTo>
                      <a:pt x="115046" y="576349"/>
                      <a:pt x="121050" y="566752"/>
                      <a:pt x="121920" y="556315"/>
                    </a:cubicBezTo>
                    <a:cubicBezTo>
                      <a:pt x="123607" y="536065"/>
                      <a:pt x="121920" y="515675"/>
                      <a:pt x="121920" y="495355"/>
                    </a:cubicBezTo>
                    <a:lnTo>
                      <a:pt x="152400" y="327715"/>
                    </a:lnTo>
                    <a:cubicBezTo>
                      <a:pt x="154940" y="304855"/>
                      <a:pt x="158669" y="282096"/>
                      <a:pt x="160020" y="259135"/>
                    </a:cubicBezTo>
                    <a:cubicBezTo>
                      <a:pt x="163752" y="195694"/>
                      <a:pt x="163112" y="132024"/>
                      <a:pt x="167640" y="68635"/>
                    </a:cubicBezTo>
                    <a:cubicBezTo>
                      <a:pt x="168212" y="60623"/>
                      <a:pt x="199390" y="43235"/>
                      <a:pt x="205740" y="38155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7" name="26 Forma libre"/>
              <p:cNvSpPr/>
              <p:nvPr/>
            </p:nvSpPr>
            <p:spPr>
              <a:xfrm>
                <a:off x="7104878" y="3156923"/>
                <a:ext cx="340777" cy="1066800"/>
              </a:xfrm>
              <a:custGeom>
                <a:avLst/>
                <a:gdLst>
                  <a:gd name="connsiteX0" fmla="*/ 36107 w 340777"/>
                  <a:gd name="connsiteY0" fmla="*/ 47625 h 1066800"/>
                  <a:gd name="connsiteX1" fmla="*/ 36107 w 340777"/>
                  <a:gd name="connsiteY1" fmla="*/ 47625 h 1066800"/>
                  <a:gd name="connsiteX2" fmla="*/ 74207 w 340777"/>
                  <a:gd name="connsiteY2" fmla="*/ 23812 h 1066800"/>
                  <a:gd name="connsiteX3" fmla="*/ 88495 w 340777"/>
                  <a:gd name="connsiteY3" fmla="*/ 19050 h 1066800"/>
                  <a:gd name="connsiteX4" fmla="*/ 102782 w 340777"/>
                  <a:gd name="connsiteY4" fmla="*/ 9525 h 1066800"/>
                  <a:gd name="connsiteX5" fmla="*/ 136120 w 340777"/>
                  <a:gd name="connsiteY5" fmla="*/ 0 h 1066800"/>
                  <a:gd name="connsiteX6" fmla="*/ 236132 w 340777"/>
                  <a:gd name="connsiteY6" fmla="*/ 4762 h 1066800"/>
                  <a:gd name="connsiteX7" fmla="*/ 274232 w 340777"/>
                  <a:gd name="connsiteY7" fmla="*/ 14287 h 1066800"/>
                  <a:gd name="connsiteX8" fmla="*/ 288520 w 340777"/>
                  <a:gd name="connsiteY8" fmla="*/ 23812 h 1066800"/>
                  <a:gd name="connsiteX9" fmla="*/ 302807 w 340777"/>
                  <a:gd name="connsiteY9" fmla="*/ 28575 h 1066800"/>
                  <a:gd name="connsiteX10" fmla="*/ 312332 w 340777"/>
                  <a:gd name="connsiteY10" fmla="*/ 42862 h 1066800"/>
                  <a:gd name="connsiteX11" fmla="*/ 326620 w 340777"/>
                  <a:gd name="connsiteY11" fmla="*/ 57150 h 1066800"/>
                  <a:gd name="connsiteX12" fmla="*/ 331382 w 340777"/>
                  <a:gd name="connsiteY12" fmla="*/ 71437 h 1066800"/>
                  <a:gd name="connsiteX13" fmla="*/ 331382 w 340777"/>
                  <a:gd name="connsiteY13" fmla="*/ 390525 h 1066800"/>
                  <a:gd name="connsiteX14" fmla="*/ 307570 w 340777"/>
                  <a:gd name="connsiteY14" fmla="*/ 438150 h 1066800"/>
                  <a:gd name="connsiteX15" fmla="*/ 298045 w 340777"/>
                  <a:gd name="connsiteY15" fmla="*/ 476250 h 1066800"/>
                  <a:gd name="connsiteX16" fmla="*/ 302807 w 340777"/>
                  <a:gd name="connsiteY16" fmla="*/ 700087 h 1066800"/>
                  <a:gd name="connsiteX17" fmla="*/ 307570 w 340777"/>
                  <a:gd name="connsiteY17" fmla="*/ 762000 h 1066800"/>
                  <a:gd name="connsiteX18" fmla="*/ 302807 w 340777"/>
                  <a:gd name="connsiteY18" fmla="*/ 933450 h 1066800"/>
                  <a:gd name="connsiteX19" fmla="*/ 298045 w 340777"/>
                  <a:gd name="connsiteY19" fmla="*/ 1028700 h 1066800"/>
                  <a:gd name="connsiteX20" fmla="*/ 288520 w 340777"/>
                  <a:gd name="connsiteY20" fmla="*/ 1057275 h 1066800"/>
                  <a:gd name="connsiteX21" fmla="*/ 274232 w 340777"/>
                  <a:gd name="connsiteY21" fmla="*/ 1066800 h 1066800"/>
                  <a:gd name="connsiteX22" fmla="*/ 259945 w 340777"/>
                  <a:gd name="connsiteY22" fmla="*/ 1057275 h 1066800"/>
                  <a:gd name="connsiteX23" fmla="*/ 250420 w 340777"/>
                  <a:gd name="connsiteY23" fmla="*/ 1028700 h 1066800"/>
                  <a:gd name="connsiteX24" fmla="*/ 240895 w 340777"/>
                  <a:gd name="connsiteY24" fmla="*/ 1014412 h 1066800"/>
                  <a:gd name="connsiteX25" fmla="*/ 236132 w 340777"/>
                  <a:gd name="connsiteY25" fmla="*/ 995362 h 1066800"/>
                  <a:gd name="connsiteX26" fmla="*/ 226607 w 340777"/>
                  <a:gd name="connsiteY26" fmla="*/ 962025 h 1066800"/>
                  <a:gd name="connsiteX27" fmla="*/ 221845 w 340777"/>
                  <a:gd name="connsiteY27" fmla="*/ 933450 h 1066800"/>
                  <a:gd name="connsiteX28" fmla="*/ 217082 w 340777"/>
                  <a:gd name="connsiteY28" fmla="*/ 823912 h 1066800"/>
                  <a:gd name="connsiteX29" fmla="*/ 212320 w 340777"/>
                  <a:gd name="connsiteY29" fmla="*/ 781050 h 1066800"/>
                  <a:gd name="connsiteX30" fmla="*/ 202795 w 340777"/>
                  <a:gd name="connsiteY30" fmla="*/ 766762 h 1066800"/>
                  <a:gd name="connsiteX31" fmla="*/ 183745 w 340777"/>
                  <a:gd name="connsiteY31" fmla="*/ 723900 h 1066800"/>
                  <a:gd name="connsiteX32" fmla="*/ 174220 w 340777"/>
                  <a:gd name="connsiteY32" fmla="*/ 704850 h 1066800"/>
                  <a:gd name="connsiteX33" fmla="*/ 164695 w 340777"/>
                  <a:gd name="connsiteY33" fmla="*/ 690562 h 1066800"/>
                  <a:gd name="connsiteX34" fmla="*/ 159932 w 340777"/>
                  <a:gd name="connsiteY34" fmla="*/ 676275 h 1066800"/>
                  <a:gd name="connsiteX35" fmla="*/ 145645 w 340777"/>
                  <a:gd name="connsiteY35" fmla="*/ 666750 h 1066800"/>
                  <a:gd name="connsiteX36" fmla="*/ 126595 w 340777"/>
                  <a:gd name="connsiteY36" fmla="*/ 642937 h 1066800"/>
                  <a:gd name="connsiteX37" fmla="*/ 117070 w 340777"/>
                  <a:gd name="connsiteY37" fmla="*/ 628650 h 1066800"/>
                  <a:gd name="connsiteX38" fmla="*/ 88495 w 340777"/>
                  <a:gd name="connsiteY38" fmla="*/ 604837 h 1066800"/>
                  <a:gd name="connsiteX39" fmla="*/ 59920 w 340777"/>
                  <a:gd name="connsiteY39" fmla="*/ 576262 h 1066800"/>
                  <a:gd name="connsiteX40" fmla="*/ 45632 w 340777"/>
                  <a:gd name="connsiteY40" fmla="*/ 566737 h 1066800"/>
                  <a:gd name="connsiteX41" fmla="*/ 17057 w 340777"/>
                  <a:gd name="connsiteY41" fmla="*/ 542925 h 1066800"/>
                  <a:gd name="connsiteX42" fmla="*/ 12295 w 340777"/>
                  <a:gd name="connsiteY42" fmla="*/ 428625 h 1066800"/>
                  <a:gd name="connsiteX43" fmla="*/ 12295 w 340777"/>
                  <a:gd name="connsiteY43" fmla="*/ 304800 h 1066800"/>
                  <a:gd name="connsiteX44" fmla="*/ 21820 w 340777"/>
                  <a:gd name="connsiteY44" fmla="*/ 276225 h 1066800"/>
                  <a:gd name="connsiteX45" fmla="*/ 31345 w 340777"/>
                  <a:gd name="connsiteY45" fmla="*/ 242887 h 1066800"/>
                  <a:gd name="connsiteX46" fmla="*/ 40870 w 340777"/>
                  <a:gd name="connsiteY46" fmla="*/ 214312 h 1066800"/>
                  <a:gd name="connsiteX47" fmla="*/ 45632 w 340777"/>
                  <a:gd name="connsiteY47" fmla="*/ 200025 h 1066800"/>
                  <a:gd name="connsiteX48" fmla="*/ 50395 w 340777"/>
                  <a:gd name="connsiteY48" fmla="*/ 185737 h 1066800"/>
                  <a:gd name="connsiteX49" fmla="*/ 45632 w 340777"/>
                  <a:gd name="connsiteY49" fmla="*/ 80962 h 1066800"/>
                  <a:gd name="connsiteX50" fmla="*/ 36107 w 340777"/>
                  <a:gd name="connsiteY50" fmla="*/ 66675 h 1066800"/>
                  <a:gd name="connsiteX51" fmla="*/ 36107 w 340777"/>
                  <a:gd name="connsiteY51" fmla="*/ 47625 h 106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40777" h="1066800">
                    <a:moveTo>
                      <a:pt x="36107" y="47625"/>
                    </a:moveTo>
                    <a:lnTo>
                      <a:pt x="36107" y="47625"/>
                    </a:lnTo>
                    <a:cubicBezTo>
                      <a:pt x="48807" y="39687"/>
                      <a:pt x="61059" y="30983"/>
                      <a:pt x="74207" y="23812"/>
                    </a:cubicBezTo>
                    <a:cubicBezTo>
                      <a:pt x="78614" y="21408"/>
                      <a:pt x="84005" y="21295"/>
                      <a:pt x="88495" y="19050"/>
                    </a:cubicBezTo>
                    <a:cubicBezTo>
                      <a:pt x="93614" y="16490"/>
                      <a:pt x="97663" y="12085"/>
                      <a:pt x="102782" y="9525"/>
                    </a:cubicBezTo>
                    <a:cubicBezTo>
                      <a:pt x="109617" y="6107"/>
                      <a:pt x="130012" y="1527"/>
                      <a:pt x="136120" y="0"/>
                    </a:cubicBezTo>
                    <a:cubicBezTo>
                      <a:pt x="169457" y="1587"/>
                      <a:pt x="202934" y="1328"/>
                      <a:pt x="236132" y="4762"/>
                    </a:cubicBezTo>
                    <a:cubicBezTo>
                      <a:pt x="249153" y="6109"/>
                      <a:pt x="274232" y="14287"/>
                      <a:pt x="274232" y="14287"/>
                    </a:cubicBezTo>
                    <a:cubicBezTo>
                      <a:pt x="278995" y="17462"/>
                      <a:pt x="283400" y="21252"/>
                      <a:pt x="288520" y="23812"/>
                    </a:cubicBezTo>
                    <a:cubicBezTo>
                      <a:pt x="293010" y="26057"/>
                      <a:pt x="298887" y="25439"/>
                      <a:pt x="302807" y="28575"/>
                    </a:cubicBezTo>
                    <a:cubicBezTo>
                      <a:pt x="307276" y="32151"/>
                      <a:pt x="308668" y="38465"/>
                      <a:pt x="312332" y="42862"/>
                    </a:cubicBezTo>
                    <a:cubicBezTo>
                      <a:pt x="316644" y="48036"/>
                      <a:pt x="321857" y="52387"/>
                      <a:pt x="326620" y="57150"/>
                    </a:cubicBezTo>
                    <a:cubicBezTo>
                      <a:pt x="328207" y="61912"/>
                      <a:pt x="330928" y="66438"/>
                      <a:pt x="331382" y="71437"/>
                    </a:cubicBezTo>
                    <a:cubicBezTo>
                      <a:pt x="340777" y="174777"/>
                      <a:pt x="335196" y="291352"/>
                      <a:pt x="331382" y="390525"/>
                    </a:cubicBezTo>
                    <a:cubicBezTo>
                      <a:pt x="330208" y="421036"/>
                      <a:pt x="319119" y="403507"/>
                      <a:pt x="307570" y="438150"/>
                    </a:cubicBezTo>
                    <a:cubicBezTo>
                      <a:pt x="300247" y="460116"/>
                      <a:pt x="303791" y="447514"/>
                      <a:pt x="298045" y="476250"/>
                    </a:cubicBezTo>
                    <a:cubicBezTo>
                      <a:pt x="299632" y="550862"/>
                      <a:pt x="300321" y="625499"/>
                      <a:pt x="302807" y="700087"/>
                    </a:cubicBezTo>
                    <a:cubicBezTo>
                      <a:pt x="303497" y="720774"/>
                      <a:pt x="307570" y="741301"/>
                      <a:pt x="307570" y="762000"/>
                    </a:cubicBezTo>
                    <a:cubicBezTo>
                      <a:pt x="307570" y="819172"/>
                      <a:pt x="304848" y="876314"/>
                      <a:pt x="302807" y="933450"/>
                    </a:cubicBezTo>
                    <a:cubicBezTo>
                      <a:pt x="301672" y="965219"/>
                      <a:pt x="301689" y="997120"/>
                      <a:pt x="298045" y="1028700"/>
                    </a:cubicBezTo>
                    <a:cubicBezTo>
                      <a:pt x="296894" y="1038674"/>
                      <a:pt x="296874" y="1051706"/>
                      <a:pt x="288520" y="1057275"/>
                    </a:cubicBezTo>
                    <a:lnTo>
                      <a:pt x="274232" y="1066800"/>
                    </a:lnTo>
                    <a:cubicBezTo>
                      <a:pt x="269470" y="1063625"/>
                      <a:pt x="262978" y="1062129"/>
                      <a:pt x="259945" y="1057275"/>
                    </a:cubicBezTo>
                    <a:cubicBezTo>
                      <a:pt x="254624" y="1048761"/>
                      <a:pt x="255989" y="1037054"/>
                      <a:pt x="250420" y="1028700"/>
                    </a:cubicBezTo>
                    <a:lnTo>
                      <a:pt x="240895" y="1014412"/>
                    </a:lnTo>
                    <a:cubicBezTo>
                      <a:pt x="239307" y="1008062"/>
                      <a:pt x="237930" y="1001656"/>
                      <a:pt x="236132" y="995362"/>
                    </a:cubicBezTo>
                    <a:cubicBezTo>
                      <a:pt x="230083" y="974192"/>
                      <a:pt x="231567" y="986823"/>
                      <a:pt x="226607" y="962025"/>
                    </a:cubicBezTo>
                    <a:cubicBezTo>
                      <a:pt x="224713" y="952556"/>
                      <a:pt x="223432" y="942975"/>
                      <a:pt x="221845" y="933450"/>
                    </a:cubicBezTo>
                    <a:cubicBezTo>
                      <a:pt x="220257" y="896937"/>
                      <a:pt x="219362" y="860388"/>
                      <a:pt x="217082" y="823912"/>
                    </a:cubicBezTo>
                    <a:cubicBezTo>
                      <a:pt x="216185" y="809565"/>
                      <a:pt x="215806" y="794996"/>
                      <a:pt x="212320" y="781050"/>
                    </a:cubicBezTo>
                    <a:cubicBezTo>
                      <a:pt x="210932" y="775497"/>
                      <a:pt x="205120" y="771993"/>
                      <a:pt x="202795" y="766762"/>
                    </a:cubicBezTo>
                    <a:cubicBezTo>
                      <a:pt x="161221" y="673219"/>
                      <a:pt x="216078" y="780482"/>
                      <a:pt x="183745" y="723900"/>
                    </a:cubicBezTo>
                    <a:cubicBezTo>
                      <a:pt x="180223" y="717736"/>
                      <a:pt x="177742" y="711014"/>
                      <a:pt x="174220" y="704850"/>
                    </a:cubicBezTo>
                    <a:cubicBezTo>
                      <a:pt x="171380" y="699880"/>
                      <a:pt x="167255" y="695682"/>
                      <a:pt x="164695" y="690562"/>
                    </a:cubicBezTo>
                    <a:cubicBezTo>
                      <a:pt x="162450" y="686072"/>
                      <a:pt x="163068" y="680195"/>
                      <a:pt x="159932" y="676275"/>
                    </a:cubicBezTo>
                    <a:cubicBezTo>
                      <a:pt x="156356" y="671806"/>
                      <a:pt x="150407" y="669925"/>
                      <a:pt x="145645" y="666750"/>
                    </a:cubicBezTo>
                    <a:cubicBezTo>
                      <a:pt x="136373" y="638935"/>
                      <a:pt x="148137" y="664479"/>
                      <a:pt x="126595" y="642937"/>
                    </a:cubicBezTo>
                    <a:cubicBezTo>
                      <a:pt x="122548" y="638890"/>
                      <a:pt x="120734" y="633047"/>
                      <a:pt x="117070" y="628650"/>
                    </a:cubicBezTo>
                    <a:cubicBezTo>
                      <a:pt x="93801" y="600728"/>
                      <a:pt x="112579" y="626245"/>
                      <a:pt x="88495" y="604837"/>
                    </a:cubicBezTo>
                    <a:cubicBezTo>
                      <a:pt x="78427" y="595888"/>
                      <a:pt x="71128" y="583734"/>
                      <a:pt x="59920" y="576262"/>
                    </a:cubicBezTo>
                    <a:cubicBezTo>
                      <a:pt x="55157" y="573087"/>
                      <a:pt x="50029" y="570401"/>
                      <a:pt x="45632" y="566737"/>
                    </a:cubicBezTo>
                    <a:cubicBezTo>
                      <a:pt x="8962" y="536179"/>
                      <a:pt x="52532" y="566574"/>
                      <a:pt x="17057" y="542925"/>
                    </a:cubicBezTo>
                    <a:cubicBezTo>
                      <a:pt x="15470" y="504825"/>
                      <a:pt x="14602" y="466688"/>
                      <a:pt x="12295" y="428625"/>
                    </a:cubicBezTo>
                    <a:cubicBezTo>
                      <a:pt x="8103" y="359453"/>
                      <a:pt x="0" y="399060"/>
                      <a:pt x="12295" y="304800"/>
                    </a:cubicBezTo>
                    <a:cubicBezTo>
                      <a:pt x="13594" y="294844"/>
                      <a:pt x="18645" y="285750"/>
                      <a:pt x="21820" y="276225"/>
                    </a:cubicBezTo>
                    <a:cubicBezTo>
                      <a:pt x="37823" y="228214"/>
                      <a:pt x="13407" y="302680"/>
                      <a:pt x="31345" y="242887"/>
                    </a:cubicBezTo>
                    <a:cubicBezTo>
                      <a:pt x="34230" y="233270"/>
                      <a:pt x="37695" y="223837"/>
                      <a:pt x="40870" y="214312"/>
                    </a:cubicBezTo>
                    <a:lnTo>
                      <a:pt x="45632" y="200025"/>
                    </a:lnTo>
                    <a:lnTo>
                      <a:pt x="50395" y="185737"/>
                    </a:lnTo>
                    <a:cubicBezTo>
                      <a:pt x="48807" y="150812"/>
                      <a:pt x="49798" y="115674"/>
                      <a:pt x="45632" y="80962"/>
                    </a:cubicBezTo>
                    <a:cubicBezTo>
                      <a:pt x="44950" y="75279"/>
                      <a:pt x="38233" y="71989"/>
                      <a:pt x="36107" y="66675"/>
                    </a:cubicBezTo>
                    <a:cubicBezTo>
                      <a:pt x="34928" y="63727"/>
                      <a:pt x="36107" y="50800"/>
                      <a:pt x="36107" y="47625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8" name="27 Forma libre"/>
              <p:cNvSpPr/>
              <p:nvPr/>
            </p:nvSpPr>
            <p:spPr>
              <a:xfrm>
                <a:off x="7398160" y="3183117"/>
                <a:ext cx="404813" cy="1358876"/>
              </a:xfrm>
              <a:custGeom>
                <a:avLst/>
                <a:gdLst>
                  <a:gd name="connsiteX0" fmla="*/ 33338 w 404813"/>
                  <a:gd name="connsiteY0" fmla="*/ 21431 h 1358876"/>
                  <a:gd name="connsiteX1" fmla="*/ 128588 w 404813"/>
                  <a:gd name="connsiteY1" fmla="*/ 73818 h 1358876"/>
                  <a:gd name="connsiteX2" fmla="*/ 161925 w 404813"/>
                  <a:gd name="connsiteY2" fmla="*/ 121443 h 1358876"/>
                  <a:gd name="connsiteX3" fmla="*/ 171450 w 404813"/>
                  <a:gd name="connsiteY3" fmla="*/ 135731 h 1358876"/>
                  <a:gd name="connsiteX4" fmla="*/ 180975 w 404813"/>
                  <a:gd name="connsiteY4" fmla="*/ 164306 h 1358876"/>
                  <a:gd name="connsiteX5" fmla="*/ 200025 w 404813"/>
                  <a:gd name="connsiteY5" fmla="*/ 192881 h 1358876"/>
                  <a:gd name="connsiteX6" fmla="*/ 214313 w 404813"/>
                  <a:gd name="connsiteY6" fmla="*/ 240506 h 1358876"/>
                  <a:gd name="connsiteX7" fmla="*/ 219075 w 404813"/>
                  <a:gd name="connsiteY7" fmla="*/ 254793 h 1358876"/>
                  <a:gd name="connsiteX8" fmla="*/ 223838 w 404813"/>
                  <a:gd name="connsiteY8" fmla="*/ 297656 h 1358876"/>
                  <a:gd name="connsiteX9" fmla="*/ 228600 w 404813"/>
                  <a:gd name="connsiteY9" fmla="*/ 359568 h 1358876"/>
                  <a:gd name="connsiteX10" fmla="*/ 238125 w 404813"/>
                  <a:gd name="connsiteY10" fmla="*/ 397668 h 1358876"/>
                  <a:gd name="connsiteX11" fmla="*/ 242888 w 404813"/>
                  <a:gd name="connsiteY11" fmla="*/ 497681 h 1358876"/>
                  <a:gd name="connsiteX12" fmla="*/ 252413 w 404813"/>
                  <a:gd name="connsiteY12" fmla="*/ 540543 h 1358876"/>
                  <a:gd name="connsiteX13" fmla="*/ 257175 w 404813"/>
                  <a:gd name="connsiteY13" fmla="*/ 559593 h 1358876"/>
                  <a:gd name="connsiteX14" fmla="*/ 261938 w 404813"/>
                  <a:gd name="connsiteY14" fmla="*/ 616743 h 1358876"/>
                  <a:gd name="connsiteX15" fmla="*/ 271463 w 404813"/>
                  <a:gd name="connsiteY15" fmla="*/ 816768 h 1358876"/>
                  <a:gd name="connsiteX16" fmla="*/ 271463 w 404813"/>
                  <a:gd name="connsiteY16" fmla="*/ 973931 h 1358876"/>
                  <a:gd name="connsiteX17" fmla="*/ 280988 w 404813"/>
                  <a:gd name="connsiteY17" fmla="*/ 988218 h 1358876"/>
                  <a:gd name="connsiteX18" fmla="*/ 295275 w 404813"/>
                  <a:gd name="connsiteY18" fmla="*/ 992981 h 1358876"/>
                  <a:gd name="connsiteX19" fmla="*/ 338138 w 404813"/>
                  <a:gd name="connsiteY19" fmla="*/ 1016793 h 1358876"/>
                  <a:gd name="connsiteX20" fmla="*/ 366713 w 404813"/>
                  <a:gd name="connsiteY20" fmla="*/ 1035843 h 1358876"/>
                  <a:gd name="connsiteX21" fmla="*/ 376238 w 404813"/>
                  <a:gd name="connsiteY21" fmla="*/ 1154906 h 1358876"/>
                  <a:gd name="connsiteX22" fmla="*/ 385763 w 404813"/>
                  <a:gd name="connsiteY22" fmla="*/ 1169193 h 1358876"/>
                  <a:gd name="connsiteX23" fmla="*/ 395288 w 404813"/>
                  <a:gd name="connsiteY23" fmla="*/ 1197768 h 1358876"/>
                  <a:gd name="connsiteX24" fmla="*/ 404813 w 404813"/>
                  <a:gd name="connsiteY24" fmla="*/ 1231106 h 1358876"/>
                  <a:gd name="connsiteX25" fmla="*/ 400050 w 404813"/>
                  <a:gd name="connsiteY25" fmla="*/ 1254918 h 1358876"/>
                  <a:gd name="connsiteX26" fmla="*/ 385763 w 404813"/>
                  <a:gd name="connsiteY26" fmla="*/ 1269206 h 1358876"/>
                  <a:gd name="connsiteX27" fmla="*/ 376238 w 404813"/>
                  <a:gd name="connsiteY27" fmla="*/ 1283493 h 1358876"/>
                  <a:gd name="connsiteX28" fmla="*/ 371475 w 404813"/>
                  <a:gd name="connsiteY28" fmla="*/ 1345406 h 1358876"/>
                  <a:gd name="connsiteX29" fmla="*/ 309563 w 404813"/>
                  <a:gd name="connsiteY29" fmla="*/ 1340643 h 1358876"/>
                  <a:gd name="connsiteX30" fmla="*/ 295275 w 404813"/>
                  <a:gd name="connsiteY30" fmla="*/ 1331118 h 1358876"/>
                  <a:gd name="connsiteX31" fmla="*/ 261938 w 404813"/>
                  <a:gd name="connsiteY31" fmla="*/ 1316831 h 1358876"/>
                  <a:gd name="connsiteX32" fmla="*/ 247650 w 404813"/>
                  <a:gd name="connsiteY32" fmla="*/ 1307306 h 1358876"/>
                  <a:gd name="connsiteX33" fmla="*/ 219075 w 404813"/>
                  <a:gd name="connsiteY33" fmla="*/ 1297781 h 1358876"/>
                  <a:gd name="connsiteX34" fmla="*/ 204788 w 404813"/>
                  <a:gd name="connsiteY34" fmla="*/ 1293018 h 1358876"/>
                  <a:gd name="connsiteX35" fmla="*/ 180975 w 404813"/>
                  <a:gd name="connsiteY35" fmla="*/ 1269206 h 1358876"/>
                  <a:gd name="connsiteX36" fmla="*/ 152400 w 404813"/>
                  <a:gd name="connsiteY36" fmla="*/ 1240631 h 1358876"/>
                  <a:gd name="connsiteX37" fmla="*/ 138113 w 404813"/>
                  <a:gd name="connsiteY37" fmla="*/ 1231106 h 1358876"/>
                  <a:gd name="connsiteX38" fmla="*/ 109538 w 404813"/>
                  <a:gd name="connsiteY38" fmla="*/ 1207293 h 1358876"/>
                  <a:gd name="connsiteX39" fmla="*/ 90488 w 404813"/>
                  <a:gd name="connsiteY39" fmla="*/ 1178718 h 1358876"/>
                  <a:gd name="connsiteX40" fmla="*/ 80963 w 404813"/>
                  <a:gd name="connsiteY40" fmla="*/ 1164431 h 1358876"/>
                  <a:gd name="connsiteX41" fmla="*/ 66675 w 404813"/>
                  <a:gd name="connsiteY41" fmla="*/ 1150143 h 1358876"/>
                  <a:gd name="connsiteX42" fmla="*/ 47625 w 404813"/>
                  <a:gd name="connsiteY42" fmla="*/ 1121568 h 1358876"/>
                  <a:gd name="connsiteX43" fmla="*/ 28575 w 404813"/>
                  <a:gd name="connsiteY43" fmla="*/ 1092993 h 1358876"/>
                  <a:gd name="connsiteX44" fmla="*/ 19050 w 404813"/>
                  <a:gd name="connsiteY44" fmla="*/ 1078706 h 1358876"/>
                  <a:gd name="connsiteX45" fmla="*/ 14288 w 404813"/>
                  <a:gd name="connsiteY45" fmla="*/ 1064418 h 1358876"/>
                  <a:gd name="connsiteX46" fmla="*/ 4763 w 404813"/>
                  <a:gd name="connsiteY46" fmla="*/ 1050131 h 1358876"/>
                  <a:gd name="connsiteX47" fmla="*/ 9525 w 404813"/>
                  <a:gd name="connsiteY47" fmla="*/ 973931 h 1358876"/>
                  <a:gd name="connsiteX48" fmla="*/ 19050 w 404813"/>
                  <a:gd name="connsiteY48" fmla="*/ 935831 h 1358876"/>
                  <a:gd name="connsiteX49" fmla="*/ 28575 w 404813"/>
                  <a:gd name="connsiteY49" fmla="*/ 907256 h 1358876"/>
                  <a:gd name="connsiteX50" fmla="*/ 28575 w 404813"/>
                  <a:gd name="connsiteY50" fmla="*/ 645318 h 1358876"/>
                  <a:gd name="connsiteX51" fmla="*/ 23813 w 404813"/>
                  <a:gd name="connsiteY51" fmla="*/ 631031 h 1358876"/>
                  <a:gd name="connsiteX52" fmla="*/ 9525 w 404813"/>
                  <a:gd name="connsiteY52" fmla="*/ 569118 h 1358876"/>
                  <a:gd name="connsiteX53" fmla="*/ 4763 w 404813"/>
                  <a:gd name="connsiteY53" fmla="*/ 554831 h 1358876"/>
                  <a:gd name="connsiteX54" fmla="*/ 0 w 404813"/>
                  <a:gd name="connsiteY54" fmla="*/ 540543 h 1358876"/>
                  <a:gd name="connsiteX55" fmla="*/ 4763 w 404813"/>
                  <a:gd name="connsiteY55" fmla="*/ 454818 h 1358876"/>
                  <a:gd name="connsiteX56" fmla="*/ 14288 w 404813"/>
                  <a:gd name="connsiteY56" fmla="*/ 440531 h 1358876"/>
                  <a:gd name="connsiteX57" fmla="*/ 19050 w 404813"/>
                  <a:gd name="connsiteY57" fmla="*/ 426243 h 1358876"/>
                  <a:gd name="connsiteX58" fmla="*/ 47625 w 404813"/>
                  <a:gd name="connsiteY58" fmla="*/ 369093 h 1358876"/>
                  <a:gd name="connsiteX59" fmla="*/ 52388 w 404813"/>
                  <a:gd name="connsiteY59" fmla="*/ 354806 h 1358876"/>
                  <a:gd name="connsiteX60" fmla="*/ 47625 w 404813"/>
                  <a:gd name="connsiteY60" fmla="*/ 254793 h 1358876"/>
                  <a:gd name="connsiteX61" fmla="*/ 42863 w 404813"/>
                  <a:gd name="connsiteY61" fmla="*/ 202406 h 1358876"/>
                  <a:gd name="connsiteX62" fmla="*/ 33338 w 404813"/>
                  <a:gd name="connsiteY62" fmla="*/ 21431 h 13588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404813" h="1358876">
                    <a:moveTo>
                      <a:pt x="33338" y="21431"/>
                    </a:moveTo>
                    <a:cubicBezTo>
                      <a:pt x="47625" y="0"/>
                      <a:pt x="96838" y="56356"/>
                      <a:pt x="128588" y="73818"/>
                    </a:cubicBezTo>
                    <a:cubicBezTo>
                      <a:pt x="193286" y="149300"/>
                      <a:pt x="141266" y="80124"/>
                      <a:pt x="161925" y="121443"/>
                    </a:cubicBezTo>
                    <a:cubicBezTo>
                      <a:pt x="164485" y="126563"/>
                      <a:pt x="169125" y="130500"/>
                      <a:pt x="171450" y="135731"/>
                    </a:cubicBezTo>
                    <a:cubicBezTo>
                      <a:pt x="175528" y="144906"/>
                      <a:pt x="175406" y="155952"/>
                      <a:pt x="180975" y="164306"/>
                    </a:cubicBezTo>
                    <a:lnTo>
                      <a:pt x="200025" y="192881"/>
                    </a:lnTo>
                    <a:cubicBezTo>
                      <a:pt x="207224" y="221674"/>
                      <a:pt x="202717" y="205718"/>
                      <a:pt x="214313" y="240506"/>
                    </a:cubicBezTo>
                    <a:lnTo>
                      <a:pt x="219075" y="254793"/>
                    </a:lnTo>
                    <a:cubicBezTo>
                      <a:pt x="220663" y="269081"/>
                      <a:pt x="222536" y="283339"/>
                      <a:pt x="223838" y="297656"/>
                    </a:cubicBezTo>
                    <a:cubicBezTo>
                      <a:pt x="225712" y="318269"/>
                      <a:pt x="226314" y="338996"/>
                      <a:pt x="228600" y="359568"/>
                    </a:cubicBezTo>
                    <a:cubicBezTo>
                      <a:pt x="230515" y="376806"/>
                      <a:pt x="233180" y="382831"/>
                      <a:pt x="238125" y="397668"/>
                    </a:cubicBezTo>
                    <a:cubicBezTo>
                      <a:pt x="239713" y="431006"/>
                      <a:pt x="240423" y="464397"/>
                      <a:pt x="242888" y="497681"/>
                    </a:cubicBezTo>
                    <a:cubicBezTo>
                      <a:pt x="245038" y="526700"/>
                      <a:pt x="246383" y="519439"/>
                      <a:pt x="252413" y="540543"/>
                    </a:cubicBezTo>
                    <a:cubicBezTo>
                      <a:pt x="254211" y="546837"/>
                      <a:pt x="255588" y="553243"/>
                      <a:pt x="257175" y="559593"/>
                    </a:cubicBezTo>
                    <a:cubicBezTo>
                      <a:pt x="258763" y="578643"/>
                      <a:pt x="261070" y="597647"/>
                      <a:pt x="261938" y="616743"/>
                    </a:cubicBezTo>
                    <a:cubicBezTo>
                      <a:pt x="271583" y="828931"/>
                      <a:pt x="260266" y="704808"/>
                      <a:pt x="271463" y="816768"/>
                    </a:cubicBezTo>
                    <a:cubicBezTo>
                      <a:pt x="266040" y="881841"/>
                      <a:pt x="262104" y="899060"/>
                      <a:pt x="271463" y="973931"/>
                    </a:cubicBezTo>
                    <a:cubicBezTo>
                      <a:pt x="272173" y="979610"/>
                      <a:pt x="276519" y="984642"/>
                      <a:pt x="280988" y="988218"/>
                    </a:cubicBezTo>
                    <a:cubicBezTo>
                      <a:pt x="284908" y="991354"/>
                      <a:pt x="290887" y="990543"/>
                      <a:pt x="295275" y="992981"/>
                    </a:cubicBezTo>
                    <a:cubicBezTo>
                      <a:pt x="344396" y="1020271"/>
                      <a:pt x="305811" y="1006019"/>
                      <a:pt x="338138" y="1016793"/>
                    </a:cubicBezTo>
                    <a:cubicBezTo>
                      <a:pt x="347663" y="1023143"/>
                      <a:pt x="365999" y="1024418"/>
                      <a:pt x="366713" y="1035843"/>
                    </a:cubicBezTo>
                    <a:cubicBezTo>
                      <a:pt x="366787" y="1037021"/>
                      <a:pt x="371819" y="1137231"/>
                      <a:pt x="376238" y="1154906"/>
                    </a:cubicBezTo>
                    <a:cubicBezTo>
                      <a:pt x="377626" y="1160459"/>
                      <a:pt x="382588" y="1164431"/>
                      <a:pt x="385763" y="1169193"/>
                    </a:cubicBezTo>
                    <a:cubicBezTo>
                      <a:pt x="388938" y="1178718"/>
                      <a:pt x="392853" y="1188027"/>
                      <a:pt x="395288" y="1197768"/>
                    </a:cubicBezTo>
                    <a:cubicBezTo>
                      <a:pt x="401267" y="1221688"/>
                      <a:pt x="397980" y="1210609"/>
                      <a:pt x="404813" y="1231106"/>
                    </a:cubicBezTo>
                    <a:cubicBezTo>
                      <a:pt x="403225" y="1239043"/>
                      <a:pt x="403670" y="1247678"/>
                      <a:pt x="400050" y="1254918"/>
                    </a:cubicBezTo>
                    <a:cubicBezTo>
                      <a:pt x="397038" y="1260942"/>
                      <a:pt x="390075" y="1264032"/>
                      <a:pt x="385763" y="1269206"/>
                    </a:cubicBezTo>
                    <a:cubicBezTo>
                      <a:pt x="382099" y="1273603"/>
                      <a:pt x="379413" y="1278731"/>
                      <a:pt x="376238" y="1283493"/>
                    </a:cubicBezTo>
                    <a:cubicBezTo>
                      <a:pt x="374650" y="1304131"/>
                      <a:pt x="387191" y="1331935"/>
                      <a:pt x="371475" y="1345406"/>
                    </a:cubicBezTo>
                    <a:cubicBezTo>
                      <a:pt x="355760" y="1358876"/>
                      <a:pt x="329907" y="1344458"/>
                      <a:pt x="309563" y="1340643"/>
                    </a:cubicBezTo>
                    <a:cubicBezTo>
                      <a:pt x="303937" y="1339588"/>
                      <a:pt x="300395" y="1333678"/>
                      <a:pt x="295275" y="1331118"/>
                    </a:cubicBezTo>
                    <a:cubicBezTo>
                      <a:pt x="241846" y="1304404"/>
                      <a:pt x="331310" y="1356472"/>
                      <a:pt x="261938" y="1316831"/>
                    </a:cubicBezTo>
                    <a:cubicBezTo>
                      <a:pt x="256968" y="1313991"/>
                      <a:pt x="252881" y="1309631"/>
                      <a:pt x="247650" y="1307306"/>
                    </a:cubicBezTo>
                    <a:cubicBezTo>
                      <a:pt x="238475" y="1303228"/>
                      <a:pt x="228600" y="1300956"/>
                      <a:pt x="219075" y="1297781"/>
                    </a:cubicBezTo>
                    <a:lnTo>
                      <a:pt x="204788" y="1293018"/>
                    </a:lnTo>
                    <a:cubicBezTo>
                      <a:pt x="185160" y="1263577"/>
                      <a:pt x="206954" y="1292298"/>
                      <a:pt x="180975" y="1269206"/>
                    </a:cubicBezTo>
                    <a:cubicBezTo>
                      <a:pt x="170907" y="1260257"/>
                      <a:pt x="163608" y="1248103"/>
                      <a:pt x="152400" y="1240631"/>
                    </a:cubicBezTo>
                    <a:cubicBezTo>
                      <a:pt x="147638" y="1237456"/>
                      <a:pt x="142510" y="1234770"/>
                      <a:pt x="138113" y="1231106"/>
                    </a:cubicBezTo>
                    <a:cubicBezTo>
                      <a:pt x="101444" y="1200548"/>
                      <a:pt x="145009" y="1230941"/>
                      <a:pt x="109538" y="1207293"/>
                    </a:cubicBezTo>
                    <a:lnTo>
                      <a:pt x="90488" y="1178718"/>
                    </a:lnTo>
                    <a:cubicBezTo>
                      <a:pt x="87313" y="1173956"/>
                      <a:pt x="85010" y="1168478"/>
                      <a:pt x="80963" y="1164431"/>
                    </a:cubicBezTo>
                    <a:lnTo>
                      <a:pt x="66675" y="1150143"/>
                    </a:lnTo>
                    <a:cubicBezTo>
                      <a:pt x="57568" y="1122819"/>
                      <a:pt x="68435" y="1148324"/>
                      <a:pt x="47625" y="1121568"/>
                    </a:cubicBezTo>
                    <a:cubicBezTo>
                      <a:pt x="40597" y="1112532"/>
                      <a:pt x="34925" y="1102518"/>
                      <a:pt x="28575" y="1092993"/>
                    </a:cubicBezTo>
                    <a:lnTo>
                      <a:pt x="19050" y="1078706"/>
                    </a:lnTo>
                    <a:cubicBezTo>
                      <a:pt x="17463" y="1073943"/>
                      <a:pt x="16533" y="1068908"/>
                      <a:pt x="14288" y="1064418"/>
                    </a:cubicBezTo>
                    <a:cubicBezTo>
                      <a:pt x="11728" y="1059299"/>
                      <a:pt x="5064" y="1055847"/>
                      <a:pt x="4763" y="1050131"/>
                    </a:cubicBezTo>
                    <a:cubicBezTo>
                      <a:pt x="3425" y="1024717"/>
                      <a:pt x="6368" y="999184"/>
                      <a:pt x="9525" y="973931"/>
                    </a:cubicBezTo>
                    <a:cubicBezTo>
                      <a:pt x="11149" y="960941"/>
                      <a:pt x="14910" y="948250"/>
                      <a:pt x="19050" y="935831"/>
                    </a:cubicBezTo>
                    <a:lnTo>
                      <a:pt x="28575" y="907256"/>
                    </a:lnTo>
                    <a:cubicBezTo>
                      <a:pt x="39743" y="795586"/>
                      <a:pt x="36853" y="843983"/>
                      <a:pt x="28575" y="645318"/>
                    </a:cubicBezTo>
                    <a:cubicBezTo>
                      <a:pt x="28366" y="640302"/>
                      <a:pt x="25400" y="635793"/>
                      <a:pt x="23813" y="631031"/>
                    </a:cubicBezTo>
                    <a:cubicBezTo>
                      <a:pt x="17630" y="587752"/>
                      <a:pt x="22600" y="608344"/>
                      <a:pt x="9525" y="569118"/>
                    </a:cubicBezTo>
                    <a:lnTo>
                      <a:pt x="4763" y="554831"/>
                    </a:lnTo>
                    <a:lnTo>
                      <a:pt x="0" y="540543"/>
                    </a:lnTo>
                    <a:cubicBezTo>
                      <a:pt x="1588" y="511968"/>
                      <a:pt x="715" y="483149"/>
                      <a:pt x="4763" y="454818"/>
                    </a:cubicBezTo>
                    <a:cubicBezTo>
                      <a:pt x="5572" y="449152"/>
                      <a:pt x="11728" y="445650"/>
                      <a:pt x="14288" y="440531"/>
                    </a:cubicBezTo>
                    <a:cubicBezTo>
                      <a:pt x="16533" y="436041"/>
                      <a:pt x="16612" y="430631"/>
                      <a:pt x="19050" y="426243"/>
                    </a:cubicBezTo>
                    <a:cubicBezTo>
                      <a:pt x="49828" y="370841"/>
                      <a:pt x="29078" y="424730"/>
                      <a:pt x="47625" y="369093"/>
                    </a:cubicBezTo>
                    <a:lnTo>
                      <a:pt x="52388" y="354806"/>
                    </a:lnTo>
                    <a:cubicBezTo>
                      <a:pt x="50800" y="321468"/>
                      <a:pt x="49707" y="288103"/>
                      <a:pt x="47625" y="254793"/>
                    </a:cubicBezTo>
                    <a:cubicBezTo>
                      <a:pt x="46531" y="237293"/>
                      <a:pt x="43194" y="219937"/>
                      <a:pt x="42863" y="202406"/>
                    </a:cubicBezTo>
                    <a:cubicBezTo>
                      <a:pt x="41605" y="135743"/>
                      <a:pt x="19051" y="42862"/>
                      <a:pt x="33338" y="214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1" name="30 Forma libre"/>
            <p:cNvSpPr/>
            <p:nvPr/>
          </p:nvSpPr>
          <p:spPr>
            <a:xfrm>
              <a:off x="12313395" y="284389"/>
              <a:ext cx="988742" cy="1039993"/>
            </a:xfrm>
            <a:custGeom>
              <a:avLst/>
              <a:gdLst>
                <a:gd name="connsiteX0" fmla="*/ 22841 w 988742"/>
                <a:gd name="connsiteY0" fmla="*/ 173218 h 1039993"/>
                <a:gd name="connsiteX1" fmla="*/ 22841 w 988742"/>
                <a:gd name="connsiteY1" fmla="*/ 173218 h 1039993"/>
                <a:gd name="connsiteX2" fmla="*/ 48241 w 988742"/>
                <a:gd name="connsiteY2" fmla="*/ 157343 h 1039993"/>
                <a:gd name="connsiteX3" fmla="*/ 67291 w 988742"/>
                <a:gd name="connsiteY3" fmla="*/ 150993 h 1039993"/>
                <a:gd name="connsiteX4" fmla="*/ 79991 w 988742"/>
                <a:gd name="connsiteY4" fmla="*/ 147818 h 1039993"/>
                <a:gd name="connsiteX5" fmla="*/ 89516 w 988742"/>
                <a:gd name="connsiteY5" fmla="*/ 144643 h 1039993"/>
                <a:gd name="connsiteX6" fmla="*/ 105391 w 988742"/>
                <a:gd name="connsiteY6" fmla="*/ 141468 h 1039993"/>
                <a:gd name="connsiteX7" fmla="*/ 124441 w 988742"/>
                <a:gd name="connsiteY7" fmla="*/ 135118 h 1039993"/>
                <a:gd name="connsiteX8" fmla="*/ 133966 w 988742"/>
                <a:gd name="connsiteY8" fmla="*/ 131943 h 1039993"/>
                <a:gd name="connsiteX9" fmla="*/ 146666 w 988742"/>
                <a:gd name="connsiteY9" fmla="*/ 128768 h 1039993"/>
                <a:gd name="connsiteX10" fmla="*/ 165716 w 988742"/>
                <a:gd name="connsiteY10" fmla="*/ 122418 h 1039993"/>
                <a:gd name="connsiteX11" fmla="*/ 187941 w 988742"/>
                <a:gd name="connsiteY11" fmla="*/ 116068 h 1039993"/>
                <a:gd name="connsiteX12" fmla="*/ 200641 w 988742"/>
                <a:gd name="connsiteY12" fmla="*/ 112893 h 1039993"/>
                <a:gd name="connsiteX13" fmla="*/ 210166 w 988742"/>
                <a:gd name="connsiteY13" fmla="*/ 109718 h 1039993"/>
                <a:gd name="connsiteX14" fmla="*/ 222866 w 988742"/>
                <a:gd name="connsiteY14" fmla="*/ 106543 h 1039993"/>
                <a:gd name="connsiteX15" fmla="*/ 251441 w 988742"/>
                <a:gd name="connsiteY15" fmla="*/ 97018 h 1039993"/>
                <a:gd name="connsiteX16" fmla="*/ 260966 w 988742"/>
                <a:gd name="connsiteY16" fmla="*/ 93843 h 1039993"/>
                <a:gd name="connsiteX17" fmla="*/ 283191 w 988742"/>
                <a:gd name="connsiteY17" fmla="*/ 87493 h 1039993"/>
                <a:gd name="connsiteX18" fmla="*/ 295891 w 988742"/>
                <a:gd name="connsiteY18" fmla="*/ 84318 h 1039993"/>
                <a:gd name="connsiteX19" fmla="*/ 314941 w 988742"/>
                <a:gd name="connsiteY19" fmla="*/ 77968 h 1039993"/>
                <a:gd name="connsiteX20" fmla="*/ 330816 w 988742"/>
                <a:gd name="connsiteY20" fmla="*/ 74793 h 1039993"/>
                <a:gd name="connsiteX21" fmla="*/ 349866 w 988742"/>
                <a:gd name="connsiteY21" fmla="*/ 68443 h 1039993"/>
                <a:gd name="connsiteX22" fmla="*/ 359391 w 988742"/>
                <a:gd name="connsiteY22" fmla="*/ 65268 h 1039993"/>
                <a:gd name="connsiteX23" fmla="*/ 391141 w 988742"/>
                <a:gd name="connsiteY23" fmla="*/ 58918 h 1039993"/>
                <a:gd name="connsiteX24" fmla="*/ 400666 w 988742"/>
                <a:gd name="connsiteY24" fmla="*/ 55743 h 1039993"/>
                <a:gd name="connsiteX25" fmla="*/ 413366 w 988742"/>
                <a:gd name="connsiteY25" fmla="*/ 52568 h 1039993"/>
                <a:gd name="connsiteX26" fmla="*/ 432416 w 988742"/>
                <a:gd name="connsiteY26" fmla="*/ 46218 h 1039993"/>
                <a:gd name="connsiteX27" fmla="*/ 445116 w 988742"/>
                <a:gd name="connsiteY27" fmla="*/ 43043 h 1039993"/>
                <a:gd name="connsiteX28" fmla="*/ 464166 w 988742"/>
                <a:gd name="connsiteY28" fmla="*/ 36693 h 1039993"/>
                <a:gd name="connsiteX29" fmla="*/ 473691 w 988742"/>
                <a:gd name="connsiteY29" fmla="*/ 33518 h 1039993"/>
                <a:gd name="connsiteX30" fmla="*/ 499091 w 988742"/>
                <a:gd name="connsiteY30" fmla="*/ 30343 h 1039993"/>
                <a:gd name="connsiteX31" fmla="*/ 534016 w 988742"/>
                <a:gd name="connsiteY31" fmla="*/ 23993 h 1039993"/>
                <a:gd name="connsiteX32" fmla="*/ 546716 w 988742"/>
                <a:gd name="connsiteY32" fmla="*/ 20818 h 1039993"/>
                <a:gd name="connsiteX33" fmla="*/ 581641 w 988742"/>
                <a:gd name="connsiteY33" fmla="*/ 17643 h 1039993"/>
                <a:gd name="connsiteX34" fmla="*/ 600691 w 988742"/>
                <a:gd name="connsiteY34" fmla="*/ 14468 h 1039993"/>
                <a:gd name="connsiteX35" fmla="*/ 622916 w 988742"/>
                <a:gd name="connsiteY35" fmla="*/ 11293 h 1039993"/>
                <a:gd name="connsiteX36" fmla="*/ 645141 w 988742"/>
                <a:gd name="connsiteY36" fmla="*/ 4943 h 1039993"/>
                <a:gd name="connsiteX37" fmla="*/ 654666 w 988742"/>
                <a:gd name="connsiteY37" fmla="*/ 1768 h 1039993"/>
                <a:gd name="connsiteX38" fmla="*/ 689591 w 988742"/>
                <a:gd name="connsiteY38" fmla="*/ 4943 h 1039993"/>
                <a:gd name="connsiteX39" fmla="*/ 702291 w 988742"/>
                <a:gd name="connsiteY39" fmla="*/ 23993 h 1039993"/>
                <a:gd name="connsiteX40" fmla="*/ 708641 w 988742"/>
                <a:gd name="connsiteY40" fmla="*/ 33518 h 1039993"/>
                <a:gd name="connsiteX41" fmla="*/ 714991 w 988742"/>
                <a:gd name="connsiteY41" fmla="*/ 52568 h 1039993"/>
                <a:gd name="connsiteX42" fmla="*/ 718166 w 988742"/>
                <a:gd name="connsiteY42" fmla="*/ 84318 h 1039993"/>
                <a:gd name="connsiteX43" fmla="*/ 721341 w 988742"/>
                <a:gd name="connsiteY43" fmla="*/ 93843 h 1039993"/>
                <a:gd name="connsiteX44" fmla="*/ 727691 w 988742"/>
                <a:gd name="connsiteY44" fmla="*/ 138293 h 1039993"/>
                <a:gd name="connsiteX45" fmla="*/ 737216 w 988742"/>
                <a:gd name="connsiteY45" fmla="*/ 255768 h 1039993"/>
                <a:gd name="connsiteX46" fmla="*/ 740391 w 988742"/>
                <a:gd name="connsiteY46" fmla="*/ 265293 h 1039993"/>
                <a:gd name="connsiteX47" fmla="*/ 743566 w 988742"/>
                <a:gd name="connsiteY47" fmla="*/ 274818 h 1039993"/>
                <a:gd name="connsiteX48" fmla="*/ 746741 w 988742"/>
                <a:gd name="connsiteY48" fmla="*/ 293868 h 1039993"/>
                <a:gd name="connsiteX49" fmla="*/ 749916 w 988742"/>
                <a:gd name="connsiteY49" fmla="*/ 303393 h 1039993"/>
                <a:gd name="connsiteX50" fmla="*/ 756266 w 988742"/>
                <a:gd name="connsiteY50" fmla="*/ 312918 h 1039993"/>
                <a:gd name="connsiteX51" fmla="*/ 810241 w 988742"/>
                <a:gd name="connsiteY51" fmla="*/ 312918 h 1039993"/>
                <a:gd name="connsiteX52" fmla="*/ 838816 w 988742"/>
                <a:gd name="connsiteY52" fmla="*/ 300218 h 1039993"/>
                <a:gd name="connsiteX53" fmla="*/ 861041 w 988742"/>
                <a:gd name="connsiteY53" fmla="*/ 293868 h 1039993"/>
                <a:gd name="connsiteX54" fmla="*/ 870566 w 988742"/>
                <a:gd name="connsiteY54" fmla="*/ 287518 h 1039993"/>
                <a:gd name="connsiteX55" fmla="*/ 889616 w 988742"/>
                <a:gd name="connsiteY55" fmla="*/ 281168 h 1039993"/>
                <a:gd name="connsiteX56" fmla="*/ 911841 w 988742"/>
                <a:gd name="connsiteY56" fmla="*/ 293868 h 1039993"/>
                <a:gd name="connsiteX57" fmla="*/ 911841 w 988742"/>
                <a:gd name="connsiteY57" fmla="*/ 297043 h 1039993"/>
                <a:gd name="connsiteX58" fmla="*/ 934066 w 988742"/>
                <a:gd name="connsiteY58" fmla="*/ 344668 h 1039993"/>
                <a:gd name="connsiteX59" fmla="*/ 946766 w 988742"/>
                <a:gd name="connsiteY59" fmla="*/ 370068 h 1039993"/>
                <a:gd name="connsiteX60" fmla="*/ 959466 w 988742"/>
                <a:gd name="connsiteY60" fmla="*/ 398643 h 1039993"/>
                <a:gd name="connsiteX61" fmla="*/ 965816 w 988742"/>
                <a:gd name="connsiteY61" fmla="*/ 439918 h 1039993"/>
                <a:gd name="connsiteX62" fmla="*/ 968991 w 988742"/>
                <a:gd name="connsiteY62" fmla="*/ 490718 h 1039993"/>
                <a:gd name="connsiteX63" fmla="*/ 975341 w 988742"/>
                <a:gd name="connsiteY63" fmla="*/ 509768 h 1039993"/>
                <a:gd name="connsiteX64" fmla="*/ 978516 w 988742"/>
                <a:gd name="connsiteY64" fmla="*/ 519293 h 1039993"/>
                <a:gd name="connsiteX65" fmla="*/ 981691 w 988742"/>
                <a:gd name="connsiteY65" fmla="*/ 528818 h 1039993"/>
                <a:gd name="connsiteX66" fmla="*/ 984866 w 988742"/>
                <a:gd name="connsiteY66" fmla="*/ 554218 h 1039993"/>
                <a:gd name="connsiteX67" fmla="*/ 988041 w 988742"/>
                <a:gd name="connsiteY67" fmla="*/ 563743 h 1039993"/>
                <a:gd name="connsiteX68" fmla="*/ 988041 w 988742"/>
                <a:gd name="connsiteY68" fmla="*/ 582793 h 1039993"/>
                <a:gd name="connsiteX69" fmla="*/ 937241 w 988742"/>
                <a:gd name="connsiteY69" fmla="*/ 636768 h 1039993"/>
                <a:gd name="connsiteX70" fmla="*/ 911841 w 988742"/>
                <a:gd name="connsiteY70" fmla="*/ 646293 h 1039993"/>
                <a:gd name="connsiteX71" fmla="*/ 902316 w 988742"/>
                <a:gd name="connsiteY71" fmla="*/ 649468 h 1039993"/>
                <a:gd name="connsiteX72" fmla="*/ 873741 w 988742"/>
                <a:gd name="connsiteY72" fmla="*/ 652643 h 1039993"/>
                <a:gd name="connsiteX73" fmla="*/ 848341 w 988742"/>
                <a:gd name="connsiteY73" fmla="*/ 658993 h 1039993"/>
                <a:gd name="connsiteX74" fmla="*/ 835641 w 988742"/>
                <a:gd name="connsiteY74" fmla="*/ 662168 h 1039993"/>
                <a:gd name="connsiteX75" fmla="*/ 826116 w 988742"/>
                <a:gd name="connsiteY75" fmla="*/ 668518 h 1039993"/>
                <a:gd name="connsiteX76" fmla="*/ 807066 w 988742"/>
                <a:gd name="connsiteY76" fmla="*/ 678043 h 1039993"/>
                <a:gd name="connsiteX77" fmla="*/ 803891 w 988742"/>
                <a:gd name="connsiteY77" fmla="*/ 697093 h 1039993"/>
                <a:gd name="connsiteX78" fmla="*/ 813416 w 988742"/>
                <a:gd name="connsiteY78" fmla="*/ 719318 h 1039993"/>
                <a:gd name="connsiteX79" fmla="*/ 822941 w 988742"/>
                <a:gd name="connsiteY79" fmla="*/ 744718 h 1039993"/>
                <a:gd name="connsiteX80" fmla="*/ 826116 w 988742"/>
                <a:gd name="connsiteY80" fmla="*/ 757418 h 1039993"/>
                <a:gd name="connsiteX81" fmla="*/ 822941 w 988742"/>
                <a:gd name="connsiteY81" fmla="*/ 859018 h 1039993"/>
                <a:gd name="connsiteX82" fmla="*/ 819766 w 988742"/>
                <a:gd name="connsiteY82" fmla="*/ 868543 h 1039993"/>
                <a:gd name="connsiteX83" fmla="*/ 816591 w 988742"/>
                <a:gd name="connsiteY83" fmla="*/ 881243 h 1039993"/>
                <a:gd name="connsiteX84" fmla="*/ 813416 w 988742"/>
                <a:gd name="connsiteY84" fmla="*/ 919343 h 1039993"/>
                <a:gd name="connsiteX85" fmla="*/ 807066 w 988742"/>
                <a:gd name="connsiteY85" fmla="*/ 938393 h 1039993"/>
                <a:gd name="connsiteX86" fmla="*/ 800716 w 988742"/>
                <a:gd name="connsiteY86" fmla="*/ 957443 h 1039993"/>
                <a:gd name="connsiteX87" fmla="*/ 794366 w 988742"/>
                <a:gd name="connsiteY87" fmla="*/ 979668 h 1039993"/>
                <a:gd name="connsiteX88" fmla="*/ 791191 w 988742"/>
                <a:gd name="connsiteY88" fmla="*/ 989193 h 1039993"/>
                <a:gd name="connsiteX89" fmla="*/ 759441 w 988742"/>
                <a:gd name="connsiteY89" fmla="*/ 1008243 h 1039993"/>
                <a:gd name="connsiteX90" fmla="*/ 730866 w 988742"/>
                <a:gd name="connsiteY90" fmla="*/ 1014593 h 1039993"/>
                <a:gd name="connsiteX91" fmla="*/ 721341 w 988742"/>
                <a:gd name="connsiteY91" fmla="*/ 1017768 h 1039993"/>
                <a:gd name="connsiteX92" fmla="*/ 702291 w 988742"/>
                <a:gd name="connsiteY92" fmla="*/ 1030468 h 1039993"/>
                <a:gd name="connsiteX93" fmla="*/ 683241 w 988742"/>
                <a:gd name="connsiteY93" fmla="*/ 1036818 h 1039993"/>
                <a:gd name="connsiteX94" fmla="*/ 673716 w 988742"/>
                <a:gd name="connsiteY94" fmla="*/ 1039993 h 1039993"/>
                <a:gd name="connsiteX95" fmla="*/ 587991 w 988742"/>
                <a:gd name="connsiteY95" fmla="*/ 1036818 h 1039993"/>
                <a:gd name="connsiteX96" fmla="*/ 565766 w 988742"/>
                <a:gd name="connsiteY96" fmla="*/ 1024118 h 1039993"/>
                <a:gd name="connsiteX97" fmla="*/ 540366 w 988742"/>
                <a:gd name="connsiteY97" fmla="*/ 1008243 h 1039993"/>
                <a:gd name="connsiteX98" fmla="*/ 524491 w 988742"/>
                <a:gd name="connsiteY98" fmla="*/ 979668 h 1039993"/>
                <a:gd name="connsiteX99" fmla="*/ 518141 w 988742"/>
                <a:gd name="connsiteY99" fmla="*/ 970143 h 1039993"/>
                <a:gd name="connsiteX100" fmla="*/ 514966 w 988742"/>
                <a:gd name="connsiteY100" fmla="*/ 960618 h 1039993"/>
                <a:gd name="connsiteX101" fmla="*/ 508616 w 988742"/>
                <a:gd name="connsiteY101" fmla="*/ 951093 h 1039993"/>
                <a:gd name="connsiteX102" fmla="*/ 505441 w 988742"/>
                <a:gd name="connsiteY102" fmla="*/ 941568 h 1039993"/>
                <a:gd name="connsiteX103" fmla="*/ 499091 w 988742"/>
                <a:gd name="connsiteY103" fmla="*/ 916168 h 1039993"/>
                <a:gd name="connsiteX104" fmla="*/ 489566 w 988742"/>
                <a:gd name="connsiteY104" fmla="*/ 887593 h 1039993"/>
                <a:gd name="connsiteX105" fmla="*/ 486391 w 988742"/>
                <a:gd name="connsiteY105" fmla="*/ 878068 h 1039993"/>
                <a:gd name="connsiteX106" fmla="*/ 483216 w 988742"/>
                <a:gd name="connsiteY106" fmla="*/ 868543 h 1039993"/>
                <a:gd name="connsiteX107" fmla="*/ 480041 w 988742"/>
                <a:gd name="connsiteY107" fmla="*/ 852668 h 1039993"/>
                <a:gd name="connsiteX108" fmla="*/ 476866 w 988742"/>
                <a:gd name="connsiteY108" fmla="*/ 843143 h 1039993"/>
                <a:gd name="connsiteX109" fmla="*/ 470516 w 988742"/>
                <a:gd name="connsiteY109" fmla="*/ 814568 h 1039993"/>
                <a:gd name="connsiteX110" fmla="*/ 467341 w 988742"/>
                <a:gd name="connsiteY110" fmla="*/ 792343 h 1039993"/>
                <a:gd name="connsiteX111" fmla="*/ 464166 w 988742"/>
                <a:gd name="connsiteY111" fmla="*/ 779643 h 1039993"/>
                <a:gd name="connsiteX112" fmla="*/ 460991 w 988742"/>
                <a:gd name="connsiteY112" fmla="*/ 763768 h 1039993"/>
                <a:gd name="connsiteX113" fmla="*/ 454641 w 988742"/>
                <a:gd name="connsiteY113" fmla="*/ 738368 h 1039993"/>
                <a:gd name="connsiteX114" fmla="*/ 426066 w 988742"/>
                <a:gd name="connsiteY114" fmla="*/ 732018 h 1039993"/>
                <a:gd name="connsiteX115" fmla="*/ 397491 w 988742"/>
                <a:gd name="connsiteY115" fmla="*/ 738368 h 1039993"/>
                <a:gd name="connsiteX116" fmla="*/ 387966 w 988742"/>
                <a:gd name="connsiteY116" fmla="*/ 741543 h 1039993"/>
                <a:gd name="connsiteX117" fmla="*/ 337166 w 988742"/>
                <a:gd name="connsiteY117" fmla="*/ 738368 h 1039993"/>
                <a:gd name="connsiteX118" fmla="*/ 324466 w 988742"/>
                <a:gd name="connsiteY118" fmla="*/ 722493 h 1039993"/>
                <a:gd name="connsiteX119" fmla="*/ 314941 w 988742"/>
                <a:gd name="connsiteY119" fmla="*/ 697093 h 1039993"/>
                <a:gd name="connsiteX120" fmla="*/ 308591 w 988742"/>
                <a:gd name="connsiteY120" fmla="*/ 668518 h 1039993"/>
                <a:gd name="connsiteX121" fmla="*/ 302241 w 988742"/>
                <a:gd name="connsiteY121" fmla="*/ 658993 h 1039993"/>
                <a:gd name="connsiteX122" fmla="*/ 299066 w 988742"/>
                <a:gd name="connsiteY122" fmla="*/ 646293 h 1039993"/>
                <a:gd name="connsiteX123" fmla="*/ 292716 w 988742"/>
                <a:gd name="connsiteY123" fmla="*/ 636768 h 1039993"/>
                <a:gd name="connsiteX124" fmla="*/ 286366 w 988742"/>
                <a:gd name="connsiteY124" fmla="*/ 614543 h 1039993"/>
                <a:gd name="connsiteX125" fmla="*/ 292716 w 988742"/>
                <a:gd name="connsiteY125" fmla="*/ 519293 h 1039993"/>
                <a:gd name="connsiteX126" fmla="*/ 308591 w 988742"/>
                <a:gd name="connsiteY126" fmla="*/ 493893 h 1039993"/>
                <a:gd name="connsiteX127" fmla="*/ 403841 w 988742"/>
                <a:gd name="connsiteY127" fmla="*/ 471668 h 1039993"/>
                <a:gd name="connsiteX128" fmla="*/ 413366 w 988742"/>
                <a:gd name="connsiteY128" fmla="*/ 468493 h 1039993"/>
                <a:gd name="connsiteX129" fmla="*/ 432416 w 988742"/>
                <a:gd name="connsiteY129" fmla="*/ 452618 h 1039993"/>
                <a:gd name="connsiteX130" fmla="*/ 435591 w 988742"/>
                <a:gd name="connsiteY130" fmla="*/ 446268 h 1039993"/>
                <a:gd name="connsiteX131" fmla="*/ 429241 w 988742"/>
                <a:gd name="connsiteY131" fmla="*/ 424043 h 1039993"/>
                <a:gd name="connsiteX132" fmla="*/ 403841 w 988742"/>
                <a:gd name="connsiteY132" fmla="*/ 414518 h 1039993"/>
                <a:gd name="connsiteX133" fmla="*/ 368916 w 988742"/>
                <a:gd name="connsiteY133" fmla="*/ 417693 h 1039993"/>
                <a:gd name="connsiteX134" fmla="*/ 260966 w 988742"/>
                <a:gd name="connsiteY134" fmla="*/ 424043 h 1039993"/>
                <a:gd name="connsiteX135" fmla="*/ 235566 w 988742"/>
                <a:gd name="connsiteY135" fmla="*/ 427218 h 1039993"/>
                <a:gd name="connsiteX136" fmla="*/ 226041 w 988742"/>
                <a:gd name="connsiteY136" fmla="*/ 424043 h 1039993"/>
                <a:gd name="connsiteX137" fmla="*/ 156191 w 988742"/>
                <a:gd name="connsiteY137" fmla="*/ 420868 h 1039993"/>
                <a:gd name="connsiteX138" fmla="*/ 38716 w 988742"/>
                <a:gd name="connsiteY138" fmla="*/ 417693 h 1039993"/>
                <a:gd name="connsiteX139" fmla="*/ 13316 w 988742"/>
                <a:gd name="connsiteY139" fmla="*/ 401818 h 1039993"/>
                <a:gd name="connsiteX140" fmla="*/ 6966 w 988742"/>
                <a:gd name="connsiteY140" fmla="*/ 360543 h 1039993"/>
                <a:gd name="connsiteX141" fmla="*/ 22841 w 988742"/>
                <a:gd name="connsiteY141" fmla="*/ 173218 h 103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988742" h="1039993">
                  <a:moveTo>
                    <a:pt x="22841" y="173218"/>
                  </a:moveTo>
                  <a:lnTo>
                    <a:pt x="22841" y="173218"/>
                  </a:lnTo>
                  <a:cubicBezTo>
                    <a:pt x="31308" y="167926"/>
                    <a:pt x="39311" y="161808"/>
                    <a:pt x="48241" y="157343"/>
                  </a:cubicBezTo>
                  <a:cubicBezTo>
                    <a:pt x="54228" y="154350"/>
                    <a:pt x="60797" y="152616"/>
                    <a:pt x="67291" y="150993"/>
                  </a:cubicBezTo>
                  <a:cubicBezTo>
                    <a:pt x="71524" y="149935"/>
                    <a:pt x="75795" y="149017"/>
                    <a:pt x="79991" y="147818"/>
                  </a:cubicBezTo>
                  <a:cubicBezTo>
                    <a:pt x="83209" y="146899"/>
                    <a:pt x="86269" y="145455"/>
                    <a:pt x="89516" y="144643"/>
                  </a:cubicBezTo>
                  <a:cubicBezTo>
                    <a:pt x="94751" y="143334"/>
                    <a:pt x="100185" y="142888"/>
                    <a:pt x="105391" y="141468"/>
                  </a:cubicBezTo>
                  <a:cubicBezTo>
                    <a:pt x="111849" y="139707"/>
                    <a:pt x="118091" y="137235"/>
                    <a:pt x="124441" y="135118"/>
                  </a:cubicBezTo>
                  <a:cubicBezTo>
                    <a:pt x="127616" y="134060"/>
                    <a:pt x="130719" y="132755"/>
                    <a:pt x="133966" y="131943"/>
                  </a:cubicBezTo>
                  <a:cubicBezTo>
                    <a:pt x="138199" y="130885"/>
                    <a:pt x="142486" y="130022"/>
                    <a:pt x="146666" y="128768"/>
                  </a:cubicBezTo>
                  <a:cubicBezTo>
                    <a:pt x="153077" y="126845"/>
                    <a:pt x="159222" y="124041"/>
                    <a:pt x="165716" y="122418"/>
                  </a:cubicBezTo>
                  <a:cubicBezTo>
                    <a:pt x="205418" y="112492"/>
                    <a:pt x="156057" y="125178"/>
                    <a:pt x="187941" y="116068"/>
                  </a:cubicBezTo>
                  <a:cubicBezTo>
                    <a:pt x="192137" y="114869"/>
                    <a:pt x="196445" y="114092"/>
                    <a:pt x="200641" y="112893"/>
                  </a:cubicBezTo>
                  <a:cubicBezTo>
                    <a:pt x="203859" y="111974"/>
                    <a:pt x="206948" y="110637"/>
                    <a:pt x="210166" y="109718"/>
                  </a:cubicBezTo>
                  <a:cubicBezTo>
                    <a:pt x="214362" y="108519"/>
                    <a:pt x="218686" y="107797"/>
                    <a:pt x="222866" y="106543"/>
                  </a:cubicBezTo>
                  <a:cubicBezTo>
                    <a:pt x="232483" y="103658"/>
                    <a:pt x="241916" y="100193"/>
                    <a:pt x="251441" y="97018"/>
                  </a:cubicBezTo>
                  <a:cubicBezTo>
                    <a:pt x="254616" y="95960"/>
                    <a:pt x="257719" y="94655"/>
                    <a:pt x="260966" y="93843"/>
                  </a:cubicBezTo>
                  <a:cubicBezTo>
                    <a:pt x="300668" y="83917"/>
                    <a:pt x="251307" y="96603"/>
                    <a:pt x="283191" y="87493"/>
                  </a:cubicBezTo>
                  <a:cubicBezTo>
                    <a:pt x="287387" y="86294"/>
                    <a:pt x="291711" y="85572"/>
                    <a:pt x="295891" y="84318"/>
                  </a:cubicBezTo>
                  <a:cubicBezTo>
                    <a:pt x="302302" y="82395"/>
                    <a:pt x="308377" y="79281"/>
                    <a:pt x="314941" y="77968"/>
                  </a:cubicBezTo>
                  <a:cubicBezTo>
                    <a:pt x="320233" y="76910"/>
                    <a:pt x="325610" y="76213"/>
                    <a:pt x="330816" y="74793"/>
                  </a:cubicBezTo>
                  <a:cubicBezTo>
                    <a:pt x="337274" y="73032"/>
                    <a:pt x="343516" y="70560"/>
                    <a:pt x="349866" y="68443"/>
                  </a:cubicBezTo>
                  <a:cubicBezTo>
                    <a:pt x="353041" y="67385"/>
                    <a:pt x="356090" y="65818"/>
                    <a:pt x="359391" y="65268"/>
                  </a:cubicBezTo>
                  <a:cubicBezTo>
                    <a:pt x="374360" y="62773"/>
                    <a:pt x="377879" y="62707"/>
                    <a:pt x="391141" y="58918"/>
                  </a:cubicBezTo>
                  <a:cubicBezTo>
                    <a:pt x="394359" y="57999"/>
                    <a:pt x="397448" y="56662"/>
                    <a:pt x="400666" y="55743"/>
                  </a:cubicBezTo>
                  <a:cubicBezTo>
                    <a:pt x="404862" y="54544"/>
                    <a:pt x="409186" y="53822"/>
                    <a:pt x="413366" y="52568"/>
                  </a:cubicBezTo>
                  <a:cubicBezTo>
                    <a:pt x="419777" y="50645"/>
                    <a:pt x="425922" y="47841"/>
                    <a:pt x="432416" y="46218"/>
                  </a:cubicBezTo>
                  <a:cubicBezTo>
                    <a:pt x="436649" y="45160"/>
                    <a:pt x="440936" y="44297"/>
                    <a:pt x="445116" y="43043"/>
                  </a:cubicBezTo>
                  <a:cubicBezTo>
                    <a:pt x="451527" y="41120"/>
                    <a:pt x="457816" y="38810"/>
                    <a:pt x="464166" y="36693"/>
                  </a:cubicBezTo>
                  <a:cubicBezTo>
                    <a:pt x="467341" y="35635"/>
                    <a:pt x="470370" y="33933"/>
                    <a:pt x="473691" y="33518"/>
                  </a:cubicBezTo>
                  <a:lnTo>
                    <a:pt x="499091" y="30343"/>
                  </a:lnTo>
                  <a:cubicBezTo>
                    <a:pt x="519527" y="23531"/>
                    <a:pt x="498115" y="29977"/>
                    <a:pt x="534016" y="23993"/>
                  </a:cubicBezTo>
                  <a:cubicBezTo>
                    <a:pt x="538320" y="23276"/>
                    <a:pt x="542391" y="21395"/>
                    <a:pt x="546716" y="20818"/>
                  </a:cubicBezTo>
                  <a:cubicBezTo>
                    <a:pt x="558303" y="19273"/>
                    <a:pt x="570031" y="19009"/>
                    <a:pt x="581641" y="17643"/>
                  </a:cubicBezTo>
                  <a:cubicBezTo>
                    <a:pt x="588034" y="16891"/>
                    <a:pt x="594328" y="15447"/>
                    <a:pt x="600691" y="14468"/>
                  </a:cubicBezTo>
                  <a:cubicBezTo>
                    <a:pt x="608088" y="13330"/>
                    <a:pt x="615508" y="12351"/>
                    <a:pt x="622916" y="11293"/>
                  </a:cubicBezTo>
                  <a:cubicBezTo>
                    <a:pt x="645754" y="3680"/>
                    <a:pt x="617234" y="12916"/>
                    <a:pt x="645141" y="4943"/>
                  </a:cubicBezTo>
                  <a:cubicBezTo>
                    <a:pt x="648359" y="4024"/>
                    <a:pt x="651491" y="2826"/>
                    <a:pt x="654666" y="1768"/>
                  </a:cubicBezTo>
                  <a:cubicBezTo>
                    <a:pt x="666308" y="2826"/>
                    <a:pt x="678998" y="0"/>
                    <a:pt x="689591" y="4943"/>
                  </a:cubicBezTo>
                  <a:cubicBezTo>
                    <a:pt x="696507" y="8170"/>
                    <a:pt x="698058" y="17643"/>
                    <a:pt x="702291" y="23993"/>
                  </a:cubicBezTo>
                  <a:cubicBezTo>
                    <a:pt x="704408" y="27168"/>
                    <a:pt x="707434" y="29898"/>
                    <a:pt x="708641" y="33518"/>
                  </a:cubicBezTo>
                  <a:lnTo>
                    <a:pt x="714991" y="52568"/>
                  </a:lnTo>
                  <a:cubicBezTo>
                    <a:pt x="716049" y="63151"/>
                    <a:pt x="716549" y="73806"/>
                    <a:pt x="718166" y="84318"/>
                  </a:cubicBezTo>
                  <a:cubicBezTo>
                    <a:pt x="718675" y="87626"/>
                    <a:pt x="720615" y="90576"/>
                    <a:pt x="721341" y="93843"/>
                  </a:cubicBezTo>
                  <a:cubicBezTo>
                    <a:pt x="723957" y="105614"/>
                    <a:pt x="726318" y="127308"/>
                    <a:pt x="727691" y="138293"/>
                  </a:cubicBezTo>
                  <a:cubicBezTo>
                    <a:pt x="731082" y="243408"/>
                    <a:pt x="720486" y="205577"/>
                    <a:pt x="737216" y="255768"/>
                  </a:cubicBezTo>
                  <a:lnTo>
                    <a:pt x="740391" y="265293"/>
                  </a:lnTo>
                  <a:cubicBezTo>
                    <a:pt x="741449" y="268468"/>
                    <a:pt x="743016" y="271517"/>
                    <a:pt x="743566" y="274818"/>
                  </a:cubicBezTo>
                  <a:cubicBezTo>
                    <a:pt x="744624" y="281168"/>
                    <a:pt x="745344" y="287584"/>
                    <a:pt x="746741" y="293868"/>
                  </a:cubicBezTo>
                  <a:cubicBezTo>
                    <a:pt x="747467" y="297135"/>
                    <a:pt x="748419" y="300400"/>
                    <a:pt x="749916" y="303393"/>
                  </a:cubicBezTo>
                  <a:cubicBezTo>
                    <a:pt x="751623" y="306806"/>
                    <a:pt x="756266" y="312918"/>
                    <a:pt x="756266" y="312918"/>
                  </a:cubicBezTo>
                  <a:lnTo>
                    <a:pt x="810241" y="312918"/>
                  </a:lnTo>
                  <a:cubicBezTo>
                    <a:pt x="819766" y="308685"/>
                    <a:pt x="829087" y="303960"/>
                    <a:pt x="838816" y="300218"/>
                  </a:cubicBezTo>
                  <a:cubicBezTo>
                    <a:pt x="847632" y="296827"/>
                    <a:pt x="852845" y="297966"/>
                    <a:pt x="861041" y="293868"/>
                  </a:cubicBezTo>
                  <a:cubicBezTo>
                    <a:pt x="864454" y="292161"/>
                    <a:pt x="867079" y="289068"/>
                    <a:pt x="870566" y="287518"/>
                  </a:cubicBezTo>
                  <a:cubicBezTo>
                    <a:pt x="876683" y="284800"/>
                    <a:pt x="889616" y="281168"/>
                    <a:pt x="889616" y="281168"/>
                  </a:cubicBezTo>
                  <a:cubicBezTo>
                    <a:pt x="905562" y="284357"/>
                    <a:pt x="905093" y="280372"/>
                    <a:pt x="911841" y="293868"/>
                  </a:cubicBezTo>
                  <a:cubicBezTo>
                    <a:pt x="912314" y="294815"/>
                    <a:pt x="911841" y="295985"/>
                    <a:pt x="911841" y="297043"/>
                  </a:cubicBezTo>
                  <a:lnTo>
                    <a:pt x="934066" y="344668"/>
                  </a:lnTo>
                  <a:cubicBezTo>
                    <a:pt x="938299" y="353135"/>
                    <a:pt x="942233" y="361758"/>
                    <a:pt x="946766" y="370068"/>
                  </a:cubicBezTo>
                  <a:cubicBezTo>
                    <a:pt x="955167" y="385470"/>
                    <a:pt x="954824" y="375433"/>
                    <a:pt x="959466" y="398643"/>
                  </a:cubicBezTo>
                  <a:cubicBezTo>
                    <a:pt x="962925" y="415938"/>
                    <a:pt x="964168" y="420147"/>
                    <a:pt x="965816" y="439918"/>
                  </a:cubicBezTo>
                  <a:cubicBezTo>
                    <a:pt x="967225" y="456826"/>
                    <a:pt x="966699" y="473907"/>
                    <a:pt x="968991" y="490718"/>
                  </a:cubicBezTo>
                  <a:cubicBezTo>
                    <a:pt x="969895" y="497350"/>
                    <a:pt x="973224" y="503418"/>
                    <a:pt x="975341" y="509768"/>
                  </a:cubicBezTo>
                  <a:lnTo>
                    <a:pt x="978516" y="519293"/>
                  </a:lnTo>
                  <a:lnTo>
                    <a:pt x="981691" y="528818"/>
                  </a:lnTo>
                  <a:cubicBezTo>
                    <a:pt x="982749" y="537285"/>
                    <a:pt x="983340" y="545823"/>
                    <a:pt x="984866" y="554218"/>
                  </a:cubicBezTo>
                  <a:cubicBezTo>
                    <a:pt x="985465" y="557511"/>
                    <a:pt x="987671" y="560417"/>
                    <a:pt x="988041" y="563743"/>
                  </a:cubicBezTo>
                  <a:cubicBezTo>
                    <a:pt x="988742" y="570054"/>
                    <a:pt x="988041" y="576443"/>
                    <a:pt x="988041" y="582793"/>
                  </a:cubicBezTo>
                  <a:lnTo>
                    <a:pt x="937241" y="636768"/>
                  </a:lnTo>
                  <a:lnTo>
                    <a:pt x="911841" y="646293"/>
                  </a:lnTo>
                  <a:cubicBezTo>
                    <a:pt x="908696" y="647437"/>
                    <a:pt x="905617" y="648918"/>
                    <a:pt x="902316" y="649468"/>
                  </a:cubicBezTo>
                  <a:cubicBezTo>
                    <a:pt x="892863" y="651044"/>
                    <a:pt x="883228" y="651288"/>
                    <a:pt x="873741" y="652643"/>
                  </a:cubicBezTo>
                  <a:cubicBezTo>
                    <a:pt x="854376" y="655409"/>
                    <a:pt x="863115" y="654772"/>
                    <a:pt x="848341" y="658993"/>
                  </a:cubicBezTo>
                  <a:cubicBezTo>
                    <a:pt x="844145" y="660192"/>
                    <a:pt x="839874" y="661110"/>
                    <a:pt x="835641" y="662168"/>
                  </a:cubicBezTo>
                  <a:cubicBezTo>
                    <a:pt x="832466" y="664285"/>
                    <a:pt x="829529" y="666811"/>
                    <a:pt x="826116" y="668518"/>
                  </a:cubicBezTo>
                  <a:cubicBezTo>
                    <a:pt x="799826" y="681663"/>
                    <a:pt x="834363" y="659845"/>
                    <a:pt x="807066" y="678043"/>
                  </a:cubicBezTo>
                  <a:cubicBezTo>
                    <a:pt x="802887" y="690580"/>
                    <a:pt x="803891" y="684221"/>
                    <a:pt x="803891" y="697093"/>
                  </a:cubicBezTo>
                  <a:lnTo>
                    <a:pt x="813416" y="719318"/>
                  </a:lnTo>
                  <a:cubicBezTo>
                    <a:pt x="816591" y="727785"/>
                    <a:pt x="820082" y="736140"/>
                    <a:pt x="822941" y="744718"/>
                  </a:cubicBezTo>
                  <a:cubicBezTo>
                    <a:pt x="824321" y="748858"/>
                    <a:pt x="826116" y="753054"/>
                    <a:pt x="826116" y="757418"/>
                  </a:cubicBezTo>
                  <a:cubicBezTo>
                    <a:pt x="826116" y="791301"/>
                    <a:pt x="824874" y="825190"/>
                    <a:pt x="822941" y="859018"/>
                  </a:cubicBezTo>
                  <a:cubicBezTo>
                    <a:pt x="822750" y="862359"/>
                    <a:pt x="820685" y="865325"/>
                    <a:pt x="819766" y="868543"/>
                  </a:cubicBezTo>
                  <a:cubicBezTo>
                    <a:pt x="818567" y="872739"/>
                    <a:pt x="817649" y="877010"/>
                    <a:pt x="816591" y="881243"/>
                  </a:cubicBezTo>
                  <a:cubicBezTo>
                    <a:pt x="815533" y="893943"/>
                    <a:pt x="815511" y="906772"/>
                    <a:pt x="813416" y="919343"/>
                  </a:cubicBezTo>
                  <a:cubicBezTo>
                    <a:pt x="812316" y="925945"/>
                    <a:pt x="809183" y="932043"/>
                    <a:pt x="807066" y="938393"/>
                  </a:cubicBezTo>
                  <a:lnTo>
                    <a:pt x="800716" y="957443"/>
                  </a:lnTo>
                  <a:cubicBezTo>
                    <a:pt x="793103" y="980281"/>
                    <a:pt x="802339" y="951761"/>
                    <a:pt x="794366" y="979668"/>
                  </a:cubicBezTo>
                  <a:cubicBezTo>
                    <a:pt x="793447" y="982886"/>
                    <a:pt x="791191" y="989193"/>
                    <a:pt x="791191" y="989193"/>
                  </a:cubicBezTo>
                  <a:lnTo>
                    <a:pt x="759441" y="1008243"/>
                  </a:lnTo>
                  <a:cubicBezTo>
                    <a:pt x="749916" y="1010360"/>
                    <a:pt x="740332" y="1012226"/>
                    <a:pt x="730866" y="1014593"/>
                  </a:cubicBezTo>
                  <a:cubicBezTo>
                    <a:pt x="727619" y="1015405"/>
                    <a:pt x="724267" y="1016143"/>
                    <a:pt x="721341" y="1017768"/>
                  </a:cubicBezTo>
                  <a:cubicBezTo>
                    <a:pt x="714670" y="1021474"/>
                    <a:pt x="709531" y="1028055"/>
                    <a:pt x="702291" y="1030468"/>
                  </a:cubicBezTo>
                  <a:lnTo>
                    <a:pt x="683241" y="1036818"/>
                  </a:lnTo>
                  <a:lnTo>
                    <a:pt x="673716" y="1039993"/>
                  </a:lnTo>
                  <a:cubicBezTo>
                    <a:pt x="611297" y="1036092"/>
                    <a:pt x="639882" y="1036818"/>
                    <a:pt x="587991" y="1036818"/>
                  </a:cubicBezTo>
                  <a:lnTo>
                    <a:pt x="565766" y="1024118"/>
                  </a:lnTo>
                  <a:cubicBezTo>
                    <a:pt x="557299" y="1018826"/>
                    <a:pt x="547726" y="1014990"/>
                    <a:pt x="540366" y="1008243"/>
                  </a:cubicBezTo>
                  <a:cubicBezTo>
                    <a:pt x="521884" y="991302"/>
                    <a:pt x="531801" y="994287"/>
                    <a:pt x="524491" y="979668"/>
                  </a:cubicBezTo>
                  <a:cubicBezTo>
                    <a:pt x="522784" y="976255"/>
                    <a:pt x="519848" y="973556"/>
                    <a:pt x="518141" y="970143"/>
                  </a:cubicBezTo>
                  <a:cubicBezTo>
                    <a:pt x="516644" y="967150"/>
                    <a:pt x="516463" y="963611"/>
                    <a:pt x="514966" y="960618"/>
                  </a:cubicBezTo>
                  <a:cubicBezTo>
                    <a:pt x="513259" y="957205"/>
                    <a:pt x="510323" y="954506"/>
                    <a:pt x="508616" y="951093"/>
                  </a:cubicBezTo>
                  <a:cubicBezTo>
                    <a:pt x="507119" y="948100"/>
                    <a:pt x="506322" y="944797"/>
                    <a:pt x="505441" y="941568"/>
                  </a:cubicBezTo>
                  <a:cubicBezTo>
                    <a:pt x="503145" y="933148"/>
                    <a:pt x="501851" y="924447"/>
                    <a:pt x="499091" y="916168"/>
                  </a:cubicBezTo>
                  <a:lnTo>
                    <a:pt x="489566" y="887593"/>
                  </a:lnTo>
                  <a:lnTo>
                    <a:pt x="486391" y="878068"/>
                  </a:lnTo>
                  <a:cubicBezTo>
                    <a:pt x="485333" y="874893"/>
                    <a:pt x="483872" y="871825"/>
                    <a:pt x="483216" y="868543"/>
                  </a:cubicBezTo>
                  <a:cubicBezTo>
                    <a:pt x="482158" y="863251"/>
                    <a:pt x="481350" y="857903"/>
                    <a:pt x="480041" y="852668"/>
                  </a:cubicBezTo>
                  <a:cubicBezTo>
                    <a:pt x="479229" y="849421"/>
                    <a:pt x="477785" y="846361"/>
                    <a:pt x="476866" y="843143"/>
                  </a:cubicBezTo>
                  <a:cubicBezTo>
                    <a:pt x="474583" y="835151"/>
                    <a:pt x="471825" y="822425"/>
                    <a:pt x="470516" y="814568"/>
                  </a:cubicBezTo>
                  <a:cubicBezTo>
                    <a:pt x="469286" y="807186"/>
                    <a:pt x="468680" y="799706"/>
                    <a:pt x="467341" y="792343"/>
                  </a:cubicBezTo>
                  <a:cubicBezTo>
                    <a:pt x="466560" y="788050"/>
                    <a:pt x="465113" y="783903"/>
                    <a:pt x="464166" y="779643"/>
                  </a:cubicBezTo>
                  <a:cubicBezTo>
                    <a:pt x="462995" y="774375"/>
                    <a:pt x="461956" y="769077"/>
                    <a:pt x="460991" y="763768"/>
                  </a:cubicBezTo>
                  <a:cubicBezTo>
                    <a:pt x="456918" y="741365"/>
                    <a:pt x="460882" y="750850"/>
                    <a:pt x="454641" y="738368"/>
                  </a:cubicBezTo>
                  <a:lnTo>
                    <a:pt x="426066" y="732018"/>
                  </a:lnTo>
                  <a:cubicBezTo>
                    <a:pt x="416541" y="734135"/>
                    <a:pt x="406957" y="736001"/>
                    <a:pt x="397491" y="738368"/>
                  </a:cubicBezTo>
                  <a:cubicBezTo>
                    <a:pt x="394244" y="739180"/>
                    <a:pt x="391313" y="741543"/>
                    <a:pt x="387966" y="741543"/>
                  </a:cubicBezTo>
                  <a:cubicBezTo>
                    <a:pt x="371000" y="741543"/>
                    <a:pt x="354099" y="739426"/>
                    <a:pt x="337166" y="738368"/>
                  </a:cubicBezTo>
                  <a:cubicBezTo>
                    <a:pt x="325968" y="727170"/>
                    <a:pt x="329649" y="732859"/>
                    <a:pt x="324466" y="722493"/>
                  </a:cubicBezTo>
                  <a:lnTo>
                    <a:pt x="314941" y="697093"/>
                  </a:lnTo>
                  <a:cubicBezTo>
                    <a:pt x="312824" y="687568"/>
                    <a:pt x="311677" y="677775"/>
                    <a:pt x="308591" y="668518"/>
                  </a:cubicBezTo>
                  <a:cubicBezTo>
                    <a:pt x="307384" y="664898"/>
                    <a:pt x="303744" y="662500"/>
                    <a:pt x="302241" y="658993"/>
                  </a:cubicBezTo>
                  <a:cubicBezTo>
                    <a:pt x="300522" y="654982"/>
                    <a:pt x="300785" y="650304"/>
                    <a:pt x="299066" y="646293"/>
                  </a:cubicBezTo>
                  <a:cubicBezTo>
                    <a:pt x="297563" y="642786"/>
                    <a:pt x="294423" y="640181"/>
                    <a:pt x="292716" y="636768"/>
                  </a:cubicBezTo>
                  <a:cubicBezTo>
                    <a:pt x="290439" y="632213"/>
                    <a:pt x="287383" y="618612"/>
                    <a:pt x="286366" y="614543"/>
                  </a:cubicBezTo>
                  <a:cubicBezTo>
                    <a:pt x="289593" y="520972"/>
                    <a:pt x="267826" y="544183"/>
                    <a:pt x="292716" y="519293"/>
                  </a:cubicBezTo>
                  <a:lnTo>
                    <a:pt x="308591" y="493893"/>
                  </a:lnTo>
                  <a:cubicBezTo>
                    <a:pt x="363756" y="466310"/>
                    <a:pt x="332514" y="475631"/>
                    <a:pt x="403841" y="471668"/>
                  </a:cubicBezTo>
                  <a:cubicBezTo>
                    <a:pt x="407016" y="470610"/>
                    <a:pt x="410373" y="469990"/>
                    <a:pt x="413366" y="468493"/>
                  </a:cubicBezTo>
                  <a:cubicBezTo>
                    <a:pt x="420218" y="465067"/>
                    <a:pt x="427735" y="458470"/>
                    <a:pt x="432416" y="452618"/>
                  </a:cubicBezTo>
                  <a:cubicBezTo>
                    <a:pt x="433894" y="450770"/>
                    <a:pt x="434533" y="448385"/>
                    <a:pt x="435591" y="446268"/>
                  </a:cubicBezTo>
                  <a:lnTo>
                    <a:pt x="429241" y="424043"/>
                  </a:lnTo>
                  <a:cubicBezTo>
                    <a:pt x="420774" y="420868"/>
                    <a:pt x="412834" y="415465"/>
                    <a:pt x="403841" y="414518"/>
                  </a:cubicBezTo>
                  <a:cubicBezTo>
                    <a:pt x="392216" y="413294"/>
                    <a:pt x="380574" y="416829"/>
                    <a:pt x="368916" y="417693"/>
                  </a:cubicBezTo>
                  <a:cubicBezTo>
                    <a:pt x="342725" y="419633"/>
                    <a:pt x="285968" y="422654"/>
                    <a:pt x="260966" y="424043"/>
                  </a:cubicBezTo>
                  <a:cubicBezTo>
                    <a:pt x="252499" y="425101"/>
                    <a:pt x="244099" y="427218"/>
                    <a:pt x="235566" y="427218"/>
                  </a:cubicBezTo>
                  <a:cubicBezTo>
                    <a:pt x="232219" y="427218"/>
                    <a:pt x="229377" y="424310"/>
                    <a:pt x="226041" y="424043"/>
                  </a:cubicBezTo>
                  <a:cubicBezTo>
                    <a:pt x="202808" y="422184"/>
                    <a:pt x="179485" y="421658"/>
                    <a:pt x="156191" y="420868"/>
                  </a:cubicBezTo>
                  <a:lnTo>
                    <a:pt x="38716" y="417693"/>
                  </a:lnTo>
                  <a:cubicBezTo>
                    <a:pt x="16046" y="410136"/>
                    <a:pt x="23379" y="416912"/>
                    <a:pt x="13316" y="401818"/>
                  </a:cubicBezTo>
                  <a:cubicBezTo>
                    <a:pt x="7968" y="380426"/>
                    <a:pt x="10290" y="392125"/>
                    <a:pt x="6966" y="360543"/>
                  </a:cubicBezTo>
                  <a:cubicBezTo>
                    <a:pt x="0" y="294365"/>
                    <a:pt x="20195" y="204439"/>
                    <a:pt x="22841" y="173218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Forma libre"/>
            <p:cNvSpPr/>
            <p:nvPr/>
          </p:nvSpPr>
          <p:spPr>
            <a:xfrm>
              <a:off x="15943479" y="5369856"/>
              <a:ext cx="801174" cy="801842"/>
            </a:xfrm>
            <a:custGeom>
              <a:avLst/>
              <a:gdLst>
                <a:gd name="connsiteX0" fmla="*/ 118549 w 801174"/>
                <a:gd name="connsiteY0" fmla="*/ 15398 h 801842"/>
                <a:gd name="connsiteX1" fmla="*/ 118549 w 801174"/>
                <a:gd name="connsiteY1" fmla="*/ 15398 h 801842"/>
                <a:gd name="connsiteX2" fmla="*/ 182049 w 801174"/>
                <a:gd name="connsiteY2" fmla="*/ 5873 h 801842"/>
                <a:gd name="connsiteX3" fmla="*/ 201099 w 801174"/>
                <a:gd name="connsiteY3" fmla="*/ 15398 h 801842"/>
                <a:gd name="connsiteX4" fmla="*/ 216974 w 801174"/>
                <a:gd name="connsiteY4" fmla="*/ 31273 h 801842"/>
                <a:gd name="connsiteX5" fmla="*/ 232849 w 801174"/>
                <a:gd name="connsiteY5" fmla="*/ 47148 h 801842"/>
                <a:gd name="connsiteX6" fmla="*/ 239199 w 801174"/>
                <a:gd name="connsiteY6" fmla="*/ 56673 h 801842"/>
                <a:gd name="connsiteX7" fmla="*/ 258249 w 801174"/>
                <a:gd name="connsiteY7" fmla="*/ 63023 h 801842"/>
                <a:gd name="connsiteX8" fmla="*/ 277299 w 801174"/>
                <a:gd name="connsiteY8" fmla="*/ 56673 h 801842"/>
                <a:gd name="connsiteX9" fmla="*/ 286824 w 801174"/>
                <a:gd name="connsiteY9" fmla="*/ 50323 h 801842"/>
                <a:gd name="connsiteX10" fmla="*/ 305874 w 801174"/>
                <a:gd name="connsiteY10" fmla="*/ 47148 h 801842"/>
                <a:gd name="connsiteX11" fmla="*/ 328099 w 801174"/>
                <a:gd name="connsiteY11" fmla="*/ 37623 h 801842"/>
                <a:gd name="connsiteX12" fmla="*/ 350324 w 801174"/>
                <a:gd name="connsiteY12" fmla="*/ 34448 h 801842"/>
                <a:gd name="connsiteX13" fmla="*/ 416999 w 801174"/>
                <a:gd name="connsiteY13" fmla="*/ 24923 h 801842"/>
                <a:gd name="connsiteX14" fmla="*/ 426524 w 801174"/>
                <a:gd name="connsiteY14" fmla="*/ 21748 h 801842"/>
                <a:gd name="connsiteX15" fmla="*/ 458274 w 801174"/>
                <a:gd name="connsiteY15" fmla="*/ 15398 h 801842"/>
                <a:gd name="connsiteX16" fmla="*/ 505899 w 801174"/>
                <a:gd name="connsiteY16" fmla="*/ 18573 h 801842"/>
                <a:gd name="connsiteX17" fmla="*/ 537649 w 801174"/>
                <a:gd name="connsiteY17" fmla="*/ 28098 h 801842"/>
                <a:gd name="connsiteX18" fmla="*/ 547174 w 801174"/>
                <a:gd name="connsiteY18" fmla="*/ 34448 h 801842"/>
                <a:gd name="connsiteX19" fmla="*/ 566224 w 801174"/>
                <a:gd name="connsiteY19" fmla="*/ 40798 h 801842"/>
                <a:gd name="connsiteX20" fmla="*/ 578924 w 801174"/>
                <a:gd name="connsiteY20" fmla="*/ 47148 h 801842"/>
                <a:gd name="connsiteX21" fmla="*/ 588449 w 801174"/>
                <a:gd name="connsiteY21" fmla="*/ 53498 h 801842"/>
                <a:gd name="connsiteX22" fmla="*/ 607499 w 801174"/>
                <a:gd name="connsiteY22" fmla="*/ 59848 h 801842"/>
                <a:gd name="connsiteX23" fmla="*/ 629724 w 801174"/>
                <a:gd name="connsiteY23" fmla="*/ 72548 h 801842"/>
                <a:gd name="connsiteX24" fmla="*/ 648774 w 801174"/>
                <a:gd name="connsiteY24" fmla="*/ 85248 h 801842"/>
                <a:gd name="connsiteX25" fmla="*/ 658299 w 801174"/>
                <a:gd name="connsiteY25" fmla="*/ 91598 h 801842"/>
                <a:gd name="connsiteX26" fmla="*/ 667824 w 801174"/>
                <a:gd name="connsiteY26" fmla="*/ 97948 h 801842"/>
                <a:gd name="connsiteX27" fmla="*/ 674174 w 801174"/>
                <a:gd name="connsiteY27" fmla="*/ 107473 h 801842"/>
                <a:gd name="connsiteX28" fmla="*/ 693224 w 801174"/>
                <a:gd name="connsiteY28" fmla="*/ 113823 h 801842"/>
                <a:gd name="connsiteX29" fmla="*/ 712274 w 801174"/>
                <a:gd name="connsiteY29" fmla="*/ 129698 h 801842"/>
                <a:gd name="connsiteX30" fmla="*/ 724974 w 801174"/>
                <a:gd name="connsiteY30" fmla="*/ 139223 h 801842"/>
                <a:gd name="connsiteX31" fmla="*/ 734499 w 801174"/>
                <a:gd name="connsiteY31" fmla="*/ 142398 h 801842"/>
                <a:gd name="connsiteX32" fmla="*/ 747199 w 801174"/>
                <a:gd name="connsiteY32" fmla="*/ 161448 h 801842"/>
                <a:gd name="connsiteX33" fmla="*/ 753549 w 801174"/>
                <a:gd name="connsiteY33" fmla="*/ 170973 h 801842"/>
                <a:gd name="connsiteX34" fmla="*/ 763074 w 801174"/>
                <a:gd name="connsiteY34" fmla="*/ 183673 h 801842"/>
                <a:gd name="connsiteX35" fmla="*/ 775774 w 801174"/>
                <a:gd name="connsiteY35" fmla="*/ 221773 h 801842"/>
                <a:gd name="connsiteX36" fmla="*/ 782124 w 801174"/>
                <a:gd name="connsiteY36" fmla="*/ 240823 h 801842"/>
                <a:gd name="connsiteX37" fmla="*/ 785299 w 801174"/>
                <a:gd name="connsiteY37" fmla="*/ 250348 h 801842"/>
                <a:gd name="connsiteX38" fmla="*/ 791649 w 801174"/>
                <a:gd name="connsiteY38" fmla="*/ 259873 h 801842"/>
                <a:gd name="connsiteX39" fmla="*/ 794824 w 801174"/>
                <a:gd name="connsiteY39" fmla="*/ 272573 h 801842"/>
                <a:gd name="connsiteX40" fmla="*/ 797999 w 801174"/>
                <a:gd name="connsiteY40" fmla="*/ 282098 h 801842"/>
                <a:gd name="connsiteX41" fmla="*/ 801174 w 801174"/>
                <a:gd name="connsiteY41" fmla="*/ 297973 h 801842"/>
                <a:gd name="connsiteX42" fmla="*/ 797999 w 801174"/>
                <a:gd name="connsiteY42" fmla="*/ 380523 h 801842"/>
                <a:gd name="connsiteX43" fmla="*/ 791649 w 801174"/>
                <a:gd name="connsiteY43" fmla="*/ 399573 h 801842"/>
                <a:gd name="connsiteX44" fmla="*/ 788474 w 801174"/>
                <a:gd name="connsiteY44" fmla="*/ 409098 h 801842"/>
                <a:gd name="connsiteX45" fmla="*/ 785299 w 801174"/>
                <a:gd name="connsiteY45" fmla="*/ 418623 h 801842"/>
                <a:gd name="connsiteX46" fmla="*/ 782124 w 801174"/>
                <a:gd name="connsiteY46" fmla="*/ 428148 h 801842"/>
                <a:gd name="connsiteX47" fmla="*/ 775774 w 801174"/>
                <a:gd name="connsiteY47" fmla="*/ 437673 h 801842"/>
                <a:gd name="connsiteX48" fmla="*/ 769424 w 801174"/>
                <a:gd name="connsiteY48" fmla="*/ 456723 h 801842"/>
                <a:gd name="connsiteX49" fmla="*/ 750374 w 801174"/>
                <a:gd name="connsiteY49" fmla="*/ 488473 h 801842"/>
                <a:gd name="connsiteX50" fmla="*/ 740849 w 801174"/>
                <a:gd name="connsiteY50" fmla="*/ 485298 h 801842"/>
                <a:gd name="connsiteX51" fmla="*/ 737674 w 801174"/>
                <a:gd name="connsiteY51" fmla="*/ 475773 h 801842"/>
                <a:gd name="connsiteX52" fmla="*/ 715449 w 801174"/>
                <a:gd name="connsiteY52" fmla="*/ 450373 h 801842"/>
                <a:gd name="connsiteX53" fmla="*/ 702749 w 801174"/>
                <a:gd name="connsiteY53" fmla="*/ 431323 h 801842"/>
                <a:gd name="connsiteX54" fmla="*/ 696399 w 801174"/>
                <a:gd name="connsiteY54" fmla="*/ 421798 h 801842"/>
                <a:gd name="connsiteX55" fmla="*/ 686874 w 801174"/>
                <a:gd name="connsiteY55" fmla="*/ 412273 h 801842"/>
                <a:gd name="connsiteX56" fmla="*/ 674174 w 801174"/>
                <a:gd name="connsiteY56" fmla="*/ 393223 h 801842"/>
                <a:gd name="connsiteX57" fmla="*/ 667824 w 801174"/>
                <a:gd name="connsiteY57" fmla="*/ 383698 h 801842"/>
                <a:gd name="connsiteX58" fmla="*/ 658299 w 801174"/>
                <a:gd name="connsiteY58" fmla="*/ 380523 h 801842"/>
                <a:gd name="connsiteX59" fmla="*/ 642424 w 801174"/>
                <a:gd name="connsiteY59" fmla="*/ 364648 h 801842"/>
                <a:gd name="connsiteX60" fmla="*/ 623374 w 801174"/>
                <a:gd name="connsiteY60" fmla="*/ 345598 h 801842"/>
                <a:gd name="connsiteX61" fmla="*/ 613849 w 801174"/>
                <a:gd name="connsiteY61" fmla="*/ 336073 h 801842"/>
                <a:gd name="connsiteX62" fmla="*/ 594799 w 801174"/>
                <a:gd name="connsiteY62" fmla="*/ 326548 h 801842"/>
                <a:gd name="connsiteX63" fmla="*/ 585274 w 801174"/>
                <a:gd name="connsiteY63" fmla="*/ 317023 h 801842"/>
                <a:gd name="connsiteX64" fmla="*/ 556699 w 801174"/>
                <a:gd name="connsiteY64" fmla="*/ 301148 h 801842"/>
                <a:gd name="connsiteX65" fmla="*/ 547174 w 801174"/>
                <a:gd name="connsiteY65" fmla="*/ 291623 h 801842"/>
                <a:gd name="connsiteX66" fmla="*/ 518599 w 801174"/>
                <a:gd name="connsiteY66" fmla="*/ 282098 h 801842"/>
                <a:gd name="connsiteX67" fmla="*/ 509074 w 801174"/>
                <a:gd name="connsiteY67" fmla="*/ 278923 h 801842"/>
                <a:gd name="connsiteX68" fmla="*/ 499549 w 801174"/>
                <a:gd name="connsiteY68" fmla="*/ 269398 h 801842"/>
                <a:gd name="connsiteX69" fmla="*/ 480499 w 801174"/>
                <a:gd name="connsiteY69" fmla="*/ 266223 h 801842"/>
                <a:gd name="connsiteX70" fmla="*/ 470974 w 801174"/>
                <a:gd name="connsiteY70" fmla="*/ 263048 h 801842"/>
                <a:gd name="connsiteX71" fmla="*/ 410649 w 801174"/>
                <a:gd name="connsiteY71" fmla="*/ 266223 h 801842"/>
                <a:gd name="connsiteX72" fmla="*/ 413824 w 801174"/>
                <a:gd name="connsiteY72" fmla="*/ 282098 h 801842"/>
                <a:gd name="connsiteX73" fmla="*/ 426524 w 801174"/>
                <a:gd name="connsiteY73" fmla="*/ 301148 h 801842"/>
                <a:gd name="connsiteX74" fmla="*/ 445574 w 801174"/>
                <a:gd name="connsiteY74" fmla="*/ 332898 h 801842"/>
                <a:gd name="connsiteX75" fmla="*/ 455099 w 801174"/>
                <a:gd name="connsiteY75" fmla="*/ 342423 h 801842"/>
                <a:gd name="connsiteX76" fmla="*/ 467799 w 801174"/>
                <a:gd name="connsiteY76" fmla="*/ 361473 h 801842"/>
                <a:gd name="connsiteX77" fmla="*/ 470974 w 801174"/>
                <a:gd name="connsiteY77" fmla="*/ 370998 h 801842"/>
                <a:gd name="connsiteX78" fmla="*/ 480499 w 801174"/>
                <a:gd name="connsiteY78" fmla="*/ 380523 h 801842"/>
                <a:gd name="connsiteX79" fmla="*/ 496374 w 801174"/>
                <a:gd name="connsiteY79" fmla="*/ 396398 h 801842"/>
                <a:gd name="connsiteX80" fmla="*/ 505899 w 801174"/>
                <a:gd name="connsiteY80" fmla="*/ 415448 h 801842"/>
                <a:gd name="connsiteX81" fmla="*/ 509074 w 801174"/>
                <a:gd name="connsiteY81" fmla="*/ 424973 h 801842"/>
                <a:gd name="connsiteX82" fmla="*/ 515424 w 801174"/>
                <a:gd name="connsiteY82" fmla="*/ 434498 h 801842"/>
                <a:gd name="connsiteX83" fmla="*/ 518599 w 801174"/>
                <a:gd name="connsiteY83" fmla="*/ 444023 h 801842"/>
                <a:gd name="connsiteX84" fmla="*/ 528124 w 801174"/>
                <a:gd name="connsiteY84" fmla="*/ 463073 h 801842"/>
                <a:gd name="connsiteX85" fmla="*/ 524949 w 801174"/>
                <a:gd name="connsiteY85" fmla="*/ 513873 h 801842"/>
                <a:gd name="connsiteX86" fmla="*/ 515424 w 801174"/>
                <a:gd name="connsiteY86" fmla="*/ 536098 h 801842"/>
                <a:gd name="connsiteX87" fmla="*/ 505899 w 801174"/>
                <a:gd name="connsiteY87" fmla="*/ 558323 h 801842"/>
                <a:gd name="connsiteX88" fmla="*/ 499549 w 801174"/>
                <a:gd name="connsiteY88" fmla="*/ 567848 h 801842"/>
                <a:gd name="connsiteX89" fmla="*/ 480499 w 801174"/>
                <a:gd name="connsiteY89" fmla="*/ 583723 h 801842"/>
                <a:gd name="connsiteX90" fmla="*/ 467799 w 801174"/>
                <a:gd name="connsiteY90" fmla="*/ 602773 h 801842"/>
                <a:gd name="connsiteX91" fmla="*/ 451924 w 801174"/>
                <a:gd name="connsiteY91" fmla="*/ 583723 h 801842"/>
                <a:gd name="connsiteX92" fmla="*/ 445574 w 801174"/>
                <a:gd name="connsiteY92" fmla="*/ 571023 h 801842"/>
                <a:gd name="connsiteX93" fmla="*/ 426524 w 801174"/>
                <a:gd name="connsiteY93" fmla="*/ 555148 h 801842"/>
                <a:gd name="connsiteX94" fmla="*/ 413824 w 801174"/>
                <a:gd name="connsiteY94" fmla="*/ 536098 h 801842"/>
                <a:gd name="connsiteX95" fmla="*/ 407474 w 801174"/>
                <a:gd name="connsiteY95" fmla="*/ 526573 h 801842"/>
                <a:gd name="connsiteX96" fmla="*/ 385249 w 801174"/>
                <a:gd name="connsiteY96" fmla="*/ 510698 h 801842"/>
                <a:gd name="connsiteX97" fmla="*/ 375724 w 801174"/>
                <a:gd name="connsiteY97" fmla="*/ 501173 h 801842"/>
                <a:gd name="connsiteX98" fmla="*/ 366199 w 801174"/>
                <a:gd name="connsiteY98" fmla="*/ 494823 h 801842"/>
                <a:gd name="connsiteX99" fmla="*/ 350324 w 801174"/>
                <a:gd name="connsiteY99" fmla="*/ 475773 h 801842"/>
                <a:gd name="connsiteX100" fmla="*/ 321749 w 801174"/>
                <a:gd name="connsiteY100" fmla="*/ 456723 h 801842"/>
                <a:gd name="connsiteX101" fmla="*/ 305874 w 801174"/>
                <a:gd name="connsiteY101" fmla="*/ 444023 h 801842"/>
                <a:gd name="connsiteX102" fmla="*/ 293174 w 801174"/>
                <a:gd name="connsiteY102" fmla="*/ 424973 h 801842"/>
                <a:gd name="connsiteX103" fmla="*/ 280474 w 801174"/>
                <a:gd name="connsiteY103" fmla="*/ 418623 h 801842"/>
                <a:gd name="connsiteX104" fmla="*/ 261424 w 801174"/>
                <a:gd name="connsiteY104" fmla="*/ 402748 h 801842"/>
                <a:gd name="connsiteX105" fmla="*/ 242374 w 801174"/>
                <a:gd name="connsiteY105" fmla="*/ 396398 h 801842"/>
                <a:gd name="connsiteX106" fmla="*/ 220149 w 801174"/>
                <a:gd name="connsiteY106" fmla="*/ 390048 h 801842"/>
                <a:gd name="connsiteX107" fmla="*/ 210624 w 801174"/>
                <a:gd name="connsiteY107" fmla="*/ 393223 h 801842"/>
                <a:gd name="connsiteX108" fmla="*/ 207449 w 801174"/>
                <a:gd name="connsiteY108" fmla="*/ 402748 h 801842"/>
                <a:gd name="connsiteX109" fmla="*/ 204274 w 801174"/>
                <a:gd name="connsiteY109" fmla="*/ 428148 h 801842"/>
                <a:gd name="connsiteX110" fmla="*/ 207449 w 801174"/>
                <a:gd name="connsiteY110" fmla="*/ 482123 h 801842"/>
                <a:gd name="connsiteX111" fmla="*/ 213799 w 801174"/>
                <a:gd name="connsiteY111" fmla="*/ 494823 h 801842"/>
                <a:gd name="connsiteX112" fmla="*/ 216974 w 801174"/>
                <a:gd name="connsiteY112" fmla="*/ 510698 h 801842"/>
                <a:gd name="connsiteX113" fmla="*/ 229674 w 801174"/>
                <a:gd name="connsiteY113" fmla="*/ 529748 h 801842"/>
                <a:gd name="connsiteX114" fmla="*/ 236024 w 801174"/>
                <a:gd name="connsiteY114" fmla="*/ 539273 h 801842"/>
                <a:gd name="connsiteX115" fmla="*/ 245549 w 801174"/>
                <a:gd name="connsiteY115" fmla="*/ 548798 h 801842"/>
                <a:gd name="connsiteX116" fmla="*/ 261424 w 801174"/>
                <a:gd name="connsiteY116" fmla="*/ 577373 h 801842"/>
                <a:gd name="connsiteX117" fmla="*/ 267774 w 801174"/>
                <a:gd name="connsiteY117" fmla="*/ 586898 h 801842"/>
                <a:gd name="connsiteX118" fmla="*/ 270949 w 801174"/>
                <a:gd name="connsiteY118" fmla="*/ 596423 h 801842"/>
                <a:gd name="connsiteX119" fmla="*/ 283649 w 801174"/>
                <a:gd name="connsiteY119" fmla="*/ 609123 h 801842"/>
                <a:gd name="connsiteX120" fmla="*/ 296349 w 801174"/>
                <a:gd name="connsiteY120" fmla="*/ 628173 h 801842"/>
                <a:gd name="connsiteX121" fmla="*/ 302699 w 801174"/>
                <a:gd name="connsiteY121" fmla="*/ 637698 h 801842"/>
                <a:gd name="connsiteX122" fmla="*/ 305874 w 801174"/>
                <a:gd name="connsiteY122" fmla="*/ 647223 h 801842"/>
                <a:gd name="connsiteX123" fmla="*/ 318574 w 801174"/>
                <a:gd name="connsiteY123" fmla="*/ 666273 h 801842"/>
                <a:gd name="connsiteX124" fmla="*/ 328099 w 801174"/>
                <a:gd name="connsiteY124" fmla="*/ 698023 h 801842"/>
                <a:gd name="connsiteX125" fmla="*/ 318574 w 801174"/>
                <a:gd name="connsiteY125" fmla="*/ 726598 h 801842"/>
                <a:gd name="connsiteX126" fmla="*/ 299524 w 801174"/>
                <a:gd name="connsiteY126" fmla="*/ 751998 h 801842"/>
                <a:gd name="connsiteX127" fmla="*/ 286824 w 801174"/>
                <a:gd name="connsiteY127" fmla="*/ 767873 h 801842"/>
                <a:gd name="connsiteX128" fmla="*/ 274124 w 801174"/>
                <a:gd name="connsiteY128" fmla="*/ 780573 h 801842"/>
                <a:gd name="connsiteX129" fmla="*/ 270949 w 801174"/>
                <a:gd name="connsiteY129" fmla="*/ 790098 h 801842"/>
                <a:gd name="connsiteX130" fmla="*/ 236024 w 801174"/>
                <a:gd name="connsiteY130" fmla="*/ 793273 h 801842"/>
                <a:gd name="connsiteX131" fmla="*/ 223324 w 801174"/>
                <a:gd name="connsiteY131" fmla="*/ 790098 h 801842"/>
                <a:gd name="connsiteX132" fmla="*/ 213799 w 801174"/>
                <a:gd name="connsiteY132" fmla="*/ 783748 h 801842"/>
                <a:gd name="connsiteX133" fmla="*/ 204274 w 801174"/>
                <a:gd name="connsiteY133" fmla="*/ 774223 h 801842"/>
                <a:gd name="connsiteX134" fmla="*/ 194749 w 801174"/>
                <a:gd name="connsiteY134" fmla="*/ 771048 h 801842"/>
                <a:gd name="connsiteX135" fmla="*/ 182049 w 801174"/>
                <a:gd name="connsiteY135" fmla="*/ 751998 h 801842"/>
                <a:gd name="connsiteX136" fmla="*/ 172524 w 801174"/>
                <a:gd name="connsiteY136" fmla="*/ 748823 h 801842"/>
                <a:gd name="connsiteX137" fmla="*/ 166174 w 801174"/>
                <a:gd name="connsiteY137" fmla="*/ 739298 h 801842"/>
                <a:gd name="connsiteX138" fmla="*/ 156649 w 801174"/>
                <a:gd name="connsiteY138" fmla="*/ 732948 h 801842"/>
                <a:gd name="connsiteX139" fmla="*/ 147124 w 801174"/>
                <a:gd name="connsiteY139" fmla="*/ 723423 h 801842"/>
                <a:gd name="connsiteX140" fmla="*/ 137599 w 801174"/>
                <a:gd name="connsiteY140" fmla="*/ 717073 h 801842"/>
                <a:gd name="connsiteX141" fmla="*/ 128074 w 801174"/>
                <a:gd name="connsiteY141" fmla="*/ 707548 h 801842"/>
                <a:gd name="connsiteX142" fmla="*/ 109024 w 801174"/>
                <a:gd name="connsiteY142" fmla="*/ 694848 h 801842"/>
                <a:gd name="connsiteX143" fmla="*/ 96324 w 801174"/>
                <a:gd name="connsiteY143" fmla="*/ 675798 h 801842"/>
                <a:gd name="connsiteX144" fmla="*/ 80449 w 801174"/>
                <a:gd name="connsiteY144" fmla="*/ 656748 h 801842"/>
                <a:gd name="connsiteX145" fmla="*/ 74099 w 801174"/>
                <a:gd name="connsiteY145" fmla="*/ 644048 h 801842"/>
                <a:gd name="connsiteX146" fmla="*/ 67749 w 801174"/>
                <a:gd name="connsiteY146" fmla="*/ 634523 h 801842"/>
                <a:gd name="connsiteX147" fmla="*/ 64574 w 801174"/>
                <a:gd name="connsiteY147" fmla="*/ 624998 h 801842"/>
                <a:gd name="connsiteX148" fmla="*/ 51874 w 801174"/>
                <a:gd name="connsiteY148" fmla="*/ 605948 h 801842"/>
                <a:gd name="connsiteX149" fmla="*/ 45524 w 801174"/>
                <a:gd name="connsiteY149" fmla="*/ 593248 h 801842"/>
                <a:gd name="connsiteX150" fmla="*/ 39174 w 801174"/>
                <a:gd name="connsiteY150" fmla="*/ 583723 h 801842"/>
                <a:gd name="connsiteX151" fmla="*/ 35999 w 801174"/>
                <a:gd name="connsiteY151" fmla="*/ 574198 h 801842"/>
                <a:gd name="connsiteX152" fmla="*/ 29649 w 801174"/>
                <a:gd name="connsiteY152" fmla="*/ 564673 h 801842"/>
                <a:gd name="connsiteX153" fmla="*/ 23299 w 801174"/>
                <a:gd name="connsiteY153" fmla="*/ 542448 h 801842"/>
                <a:gd name="connsiteX154" fmla="*/ 16949 w 801174"/>
                <a:gd name="connsiteY154" fmla="*/ 532923 h 801842"/>
                <a:gd name="connsiteX155" fmla="*/ 7424 w 801174"/>
                <a:gd name="connsiteY155" fmla="*/ 491648 h 801842"/>
                <a:gd name="connsiteX156" fmla="*/ 1074 w 801174"/>
                <a:gd name="connsiteY156" fmla="*/ 444023 h 801842"/>
                <a:gd name="connsiteX157" fmla="*/ 4249 w 801174"/>
                <a:gd name="connsiteY157" fmla="*/ 323373 h 801842"/>
                <a:gd name="connsiteX158" fmla="*/ 7424 w 801174"/>
                <a:gd name="connsiteY158" fmla="*/ 310673 h 801842"/>
                <a:gd name="connsiteX159" fmla="*/ 13774 w 801174"/>
                <a:gd name="connsiteY159" fmla="*/ 301148 h 801842"/>
                <a:gd name="connsiteX160" fmla="*/ 20124 w 801174"/>
                <a:gd name="connsiteY160" fmla="*/ 288448 h 801842"/>
                <a:gd name="connsiteX161" fmla="*/ 39174 w 801174"/>
                <a:gd name="connsiteY161" fmla="*/ 269398 h 801842"/>
                <a:gd name="connsiteX162" fmla="*/ 48699 w 801174"/>
                <a:gd name="connsiteY162" fmla="*/ 256698 h 801842"/>
                <a:gd name="connsiteX163" fmla="*/ 61399 w 801174"/>
                <a:gd name="connsiteY163" fmla="*/ 237648 h 801842"/>
                <a:gd name="connsiteX164" fmla="*/ 80449 w 801174"/>
                <a:gd name="connsiteY164" fmla="*/ 221773 h 801842"/>
                <a:gd name="connsiteX165" fmla="*/ 89974 w 801174"/>
                <a:gd name="connsiteY165" fmla="*/ 202723 h 801842"/>
                <a:gd name="connsiteX166" fmla="*/ 99499 w 801174"/>
                <a:gd name="connsiteY166" fmla="*/ 193198 h 801842"/>
                <a:gd name="connsiteX167" fmla="*/ 109024 w 801174"/>
                <a:gd name="connsiteY167" fmla="*/ 174148 h 801842"/>
                <a:gd name="connsiteX168" fmla="*/ 105849 w 801174"/>
                <a:gd name="connsiteY168" fmla="*/ 155098 h 801842"/>
                <a:gd name="connsiteX169" fmla="*/ 83624 w 801174"/>
                <a:gd name="connsiteY169" fmla="*/ 126523 h 801842"/>
                <a:gd name="connsiteX170" fmla="*/ 74099 w 801174"/>
                <a:gd name="connsiteY170" fmla="*/ 120173 h 801842"/>
                <a:gd name="connsiteX171" fmla="*/ 58224 w 801174"/>
                <a:gd name="connsiteY171" fmla="*/ 91598 h 801842"/>
                <a:gd name="connsiteX172" fmla="*/ 64574 w 801174"/>
                <a:gd name="connsiteY172" fmla="*/ 63023 h 801842"/>
                <a:gd name="connsiteX173" fmla="*/ 74099 w 801174"/>
                <a:gd name="connsiteY173" fmla="*/ 53498 h 801842"/>
                <a:gd name="connsiteX174" fmla="*/ 80449 w 801174"/>
                <a:gd name="connsiteY174" fmla="*/ 43973 h 801842"/>
                <a:gd name="connsiteX175" fmla="*/ 118549 w 801174"/>
                <a:gd name="connsiteY175" fmla="*/ 15398 h 80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801174" h="801842">
                  <a:moveTo>
                    <a:pt x="118549" y="15398"/>
                  </a:moveTo>
                  <a:lnTo>
                    <a:pt x="118549" y="15398"/>
                  </a:lnTo>
                  <a:cubicBezTo>
                    <a:pt x="164744" y="0"/>
                    <a:pt x="143365" y="1038"/>
                    <a:pt x="182049" y="5873"/>
                  </a:cubicBezTo>
                  <a:cubicBezTo>
                    <a:pt x="189796" y="8455"/>
                    <a:pt x="194944" y="9243"/>
                    <a:pt x="201099" y="15398"/>
                  </a:cubicBezTo>
                  <a:cubicBezTo>
                    <a:pt x="222266" y="36565"/>
                    <a:pt x="191574" y="14340"/>
                    <a:pt x="216974" y="31273"/>
                  </a:cubicBezTo>
                  <a:cubicBezTo>
                    <a:pt x="233907" y="56673"/>
                    <a:pt x="211682" y="25981"/>
                    <a:pt x="232849" y="47148"/>
                  </a:cubicBezTo>
                  <a:cubicBezTo>
                    <a:pt x="235547" y="49846"/>
                    <a:pt x="235963" y="54651"/>
                    <a:pt x="239199" y="56673"/>
                  </a:cubicBezTo>
                  <a:cubicBezTo>
                    <a:pt x="244875" y="60221"/>
                    <a:pt x="258249" y="63023"/>
                    <a:pt x="258249" y="63023"/>
                  </a:cubicBezTo>
                  <a:cubicBezTo>
                    <a:pt x="264599" y="60906"/>
                    <a:pt x="271730" y="60386"/>
                    <a:pt x="277299" y="56673"/>
                  </a:cubicBezTo>
                  <a:cubicBezTo>
                    <a:pt x="280474" y="54556"/>
                    <a:pt x="283204" y="51530"/>
                    <a:pt x="286824" y="50323"/>
                  </a:cubicBezTo>
                  <a:cubicBezTo>
                    <a:pt x="292931" y="48287"/>
                    <a:pt x="299590" y="48545"/>
                    <a:pt x="305874" y="47148"/>
                  </a:cubicBezTo>
                  <a:cubicBezTo>
                    <a:pt x="338992" y="39788"/>
                    <a:pt x="285390" y="49271"/>
                    <a:pt x="328099" y="37623"/>
                  </a:cubicBezTo>
                  <a:cubicBezTo>
                    <a:pt x="335319" y="35654"/>
                    <a:pt x="342916" y="35506"/>
                    <a:pt x="350324" y="34448"/>
                  </a:cubicBezTo>
                  <a:cubicBezTo>
                    <a:pt x="384468" y="23067"/>
                    <a:pt x="362695" y="28543"/>
                    <a:pt x="416999" y="24923"/>
                  </a:cubicBezTo>
                  <a:cubicBezTo>
                    <a:pt x="420174" y="23865"/>
                    <a:pt x="423263" y="22501"/>
                    <a:pt x="426524" y="21748"/>
                  </a:cubicBezTo>
                  <a:cubicBezTo>
                    <a:pt x="437041" y="19321"/>
                    <a:pt x="458274" y="15398"/>
                    <a:pt x="458274" y="15398"/>
                  </a:cubicBezTo>
                  <a:cubicBezTo>
                    <a:pt x="474149" y="16456"/>
                    <a:pt x="490076" y="16907"/>
                    <a:pt x="505899" y="18573"/>
                  </a:cubicBezTo>
                  <a:cubicBezTo>
                    <a:pt x="511168" y="19128"/>
                    <a:pt x="535819" y="26878"/>
                    <a:pt x="537649" y="28098"/>
                  </a:cubicBezTo>
                  <a:cubicBezTo>
                    <a:pt x="540824" y="30215"/>
                    <a:pt x="543687" y="32898"/>
                    <a:pt x="547174" y="34448"/>
                  </a:cubicBezTo>
                  <a:cubicBezTo>
                    <a:pt x="553291" y="37166"/>
                    <a:pt x="560237" y="37805"/>
                    <a:pt x="566224" y="40798"/>
                  </a:cubicBezTo>
                  <a:cubicBezTo>
                    <a:pt x="570457" y="42915"/>
                    <a:pt x="574815" y="44800"/>
                    <a:pt x="578924" y="47148"/>
                  </a:cubicBezTo>
                  <a:cubicBezTo>
                    <a:pt x="582237" y="49041"/>
                    <a:pt x="584962" y="51948"/>
                    <a:pt x="588449" y="53498"/>
                  </a:cubicBezTo>
                  <a:cubicBezTo>
                    <a:pt x="594566" y="56216"/>
                    <a:pt x="607499" y="59848"/>
                    <a:pt x="607499" y="59848"/>
                  </a:cubicBezTo>
                  <a:cubicBezTo>
                    <a:pt x="649160" y="91093"/>
                    <a:pt x="598556" y="55232"/>
                    <a:pt x="629724" y="72548"/>
                  </a:cubicBezTo>
                  <a:cubicBezTo>
                    <a:pt x="636395" y="76254"/>
                    <a:pt x="642424" y="81015"/>
                    <a:pt x="648774" y="85248"/>
                  </a:cubicBezTo>
                  <a:lnTo>
                    <a:pt x="658299" y="91598"/>
                  </a:lnTo>
                  <a:lnTo>
                    <a:pt x="667824" y="97948"/>
                  </a:lnTo>
                  <a:cubicBezTo>
                    <a:pt x="669941" y="101123"/>
                    <a:pt x="670938" y="105451"/>
                    <a:pt x="674174" y="107473"/>
                  </a:cubicBezTo>
                  <a:cubicBezTo>
                    <a:pt x="679850" y="111021"/>
                    <a:pt x="693224" y="113823"/>
                    <a:pt x="693224" y="113823"/>
                  </a:cubicBezTo>
                  <a:cubicBezTo>
                    <a:pt x="708048" y="128647"/>
                    <a:pt x="696803" y="118647"/>
                    <a:pt x="712274" y="129698"/>
                  </a:cubicBezTo>
                  <a:cubicBezTo>
                    <a:pt x="716580" y="132774"/>
                    <a:pt x="720380" y="136598"/>
                    <a:pt x="724974" y="139223"/>
                  </a:cubicBezTo>
                  <a:cubicBezTo>
                    <a:pt x="727880" y="140883"/>
                    <a:pt x="731324" y="141340"/>
                    <a:pt x="734499" y="142398"/>
                  </a:cubicBezTo>
                  <a:lnTo>
                    <a:pt x="747199" y="161448"/>
                  </a:lnTo>
                  <a:cubicBezTo>
                    <a:pt x="749316" y="164623"/>
                    <a:pt x="751259" y="167920"/>
                    <a:pt x="753549" y="170973"/>
                  </a:cubicBezTo>
                  <a:lnTo>
                    <a:pt x="763074" y="183673"/>
                  </a:lnTo>
                  <a:lnTo>
                    <a:pt x="775774" y="221773"/>
                  </a:lnTo>
                  <a:lnTo>
                    <a:pt x="782124" y="240823"/>
                  </a:lnTo>
                  <a:cubicBezTo>
                    <a:pt x="783182" y="243998"/>
                    <a:pt x="783443" y="247563"/>
                    <a:pt x="785299" y="250348"/>
                  </a:cubicBezTo>
                  <a:lnTo>
                    <a:pt x="791649" y="259873"/>
                  </a:lnTo>
                  <a:cubicBezTo>
                    <a:pt x="792707" y="264106"/>
                    <a:pt x="793625" y="268377"/>
                    <a:pt x="794824" y="272573"/>
                  </a:cubicBezTo>
                  <a:cubicBezTo>
                    <a:pt x="795743" y="275791"/>
                    <a:pt x="797187" y="278851"/>
                    <a:pt x="797999" y="282098"/>
                  </a:cubicBezTo>
                  <a:cubicBezTo>
                    <a:pt x="799308" y="287333"/>
                    <a:pt x="800116" y="292681"/>
                    <a:pt x="801174" y="297973"/>
                  </a:cubicBezTo>
                  <a:cubicBezTo>
                    <a:pt x="800116" y="325490"/>
                    <a:pt x="800569" y="353106"/>
                    <a:pt x="797999" y="380523"/>
                  </a:cubicBezTo>
                  <a:cubicBezTo>
                    <a:pt x="797374" y="387187"/>
                    <a:pt x="793766" y="393223"/>
                    <a:pt x="791649" y="399573"/>
                  </a:cubicBezTo>
                  <a:lnTo>
                    <a:pt x="788474" y="409098"/>
                  </a:lnTo>
                  <a:lnTo>
                    <a:pt x="785299" y="418623"/>
                  </a:lnTo>
                  <a:cubicBezTo>
                    <a:pt x="784241" y="421798"/>
                    <a:pt x="783980" y="425363"/>
                    <a:pt x="782124" y="428148"/>
                  </a:cubicBezTo>
                  <a:cubicBezTo>
                    <a:pt x="780007" y="431323"/>
                    <a:pt x="777324" y="434186"/>
                    <a:pt x="775774" y="437673"/>
                  </a:cubicBezTo>
                  <a:cubicBezTo>
                    <a:pt x="773056" y="443790"/>
                    <a:pt x="773137" y="451154"/>
                    <a:pt x="769424" y="456723"/>
                  </a:cubicBezTo>
                  <a:cubicBezTo>
                    <a:pt x="754099" y="479711"/>
                    <a:pt x="760137" y="468947"/>
                    <a:pt x="750374" y="488473"/>
                  </a:cubicBezTo>
                  <a:cubicBezTo>
                    <a:pt x="747199" y="487415"/>
                    <a:pt x="743216" y="487665"/>
                    <a:pt x="740849" y="485298"/>
                  </a:cubicBezTo>
                  <a:cubicBezTo>
                    <a:pt x="738482" y="482931"/>
                    <a:pt x="739299" y="478699"/>
                    <a:pt x="737674" y="475773"/>
                  </a:cubicBezTo>
                  <a:cubicBezTo>
                    <a:pt x="726779" y="456163"/>
                    <a:pt x="729363" y="459649"/>
                    <a:pt x="715449" y="450373"/>
                  </a:cubicBezTo>
                  <a:lnTo>
                    <a:pt x="702749" y="431323"/>
                  </a:lnTo>
                  <a:cubicBezTo>
                    <a:pt x="700632" y="428148"/>
                    <a:pt x="699097" y="424496"/>
                    <a:pt x="696399" y="421798"/>
                  </a:cubicBezTo>
                  <a:cubicBezTo>
                    <a:pt x="693224" y="418623"/>
                    <a:pt x="689631" y="415817"/>
                    <a:pt x="686874" y="412273"/>
                  </a:cubicBezTo>
                  <a:cubicBezTo>
                    <a:pt x="682189" y="406249"/>
                    <a:pt x="678407" y="399573"/>
                    <a:pt x="674174" y="393223"/>
                  </a:cubicBezTo>
                  <a:cubicBezTo>
                    <a:pt x="672057" y="390048"/>
                    <a:pt x="671444" y="384905"/>
                    <a:pt x="667824" y="383698"/>
                  </a:cubicBezTo>
                  <a:lnTo>
                    <a:pt x="658299" y="380523"/>
                  </a:lnTo>
                  <a:cubicBezTo>
                    <a:pt x="645214" y="360896"/>
                    <a:pt x="659742" y="380042"/>
                    <a:pt x="642424" y="364648"/>
                  </a:cubicBezTo>
                  <a:cubicBezTo>
                    <a:pt x="635712" y="358682"/>
                    <a:pt x="629724" y="351948"/>
                    <a:pt x="623374" y="345598"/>
                  </a:cubicBezTo>
                  <a:cubicBezTo>
                    <a:pt x="620199" y="342423"/>
                    <a:pt x="618109" y="337493"/>
                    <a:pt x="613849" y="336073"/>
                  </a:cubicBezTo>
                  <a:cubicBezTo>
                    <a:pt x="604303" y="332891"/>
                    <a:pt x="603005" y="333387"/>
                    <a:pt x="594799" y="326548"/>
                  </a:cubicBezTo>
                  <a:cubicBezTo>
                    <a:pt x="591350" y="323673"/>
                    <a:pt x="589010" y="319514"/>
                    <a:pt x="585274" y="317023"/>
                  </a:cubicBezTo>
                  <a:cubicBezTo>
                    <a:pt x="561319" y="301053"/>
                    <a:pt x="594929" y="339378"/>
                    <a:pt x="556699" y="301148"/>
                  </a:cubicBezTo>
                  <a:cubicBezTo>
                    <a:pt x="553524" y="297973"/>
                    <a:pt x="550982" y="294003"/>
                    <a:pt x="547174" y="291623"/>
                  </a:cubicBezTo>
                  <a:cubicBezTo>
                    <a:pt x="537956" y="285862"/>
                    <a:pt x="528629" y="284964"/>
                    <a:pt x="518599" y="282098"/>
                  </a:cubicBezTo>
                  <a:cubicBezTo>
                    <a:pt x="515381" y="281179"/>
                    <a:pt x="512249" y="279981"/>
                    <a:pt x="509074" y="278923"/>
                  </a:cubicBezTo>
                  <a:cubicBezTo>
                    <a:pt x="505899" y="275748"/>
                    <a:pt x="503652" y="271222"/>
                    <a:pt x="499549" y="269398"/>
                  </a:cubicBezTo>
                  <a:cubicBezTo>
                    <a:pt x="493666" y="266783"/>
                    <a:pt x="486783" y="267620"/>
                    <a:pt x="480499" y="266223"/>
                  </a:cubicBezTo>
                  <a:cubicBezTo>
                    <a:pt x="477232" y="265497"/>
                    <a:pt x="474149" y="264106"/>
                    <a:pt x="470974" y="263048"/>
                  </a:cubicBezTo>
                  <a:cubicBezTo>
                    <a:pt x="450866" y="264106"/>
                    <a:pt x="429752" y="259855"/>
                    <a:pt x="410649" y="266223"/>
                  </a:cubicBezTo>
                  <a:cubicBezTo>
                    <a:pt x="405529" y="267930"/>
                    <a:pt x="411591" y="277185"/>
                    <a:pt x="413824" y="282098"/>
                  </a:cubicBezTo>
                  <a:cubicBezTo>
                    <a:pt x="416982" y="289046"/>
                    <a:pt x="423111" y="294322"/>
                    <a:pt x="426524" y="301148"/>
                  </a:cubicBezTo>
                  <a:cubicBezTo>
                    <a:pt x="431535" y="311170"/>
                    <a:pt x="437911" y="325235"/>
                    <a:pt x="445574" y="332898"/>
                  </a:cubicBezTo>
                  <a:cubicBezTo>
                    <a:pt x="448749" y="336073"/>
                    <a:pt x="452342" y="338879"/>
                    <a:pt x="455099" y="342423"/>
                  </a:cubicBezTo>
                  <a:cubicBezTo>
                    <a:pt x="459784" y="348447"/>
                    <a:pt x="465386" y="354233"/>
                    <a:pt x="467799" y="361473"/>
                  </a:cubicBezTo>
                  <a:cubicBezTo>
                    <a:pt x="468857" y="364648"/>
                    <a:pt x="469118" y="368213"/>
                    <a:pt x="470974" y="370998"/>
                  </a:cubicBezTo>
                  <a:cubicBezTo>
                    <a:pt x="473465" y="374734"/>
                    <a:pt x="477624" y="377074"/>
                    <a:pt x="480499" y="380523"/>
                  </a:cubicBezTo>
                  <a:cubicBezTo>
                    <a:pt x="493728" y="396398"/>
                    <a:pt x="478911" y="384756"/>
                    <a:pt x="496374" y="396398"/>
                  </a:cubicBezTo>
                  <a:cubicBezTo>
                    <a:pt x="504354" y="420339"/>
                    <a:pt x="493589" y="390829"/>
                    <a:pt x="505899" y="415448"/>
                  </a:cubicBezTo>
                  <a:cubicBezTo>
                    <a:pt x="507396" y="418441"/>
                    <a:pt x="507577" y="421980"/>
                    <a:pt x="509074" y="424973"/>
                  </a:cubicBezTo>
                  <a:cubicBezTo>
                    <a:pt x="510781" y="428386"/>
                    <a:pt x="513717" y="431085"/>
                    <a:pt x="515424" y="434498"/>
                  </a:cubicBezTo>
                  <a:cubicBezTo>
                    <a:pt x="516921" y="437491"/>
                    <a:pt x="517102" y="441030"/>
                    <a:pt x="518599" y="444023"/>
                  </a:cubicBezTo>
                  <a:cubicBezTo>
                    <a:pt x="530909" y="468642"/>
                    <a:pt x="520144" y="439132"/>
                    <a:pt x="528124" y="463073"/>
                  </a:cubicBezTo>
                  <a:cubicBezTo>
                    <a:pt x="527066" y="480006"/>
                    <a:pt x="526637" y="496991"/>
                    <a:pt x="524949" y="513873"/>
                  </a:cubicBezTo>
                  <a:cubicBezTo>
                    <a:pt x="523297" y="530393"/>
                    <a:pt x="522053" y="522839"/>
                    <a:pt x="515424" y="536098"/>
                  </a:cubicBezTo>
                  <a:cubicBezTo>
                    <a:pt x="497614" y="571718"/>
                    <a:pt x="532326" y="512075"/>
                    <a:pt x="505899" y="558323"/>
                  </a:cubicBezTo>
                  <a:cubicBezTo>
                    <a:pt x="504006" y="561636"/>
                    <a:pt x="502247" y="565150"/>
                    <a:pt x="499549" y="567848"/>
                  </a:cubicBezTo>
                  <a:cubicBezTo>
                    <a:pt x="481205" y="586192"/>
                    <a:pt x="498704" y="560317"/>
                    <a:pt x="480499" y="583723"/>
                  </a:cubicBezTo>
                  <a:cubicBezTo>
                    <a:pt x="475814" y="589747"/>
                    <a:pt x="467799" y="602773"/>
                    <a:pt x="467799" y="602773"/>
                  </a:cubicBezTo>
                  <a:cubicBezTo>
                    <a:pt x="459043" y="594017"/>
                    <a:pt x="457818" y="594037"/>
                    <a:pt x="451924" y="583723"/>
                  </a:cubicBezTo>
                  <a:cubicBezTo>
                    <a:pt x="449576" y="579614"/>
                    <a:pt x="448325" y="574874"/>
                    <a:pt x="445574" y="571023"/>
                  </a:cubicBezTo>
                  <a:cubicBezTo>
                    <a:pt x="440018" y="563245"/>
                    <a:pt x="434119" y="560211"/>
                    <a:pt x="426524" y="555148"/>
                  </a:cubicBezTo>
                  <a:lnTo>
                    <a:pt x="413824" y="536098"/>
                  </a:lnTo>
                  <a:cubicBezTo>
                    <a:pt x="411707" y="532923"/>
                    <a:pt x="410172" y="529271"/>
                    <a:pt x="407474" y="526573"/>
                  </a:cubicBezTo>
                  <a:cubicBezTo>
                    <a:pt x="382709" y="501808"/>
                    <a:pt x="414502" y="531593"/>
                    <a:pt x="385249" y="510698"/>
                  </a:cubicBezTo>
                  <a:cubicBezTo>
                    <a:pt x="381595" y="508088"/>
                    <a:pt x="379173" y="504048"/>
                    <a:pt x="375724" y="501173"/>
                  </a:cubicBezTo>
                  <a:cubicBezTo>
                    <a:pt x="372793" y="498730"/>
                    <a:pt x="369374" y="496940"/>
                    <a:pt x="366199" y="494823"/>
                  </a:cubicBezTo>
                  <a:cubicBezTo>
                    <a:pt x="360821" y="486756"/>
                    <a:pt x="358473" y="481885"/>
                    <a:pt x="350324" y="475773"/>
                  </a:cubicBezTo>
                  <a:cubicBezTo>
                    <a:pt x="338232" y="466704"/>
                    <a:pt x="332251" y="467225"/>
                    <a:pt x="321749" y="456723"/>
                  </a:cubicBezTo>
                  <a:cubicBezTo>
                    <a:pt x="307388" y="442362"/>
                    <a:pt x="324417" y="450204"/>
                    <a:pt x="305874" y="444023"/>
                  </a:cubicBezTo>
                  <a:cubicBezTo>
                    <a:pt x="301641" y="437673"/>
                    <a:pt x="300000" y="428386"/>
                    <a:pt x="293174" y="424973"/>
                  </a:cubicBezTo>
                  <a:cubicBezTo>
                    <a:pt x="288941" y="422856"/>
                    <a:pt x="284325" y="421374"/>
                    <a:pt x="280474" y="418623"/>
                  </a:cubicBezTo>
                  <a:cubicBezTo>
                    <a:pt x="268159" y="409827"/>
                    <a:pt x="274763" y="408676"/>
                    <a:pt x="261424" y="402748"/>
                  </a:cubicBezTo>
                  <a:cubicBezTo>
                    <a:pt x="255307" y="400030"/>
                    <a:pt x="248724" y="398515"/>
                    <a:pt x="242374" y="396398"/>
                  </a:cubicBezTo>
                  <a:cubicBezTo>
                    <a:pt x="228709" y="391843"/>
                    <a:pt x="236096" y="394035"/>
                    <a:pt x="220149" y="390048"/>
                  </a:cubicBezTo>
                  <a:cubicBezTo>
                    <a:pt x="216974" y="391106"/>
                    <a:pt x="212991" y="390856"/>
                    <a:pt x="210624" y="393223"/>
                  </a:cubicBezTo>
                  <a:cubicBezTo>
                    <a:pt x="208257" y="395590"/>
                    <a:pt x="208048" y="399455"/>
                    <a:pt x="207449" y="402748"/>
                  </a:cubicBezTo>
                  <a:cubicBezTo>
                    <a:pt x="205923" y="411143"/>
                    <a:pt x="205332" y="419681"/>
                    <a:pt x="204274" y="428148"/>
                  </a:cubicBezTo>
                  <a:cubicBezTo>
                    <a:pt x="205332" y="446140"/>
                    <a:pt x="204900" y="464281"/>
                    <a:pt x="207449" y="482123"/>
                  </a:cubicBezTo>
                  <a:cubicBezTo>
                    <a:pt x="208118" y="486808"/>
                    <a:pt x="212302" y="490333"/>
                    <a:pt x="213799" y="494823"/>
                  </a:cubicBezTo>
                  <a:cubicBezTo>
                    <a:pt x="215506" y="499943"/>
                    <a:pt x="214741" y="505785"/>
                    <a:pt x="216974" y="510698"/>
                  </a:cubicBezTo>
                  <a:cubicBezTo>
                    <a:pt x="220132" y="517646"/>
                    <a:pt x="225441" y="523398"/>
                    <a:pt x="229674" y="529748"/>
                  </a:cubicBezTo>
                  <a:cubicBezTo>
                    <a:pt x="231791" y="532923"/>
                    <a:pt x="233326" y="536575"/>
                    <a:pt x="236024" y="539273"/>
                  </a:cubicBezTo>
                  <a:cubicBezTo>
                    <a:pt x="239199" y="542448"/>
                    <a:pt x="242792" y="545254"/>
                    <a:pt x="245549" y="548798"/>
                  </a:cubicBezTo>
                  <a:cubicBezTo>
                    <a:pt x="273579" y="584837"/>
                    <a:pt x="249927" y="554379"/>
                    <a:pt x="261424" y="577373"/>
                  </a:cubicBezTo>
                  <a:cubicBezTo>
                    <a:pt x="263131" y="580786"/>
                    <a:pt x="266067" y="583485"/>
                    <a:pt x="267774" y="586898"/>
                  </a:cubicBezTo>
                  <a:cubicBezTo>
                    <a:pt x="269271" y="589891"/>
                    <a:pt x="269004" y="593700"/>
                    <a:pt x="270949" y="596423"/>
                  </a:cubicBezTo>
                  <a:cubicBezTo>
                    <a:pt x="274429" y="601295"/>
                    <a:pt x="279909" y="604448"/>
                    <a:pt x="283649" y="609123"/>
                  </a:cubicBezTo>
                  <a:cubicBezTo>
                    <a:pt x="288417" y="615082"/>
                    <a:pt x="292116" y="621823"/>
                    <a:pt x="296349" y="628173"/>
                  </a:cubicBezTo>
                  <a:cubicBezTo>
                    <a:pt x="298466" y="631348"/>
                    <a:pt x="301492" y="634078"/>
                    <a:pt x="302699" y="637698"/>
                  </a:cubicBezTo>
                  <a:cubicBezTo>
                    <a:pt x="303757" y="640873"/>
                    <a:pt x="304249" y="644297"/>
                    <a:pt x="305874" y="647223"/>
                  </a:cubicBezTo>
                  <a:cubicBezTo>
                    <a:pt x="309580" y="653894"/>
                    <a:pt x="316161" y="659033"/>
                    <a:pt x="318574" y="666273"/>
                  </a:cubicBezTo>
                  <a:cubicBezTo>
                    <a:pt x="326304" y="689463"/>
                    <a:pt x="323301" y="678829"/>
                    <a:pt x="328099" y="698023"/>
                  </a:cubicBezTo>
                  <a:cubicBezTo>
                    <a:pt x="324749" y="718123"/>
                    <a:pt x="328227" y="713325"/>
                    <a:pt x="318574" y="726598"/>
                  </a:cubicBezTo>
                  <a:cubicBezTo>
                    <a:pt x="312349" y="735157"/>
                    <a:pt x="299524" y="751998"/>
                    <a:pt x="299524" y="751998"/>
                  </a:cubicBezTo>
                  <a:cubicBezTo>
                    <a:pt x="291544" y="775939"/>
                    <a:pt x="303237" y="747357"/>
                    <a:pt x="286824" y="767873"/>
                  </a:cubicBezTo>
                  <a:cubicBezTo>
                    <a:pt x="274509" y="783267"/>
                    <a:pt x="294906" y="773646"/>
                    <a:pt x="274124" y="780573"/>
                  </a:cubicBezTo>
                  <a:cubicBezTo>
                    <a:pt x="273066" y="783748"/>
                    <a:pt x="273040" y="787485"/>
                    <a:pt x="270949" y="790098"/>
                  </a:cubicBezTo>
                  <a:cubicBezTo>
                    <a:pt x="261554" y="801842"/>
                    <a:pt x="249045" y="795443"/>
                    <a:pt x="236024" y="793273"/>
                  </a:cubicBezTo>
                  <a:cubicBezTo>
                    <a:pt x="231720" y="792556"/>
                    <a:pt x="227557" y="791156"/>
                    <a:pt x="223324" y="790098"/>
                  </a:cubicBezTo>
                  <a:cubicBezTo>
                    <a:pt x="220149" y="787981"/>
                    <a:pt x="216730" y="786191"/>
                    <a:pt x="213799" y="783748"/>
                  </a:cubicBezTo>
                  <a:cubicBezTo>
                    <a:pt x="210350" y="780873"/>
                    <a:pt x="208010" y="776714"/>
                    <a:pt x="204274" y="774223"/>
                  </a:cubicBezTo>
                  <a:cubicBezTo>
                    <a:pt x="201489" y="772367"/>
                    <a:pt x="197924" y="772106"/>
                    <a:pt x="194749" y="771048"/>
                  </a:cubicBezTo>
                  <a:cubicBezTo>
                    <a:pt x="191420" y="761062"/>
                    <a:pt x="192242" y="758793"/>
                    <a:pt x="182049" y="751998"/>
                  </a:cubicBezTo>
                  <a:cubicBezTo>
                    <a:pt x="179264" y="750142"/>
                    <a:pt x="175699" y="749881"/>
                    <a:pt x="172524" y="748823"/>
                  </a:cubicBezTo>
                  <a:cubicBezTo>
                    <a:pt x="170407" y="745648"/>
                    <a:pt x="168872" y="741996"/>
                    <a:pt x="166174" y="739298"/>
                  </a:cubicBezTo>
                  <a:cubicBezTo>
                    <a:pt x="163476" y="736600"/>
                    <a:pt x="159580" y="735391"/>
                    <a:pt x="156649" y="732948"/>
                  </a:cubicBezTo>
                  <a:cubicBezTo>
                    <a:pt x="153200" y="730073"/>
                    <a:pt x="150573" y="726298"/>
                    <a:pt x="147124" y="723423"/>
                  </a:cubicBezTo>
                  <a:cubicBezTo>
                    <a:pt x="144193" y="720980"/>
                    <a:pt x="140530" y="719516"/>
                    <a:pt x="137599" y="717073"/>
                  </a:cubicBezTo>
                  <a:cubicBezTo>
                    <a:pt x="134150" y="714198"/>
                    <a:pt x="131618" y="710305"/>
                    <a:pt x="128074" y="707548"/>
                  </a:cubicBezTo>
                  <a:cubicBezTo>
                    <a:pt x="122050" y="702863"/>
                    <a:pt x="109024" y="694848"/>
                    <a:pt x="109024" y="694848"/>
                  </a:cubicBezTo>
                  <a:cubicBezTo>
                    <a:pt x="102213" y="674416"/>
                    <a:pt x="111188" y="696608"/>
                    <a:pt x="96324" y="675798"/>
                  </a:cubicBezTo>
                  <a:cubicBezTo>
                    <a:pt x="81676" y="655291"/>
                    <a:pt x="99226" y="669266"/>
                    <a:pt x="80449" y="656748"/>
                  </a:cubicBezTo>
                  <a:cubicBezTo>
                    <a:pt x="78332" y="652515"/>
                    <a:pt x="76447" y="648157"/>
                    <a:pt x="74099" y="644048"/>
                  </a:cubicBezTo>
                  <a:cubicBezTo>
                    <a:pt x="72206" y="640735"/>
                    <a:pt x="69456" y="637936"/>
                    <a:pt x="67749" y="634523"/>
                  </a:cubicBezTo>
                  <a:cubicBezTo>
                    <a:pt x="66252" y="631530"/>
                    <a:pt x="66199" y="627924"/>
                    <a:pt x="64574" y="624998"/>
                  </a:cubicBezTo>
                  <a:cubicBezTo>
                    <a:pt x="60868" y="618327"/>
                    <a:pt x="55287" y="612774"/>
                    <a:pt x="51874" y="605948"/>
                  </a:cubicBezTo>
                  <a:cubicBezTo>
                    <a:pt x="49757" y="601715"/>
                    <a:pt x="47872" y="597357"/>
                    <a:pt x="45524" y="593248"/>
                  </a:cubicBezTo>
                  <a:cubicBezTo>
                    <a:pt x="43631" y="589935"/>
                    <a:pt x="40881" y="587136"/>
                    <a:pt x="39174" y="583723"/>
                  </a:cubicBezTo>
                  <a:cubicBezTo>
                    <a:pt x="37677" y="580730"/>
                    <a:pt x="37496" y="577191"/>
                    <a:pt x="35999" y="574198"/>
                  </a:cubicBezTo>
                  <a:cubicBezTo>
                    <a:pt x="34292" y="570785"/>
                    <a:pt x="31356" y="568086"/>
                    <a:pt x="29649" y="564673"/>
                  </a:cubicBezTo>
                  <a:cubicBezTo>
                    <a:pt x="23470" y="552316"/>
                    <a:pt x="29403" y="556690"/>
                    <a:pt x="23299" y="542448"/>
                  </a:cubicBezTo>
                  <a:cubicBezTo>
                    <a:pt x="21796" y="538941"/>
                    <a:pt x="19066" y="536098"/>
                    <a:pt x="16949" y="532923"/>
                  </a:cubicBezTo>
                  <a:cubicBezTo>
                    <a:pt x="14935" y="524867"/>
                    <a:pt x="8820" y="502119"/>
                    <a:pt x="7424" y="491648"/>
                  </a:cubicBezTo>
                  <a:cubicBezTo>
                    <a:pt x="0" y="435968"/>
                    <a:pt x="8218" y="479744"/>
                    <a:pt x="1074" y="444023"/>
                  </a:cubicBezTo>
                  <a:cubicBezTo>
                    <a:pt x="2132" y="403806"/>
                    <a:pt x="2335" y="363558"/>
                    <a:pt x="4249" y="323373"/>
                  </a:cubicBezTo>
                  <a:cubicBezTo>
                    <a:pt x="4457" y="319014"/>
                    <a:pt x="5705" y="314684"/>
                    <a:pt x="7424" y="310673"/>
                  </a:cubicBezTo>
                  <a:cubicBezTo>
                    <a:pt x="8927" y="307166"/>
                    <a:pt x="11881" y="304461"/>
                    <a:pt x="13774" y="301148"/>
                  </a:cubicBezTo>
                  <a:cubicBezTo>
                    <a:pt x="16122" y="297039"/>
                    <a:pt x="17167" y="292144"/>
                    <a:pt x="20124" y="288448"/>
                  </a:cubicBezTo>
                  <a:cubicBezTo>
                    <a:pt x="25734" y="281436"/>
                    <a:pt x="33786" y="276582"/>
                    <a:pt x="39174" y="269398"/>
                  </a:cubicBezTo>
                  <a:cubicBezTo>
                    <a:pt x="42349" y="265165"/>
                    <a:pt x="45664" y="261033"/>
                    <a:pt x="48699" y="256698"/>
                  </a:cubicBezTo>
                  <a:cubicBezTo>
                    <a:pt x="53076" y="250446"/>
                    <a:pt x="55049" y="241881"/>
                    <a:pt x="61399" y="237648"/>
                  </a:cubicBezTo>
                  <a:cubicBezTo>
                    <a:pt x="70765" y="231404"/>
                    <a:pt x="72809" y="230940"/>
                    <a:pt x="80449" y="221773"/>
                  </a:cubicBezTo>
                  <a:cubicBezTo>
                    <a:pt x="105428" y="191798"/>
                    <a:pt x="70881" y="231362"/>
                    <a:pt x="89974" y="202723"/>
                  </a:cubicBezTo>
                  <a:cubicBezTo>
                    <a:pt x="92465" y="198987"/>
                    <a:pt x="96624" y="196647"/>
                    <a:pt x="99499" y="193198"/>
                  </a:cubicBezTo>
                  <a:cubicBezTo>
                    <a:pt x="106338" y="184992"/>
                    <a:pt x="105842" y="183694"/>
                    <a:pt x="109024" y="174148"/>
                  </a:cubicBezTo>
                  <a:cubicBezTo>
                    <a:pt x="107966" y="167798"/>
                    <a:pt x="108325" y="161040"/>
                    <a:pt x="105849" y="155098"/>
                  </a:cubicBezTo>
                  <a:cubicBezTo>
                    <a:pt x="102083" y="146059"/>
                    <a:pt x="91824" y="133356"/>
                    <a:pt x="83624" y="126523"/>
                  </a:cubicBezTo>
                  <a:cubicBezTo>
                    <a:pt x="80693" y="124080"/>
                    <a:pt x="77274" y="122290"/>
                    <a:pt x="74099" y="120173"/>
                  </a:cubicBezTo>
                  <a:cubicBezTo>
                    <a:pt x="59543" y="98338"/>
                    <a:pt x="63812" y="108363"/>
                    <a:pt x="58224" y="91598"/>
                  </a:cubicBezTo>
                  <a:cubicBezTo>
                    <a:pt x="58608" y="89293"/>
                    <a:pt x="61100" y="68234"/>
                    <a:pt x="64574" y="63023"/>
                  </a:cubicBezTo>
                  <a:cubicBezTo>
                    <a:pt x="67065" y="59287"/>
                    <a:pt x="71224" y="56947"/>
                    <a:pt x="74099" y="53498"/>
                  </a:cubicBezTo>
                  <a:cubicBezTo>
                    <a:pt x="76542" y="50567"/>
                    <a:pt x="78006" y="46904"/>
                    <a:pt x="80449" y="43973"/>
                  </a:cubicBezTo>
                  <a:cubicBezTo>
                    <a:pt x="83324" y="40524"/>
                    <a:pt x="112199" y="20160"/>
                    <a:pt x="118549" y="1539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Forma libre"/>
            <p:cNvSpPr/>
            <p:nvPr/>
          </p:nvSpPr>
          <p:spPr>
            <a:xfrm>
              <a:off x="12740978" y="5987596"/>
              <a:ext cx="89023" cy="117475"/>
            </a:xfrm>
            <a:custGeom>
              <a:avLst/>
              <a:gdLst>
                <a:gd name="connsiteX0" fmla="*/ 41275 w 89023"/>
                <a:gd name="connsiteY0" fmla="*/ 0 h 117475"/>
                <a:gd name="connsiteX1" fmla="*/ 41275 w 89023"/>
                <a:gd name="connsiteY1" fmla="*/ 0 h 117475"/>
                <a:gd name="connsiteX2" fmla="*/ 15875 w 89023"/>
                <a:gd name="connsiteY2" fmla="*/ 12700 h 117475"/>
                <a:gd name="connsiteX3" fmla="*/ 6350 w 89023"/>
                <a:gd name="connsiteY3" fmla="*/ 19050 h 117475"/>
                <a:gd name="connsiteX4" fmla="*/ 0 w 89023"/>
                <a:gd name="connsiteY4" fmla="*/ 57150 h 117475"/>
                <a:gd name="connsiteX5" fmla="*/ 6350 w 89023"/>
                <a:gd name="connsiteY5" fmla="*/ 85725 h 117475"/>
                <a:gd name="connsiteX6" fmla="*/ 12700 w 89023"/>
                <a:gd name="connsiteY6" fmla="*/ 104775 h 117475"/>
                <a:gd name="connsiteX7" fmla="*/ 22225 w 89023"/>
                <a:gd name="connsiteY7" fmla="*/ 111125 h 117475"/>
                <a:gd name="connsiteX8" fmla="*/ 41275 w 89023"/>
                <a:gd name="connsiteY8" fmla="*/ 117475 h 117475"/>
                <a:gd name="connsiteX9" fmla="*/ 73025 w 89023"/>
                <a:gd name="connsiteY9" fmla="*/ 107950 h 117475"/>
                <a:gd name="connsiteX10" fmla="*/ 85725 w 89023"/>
                <a:gd name="connsiteY10" fmla="*/ 88900 h 117475"/>
                <a:gd name="connsiteX11" fmla="*/ 88900 w 89023"/>
                <a:gd name="connsiteY11" fmla="*/ 73025 h 117475"/>
                <a:gd name="connsiteX12" fmla="*/ 85725 w 89023"/>
                <a:gd name="connsiteY12" fmla="*/ 38100 h 117475"/>
                <a:gd name="connsiteX13" fmla="*/ 63500 w 89023"/>
                <a:gd name="connsiteY13" fmla="*/ 12700 h 117475"/>
                <a:gd name="connsiteX14" fmla="*/ 44450 w 89023"/>
                <a:gd name="connsiteY14" fmla="*/ 6350 h 117475"/>
                <a:gd name="connsiteX15" fmla="*/ 41275 w 89023"/>
                <a:gd name="connsiteY15" fmla="*/ 0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9023" h="117475">
                  <a:moveTo>
                    <a:pt x="41275" y="0"/>
                  </a:moveTo>
                  <a:lnTo>
                    <a:pt x="41275" y="0"/>
                  </a:lnTo>
                  <a:cubicBezTo>
                    <a:pt x="32808" y="4233"/>
                    <a:pt x="24185" y="8167"/>
                    <a:pt x="15875" y="12700"/>
                  </a:cubicBezTo>
                  <a:cubicBezTo>
                    <a:pt x="12525" y="14527"/>
                    <a:pt x="7633" y="15456"/>
                    <a:pt x="6350" y="19050"/>
                  </a:cubicBezTo>
                  <a:cubicBezTo>
                    <a:pt x="2020" y="31175"/>
                    <a:pt x="0" y="57150"/>
                    <a:pt x="0" y="57150"/>
                  </a:cubicBezTo>
                  <a:cubicBezTo>
                    <a:pt x="1813" y="66214"/>
                    <a:pt x="3660" y="76757"/>
                    <a:pt x="6350" y="85725"/>
                  </a:cubicBezTo>
                  <a:cubicBezTo>
                    <a:pt x="8273" y="92136"/>
                    <a:pt x="7131" y="101062"/>
                    <a:pt x="12700" y="104775"/>
                  </a:cubicBezTo>
                  <a:cubicBezTo>
                    <a:pt x="15875" y="106892"/>
                    <a:pt x="18738" y="109575"/>
                    <a:pt x="22225" y="111125"/>
                  </a:cubicBezTo>
                  <a:cubicBezTo>
                    <a:pt x="28342" y="113843"/>
                    <a:pt x="41275" y="117475"/>
                    <a:pt x="41275" y="117475"/>
                  </a:cubicBezTo>
                  <a:cubicBezTo>
                    <a:pt x="52567" y="115862"/>
                    <a:pt x="64774" y="117380"/>
                    <a:pt x="73025" y="107950"/>
                  </a:cubicBezTo>
                  <a:cubicBezTo>
                    <a:pt x="78051" y="102207"/>
                    <a:pt x="85725" y="88900"/>
                    <a:pt x="85725" y="88900"/>
                  </a:cubicBezTo>
                  <a:cubicBezTo>
                    <a:pt x="86783" y="83608"/>
                    <a:pt x="88900" y="78421"/>
                    <a:pt x="88900" y="73025"/>
                  </a:cubicBezTo>
                  <a:cubicBezTo>
                    <a:pt x="88900" y="61335"/>
                    <a:pt x="89023" y="49315"/>
                    <a:pt x="85725" y="38100"/>
                  </a:cubicBezTo>
                  <a:cubicBezTo>
                    <a:pt x="82821" y="28225"/>
                    <a:pt x="73419" y="17108"/>
                    <a:pt x="63500" y="12700"/>
                  </a:cubicBezTo>
                  <a:cubicBezTo>
                    <a:pt x="57383" y="9982"/>
                    <a:pt x="50437" y="9343"/>
                    <a:pt x="44450" y="6350"/>
                  </a:cubicBezTo>
                  <a:lnTo>
                    <a:pt x="41275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Forma libre"/>
            <p:cNvSpPr/>
            <p:nvPr/>
          </p:nvSpPr>
          <p:spPr>
            <a:xfrm>
              <a:off x="11764757" y="0"/>
              <a:ext cx="465343" cy="1090460"/>
            </a:xfrm>
            <a:custGeom>
              <a:avLst/>
              <a:gdLst>
                <a:gd name="connsiteX0" fmla="*/ 182768 w 465343"/>
                <a:gd name="connsiteY0" fmla="*/ 377825 h 1090460"/>
                <a:gd name="connsiteX1" fmla="*/ 182768 w 465343"/>
                <a:gd name="connsiteY1" fmla="*/ 377825 h 1090460"/>
                <a:gd name="connsiteX2" fmla="*/ 208168 w 465343"/>
                <a:gd name="connsiteY2" fmla="*/ 390525 h 1090460"/>
                <a:gd name="connsiteX3" fmla="*/ 217693 w 465343"/>
                <a:gd name="connsiteY3" fmla="*/ 409575 h 1090460"/>
                <a:gd name="connsiteX4" fmla="*/ 236743 w 465343"/>
                <a:gd name="connsiteY4" fmla="*/ 438150 h 1090460"/>
                <a:gd name="connsiteX5" fmla="*/ 252618 w 465343"/>
                <a:gd name="connsiteY5" fmla="*/ 460375 h 1090460"/>
                <a:gd name="connsiteX6" fmla="*/ 258968 w 465343"/>
                <a:gd name="connsiteY6" fmla="*/ 469900 h 1090460"/>
                <a:gd name="connsiteX7" fmla="*/ 278018 w 465343"/>
                <a:gd name="connsiteY7" fmla="*/ 488950 h 1090460"/>
                <a:gd name="connsiteX8" fmla="*/ 287543 w 465343"/>
                <a:gd name="connsiteY8" fmla="*/ 501650 h 1090460"/>
                <a:gd name="connsiteX9" fmla="*/ 303418 w 465343"/>
                <a:gd name="connsiteY9" fmla="*/ 520700 h 1090460"/>
                <a:gd name="connsiteX10" fmla="*/ 312943 w 465343"/>
                <a:gd name="connsiteY10" fmla="*/ 511175 h 1090460"/>
                <a:gd name="connsiteX11" fmla="*/ 316118 w 465343"/>
                <a:gd name="connsiteY11" fmla="*/ 498475 h 1090460"/>
                <a:gd name="connsiteX12" fmla="*/ 325643 w 465343"/>
                <a:gd name="connsiteY12" fmla="*/ 457200 h 1090460"/>
                <a:gd name="connsiteX13" fmla="*/ 335168 w 465343"/>
                <a:gd name="connsiteY13" fmla="*/ 438150 h 1090460"/>
                <a:gd name="connsiteX14" fmla="*/ 344693 w 465343"/>
                <a:gd name="connsiteY14" fmla="*/ 419100 h 1090460"/>
                <a:gd name="connsiteX15" fmla="*/ 347868 w 465343"/>
                <a:gd name="connsiteY15" fmla="*/ 384175 h 1090460"/>
                <a:gd name="connsiteX16" fmla="*/ 351043 w 465343"/>
                <a:gd name="connsiteY16" fmla="*/ 374650 h 1090460"/>
                <a:gd name="connsiteX17" fmla="*/ 354218 w 465343"/>
                <a:gd name="connsiteY17" fmla="*/ 352425 h 1090460"/>
                <a:gd name="connsiteX18" fmla="*/ 360568 w 465343"/>
                <a:gd name="connsiteY18" fmla="*/ 333375 h 1090460"/>
                <a:gd name="connsiteX19" fmla="*/ 363743 w 465343"/>
                <a:gd name="connsiteY19" fmla="*/ 323850 h 1090460"/>
                <a:gd name="connsiteX20" fmla="*/ 366918 w 465343"/>
                <a:gd name="connsiteY20" fmla="*/ 314325 h 1090460"/>
                <a:gd name="connsiteX21" fmla="*/ 370093 w 465343"/>
                <a:gd name="connsiteY21" fmla="*/ 298450 h 1090460"/>
                <a:gd name="connsiteX22" fmla="*/ 373268 w 465343"/>
                <a:gd name="connsiteY22" fmla="*/ 250825 h 1090460"/>
                <a:gd name="connsiteX23" fmla="*/ 376443 w 465343"/>
                <a:gd name="connsiteY23" fmla="*/ 241300 h 1090460"/>
                <a:gd name="connsiteX24" fmla="*/ 373268 w 465343"/>
                <a:gd name="connsiteY24" fmla="*/ 177800 h 1090460"/>
                <a:gd name="connsiteX25" fmla="*/ 366918 w 465343"/>
                <a:gd name="connsiteY25" fmla="*/ 158750 h 1090460"/>
                <a:gd name="connsiteX26" fmla="*/ 363743 w 465343"/>
                <a:gd name="connsiteY26" fmla="*/ 149225 h 1090460"/>
                <a:gd name="connsiteX27" fmla="*/ 351043 w 465343"/>
                <a:gd name="connsiteY27" fmla="*/ 130175 h 1090460"/>
                <a:gd name="connsiteX28" fmla="*/ 331993 w 465343"/>
                <a:gd name="connsiteY28" fmla="*/ 92075 h 1090460"/>
                <a:gd name="connsiteX29" fmla="*/ 312943 w 465343"/>
                <a:gd name="connsiteY29" fmla="*/ 73025 h 1090460"/>
                <a:gd name="connsiteX30" fmla="*/ 293893 w 465343"/>
                <a:gd name="connsiteY30" fmla="*/ 60325 h 1090460"/>
                <a:gd name="connsiteX31" fmla="*/ 287543 w 465343"/>
                <a:gd name="connsiteY31" fmla="*/ 47625 h 1090460"/>
                <a:gd name="connsiteX32" fmla="*/ 278018 w 465343"/>
                <a:gd name="connsiteY32" fmla="*/ 41275 h 1090460"/>
                <a:gd name="connsiteX33" fmla="*/ 258968 w 465343"/>
                <a:gd name="connsiteY33" fmla="*/ 28575 h 1090460"/>
                <a:gd name="connsiteX34" fmla="*/ 249443 w 465343"/>
                <a:gd name="connsiteY34" fmla="*/ 19050 h 1090460"/>
                <a:gd name="connsiteX35" fmla="*/ 230393 w 465343"/>
                <a:gd name="connsiteY35" fmla="*/ 12700 h 1090460"/>
                <a:gd name="connsiteX36" fmla="*/ 211343 w 465343"/>
                <a:gd name="connsiteY36" fmla="*/ 6350 h 1090460"/>
                <a:gd name="connsiteX37" fmla="*/ 201818 w 465343"/>
                <a:gd name="connsiteY37" fmla="*/ 3175 h 1090460"/>
                <a:gd name="connsiteX38" fmla="*/ 192293 w 465343"/>
                <a:gd name="connsiteY38" fmla="*/ 0 h 1090460"/>
                <a:gd name="connsiteX39" fmla="*/ 135143 w 465343"/>
                <a:gd name="connsiteY39" fmla="*/ 3175 h 1090460"/>
                <a:gd name="connsiteX40" fmla="*/ 116093 w 465343"/>
                <a:gd name="connsiteY40" fmla="*/ 12700 h 1090460"/>
                <a:gd name="connsiteX41" fmla="*/ 106568 w 465343"/>
                <a:gd name="connsiteY41" fmla="*/ 15875 h 1090460"/>
                <a:gd name="connsiteX42" fmla="*/ 77993 w 465343"/>
                <a:gd name="connsiteY42" fmla="*/ 41275 h 1090460"/>
                <a:gd name="connsiteX43" fmla="*/ 65293 w 465343"/>
                <a:gd name="connsiteY43" fmla="*/ 60325 h 1090460"/>
                <a:gd name="connsiteX44" fmla="*/ 58943 w 465343"/>
                <a:gd name="connsiteY44" fmla="*/ 69850 h 1090460"/>
                <a:gd name="connsiteX45" fmla="*/ 49418 w 465343"/>
                <a:gd name="connsiteY45" fmla="*/ 79375 h 1090460"/>
                <a:gd name="connsiteX46" fmla="*/ 43068 w 465343"/>
                <a:gd name="connsiteY46" fmla="*/ 92075 h 1090460"/>
                <a:gd name="connsiteX47" fmla="*/ 30368 w 465343"/>
                <a:gd name="connsiteY47" fmla="*/ 111125 h 1090460"/>
                <a:gd name="connsiteX48" fmla="*/ 20843 w 465343"/>
                <a:gd name="connsiteY48" fmla="*/ 130175 h 1090460"/>
                <a:gd name="connsiteX49" fmla="*/ 17668 w 465343"/>
                <a:gd name="connsiteY49" fmla="*/ 142875 h 1090460"/>
                <a:gd name="connsiteX50" fmla="*/ 11318 w 465343"/>
                <a:gd name="connsiteY50" fmla="*/ 152400 h 1090460"/>
                <a:gd name="connsiteX51" fmla="*/ 8143 w 465343"/>
                <a:gd name="connsiteY51" fmla="*/ 187325 h 1090460"/>
                <a:gd name="connsiteX52" fmla="*/ 1793 w 465343"/>
                <a:gd name="connsiteY52" fmla="*/ 263525 h 1090460"/>
                <a:gd name="connsiteX53" fmla="*/ 4968 w 465343"/>
                <a:gd name="connsiteY53" fmla="*/ 314325 h 1090460"/>
                <a:gd name="connsiteX54" fmla="*/ 11318 w 465343"/>
                <a:gd name="connsiteY54" fmla="*/ 342900 h 1090460"/>
                <a:gd name="connsiteX55" fmla="*/ 14493 w 465343"/>
                <a:gd name="connsiteY55" fmla="*/ 352425 h 1090460"/>
                <a:gd name="connsiteX56" fmla="*/ 20843 w 465343"/>
                <a:gd name="connsiteY56" fmla="*/ 374650 h 1090460"/>
                <a:gd name="connsiteX57" fmla="*/ 27193 w 465343"/>
                <a:gd name="connsiteY57" fmla="*/ 384175 h 1090460"/>
                <a:gd name="connsiteX58" fmla="*/ 33543 w 465343"/>
                <a:gd name="connsiteY58" fmla="*/ 406400 h 1090460"/>
                <a:gd name="connsiteX59" fmla="*/ 46243 w 465343"/>
                <a:gd name="connsiteY59" fmla="*/ 434975 h 1090460"/>
                <a:gd name="connsiteX60" fmla="*/ 58943 w 465343"/>
                <a:gd name="connsiteY60" fmla="*/ 479425 h 1090460"/>
                <a:gd name="connsiteX61" fmla="*/ 65293 w 465343"/>
                <a:gd name="connsiteY61" fmla="*/ 492125 h 1090460"/>
                <a:gd name="connsiteX62" fmla="*/ 68468 w 465343"/>
                <a:gd name="connsiteY62" fmla="*/ 501650 h 1090460"/>
                <a:gd name="connsiteX63" fmla="*/ 74818 w 465343"/>
                <a:gd name="connsiteY63" fmla="*/ 511175 h 1090460"/>
                <a:gd name="connsiteX64" fmla="*/ 81168 w 465343"/>
                <a:gd name="connsiteY64" fmla="*/ 523875 h 1090460"/>
                <a:gd name="connsiteX65" fmla="*/ 84343 w 465343"/>
                <a:gd name="connsiteY65" fmla="*/ 533400 h 1090460"/>
                <a:gd name="connsiteX66" fmla="*/ 90693 w 465343"/>
                <a:gd name="connsiteY66" fmla="*/ 542925 h 1090460"/>
                <a:gd name="connsiteX67" fmla="*/ 106568 w 465343"/>
                <a:gd name="connsiteY67" fmla="*/ 571500 h 1090460"/>
                <a:gd name="connsiteX68" fmla="*/ 116093 w 465343"/>
                <a:gd name="connsiteY68" fmla="*/ 574675 h 1090460"/>
                <a:gd name="connsiteX69" fmla="*/ 135143 w 465343"/>
                <a:gd name="connsiteY69" fmla="*/ 593725 h 1090460"/>
                <a:gd name="connsiteX70" fmla="*/ 157368 w 465343"/>
                <a:gd name="connsiteY70" fmla="*/ 609600 h 1090460"/>
                <a:gd name="connsiteX71" fmla="*/ 163718 w 465343"/>
                <a:gd name="connsiteY71" fmla="*/ 619125 h 1090460"/>
                <a:gd name="connsiteX72" fmla="*/ 192293 w 465343"/>
                <a:gd name="connsiteY72" fmla="*/ 638175 h 1090460"/>
                <a:gd name="connsiteX73" fmla="*/ 201818 w 465343"/>
                <a:gd name="connsiteY73" fmla="*/ 644525 h 1090460"/>
                <a:gd name="connsiteX74" fmla="*/ 208168 w 465343"/>
                <a:gd name="connsiteY74" fmla="*/ 654050 h 1090460"/>
                <a:gd name="connsiteX75" fmla="*/ 236743 w 465343"/>
                <a:gd name="connsiteY75" fmla="*/ 676275 h 1090460"/>
                <a:gd name="connsiteX76" fmla="*/ 246268 w 465343"/>
                <a:gd name="connsiteY76" fmla="*/ 682625 h 1090460"/>
                <a:gd name="connsiteX77" fmla="*/ 262143 w 465343"/>
                <a:gd name="connsiteY77" fmla="*/ 698500 h 1090460"/>
                <a:gd name="connsiteX78" fmla="*/ 278018 w 465343"/>
                <a:gd name="connsiteY78" fmla="*/ 714375 h 1090460"/>
                <a:gd name="connsiteX79" fmla="*/ 281193 w 465343"/>
                <a:gd name="connsiteY79" fmla="*/ 723900 h 1090460"/>
                <a:gd name="connsiteX80" fmla="*/ 293893 w 465343"/>
                <a:gd name="connsiteY80" fmla="*/ 742950 h 1090460"/>
                <a:gd name="connsiteX81" fmla="*/ 300243 w 465343"/>
                <a:gd name="connsiteY81" fmla="*/ 762000 h 1090460"/>
                <a:gd name="connsiteX82" fmla="*/ 306593 w 465343"/>
                <a:gd name="connsiteY82" fmla="*/ 781050 h 1090460"/>
                <a:gd name="connsiteX83" fmla="*/ 309768 w 465343"/>
                <a:gd name="connsiteY83" fmla="*/ 790575 h 1090460"/>
                <a:gd name="connsiteX84" fmla="*/ 306593 w 465343"/>
                <a:gd name="connsiteY84" fmla="*/ 828675 h 1090460"/>
                <a:gd name="connsiteX85" fmla="*/ 297068 w 465343"/>
                <a:gd name="connsiteY85" fmla="*/ 838200 h 1090460"/>
                <a:gd name="connsiteX86" fmla="*/ 290718 w 465343"/>
                <a:gd name="connsiteY86" fmla="*/ 847725 h 1090460"/>
                <a:gd name="connsiteX87" fmla="*/ 281193 w 465343"/>
                <a:gd name="connsiteY87" fmla="*/ 857250 h 1090460"/>
                <a:gd name="connsiteX88" fmla="*/ 274843 w 465343"/>
                <a:gd name="connsiteY88" fmla="*/ 866775 h 1090460"/>
                <a:gd name="connsiteX89" fmla="*/ 255793 w 465343"/>
                <a:gd name="connsiteY89" fmla="*/ 873125 h 1090460"/>
                <a:gd name="connsiteX90" fmla="*/ 246268 w 465343"/>
                <a:gd name="connsiteY90" fmla="*/ 876300 h 1090460"/>
                <a:gd name="connsiteX91" fmla="*/ 239918 w 465343"/>
                <a:gd name="connsiteY91" fmla="*/ 866775 h 1090460"/>
                <a:gd name="connsiteX92" fmla="*/ 230393 w 465343"/>
                <a:gd name="connsiteY92" fmla="*/ 857250 h 1090460"/>
                <a:gd name="connsiteX93" fmla="*/ 224043 w 465343"/>
                <a:gd name="connsiteY93" fmla="*/ 838200 h 1090460"/>
                <a:gd name="connsiteX94" fmla="*/ 217693 w 465343"/>
                <a:gd name="connsiteY94" fmla="*/ 828675 h 1090460"/>
                <a:gd name="connsiteX95" fmla="*/ 211343 w 465343"/>
                <a:gd name="connsiteY95" fmla="*/ 806450 h 1090460"/>
                <a:gd name="connsiteX96" fmla="*/ 214518 w 465343"/>
                <a:gd name="connsiteY96" fmla="*/ 739775 h 1090460"/>
                <a:gd name="connsiteX97" fmla="*/ 220868 w 465343"/>
                <a:gd name="connsiteY97" fmla="*/ 720725 h 1090460"/>
                <a:gd name="connsiteX98" fmla="*/ 230393 w 465343"/>
                <a:gd name="connsiteY98" fmla="*/ 701675 h 1090460"/>
                <a:gd name="connsiteX99" fmla="*/ 208168 w 465343"/>
                <a:gd name="connsiteY99" fmla="*/ 679450 h 1090460"/>
                <a:gd name="connsiteX100" fmla="*/ 189118 w 465343"/>
                <a:gd name="connsiteY100" fmla="*/ 663575 h 1090460"/>
                <a:gd name="connsiteX101" fmla="*/ 179593 w 465343"/>
                <a:gd name="connsiteY101" fmla="*/ 654050 h 1090460"/>
                <a:gd name="connsiteX102" fmla="*/ 170068 w 465343"/>
                <a:gd name="connsiteY102" fmla="*/ 647700 h 1090460"/>
                <a:gd name="connsiteX103" fmla="*/ 160543 w 465343"/>
                <a:gd name="connsiteY103" fmla="*/ 638175 h 1090460"/>
                <a:gd name="connsiteX104" fmla="*/ 151018 w 465343"/>
                <a:gd name="connsiteY104" fmla="*/ 631825 h 1090460"/>
                <a:gd name="connsiteX105" fmla="*/ 122443 w 465343"/>
                <a:gd name="connsiteY105" fmla="*/ 609600 h 1090460"/>
                <a:gd name="connsiteX106" fmla="*/ 112918 w 465343"/>
                <a:gd name="connsiteY106" fmla="*/ 603250 h 1090460"/>
                <a:gd name="connsiteX107" fmla="*/ 100218 w 465343"/>
                <a:gd name="connsiteY107" fmla="*/ 638175 h 1090460"/>
                <a:gd name="connsiteX108" fmla="*/ 93868 w 465343"/>
                <a:gd name="connsiteY108" fmla="*/ 657225 h 1090460"/>
                <a:gd name="connsiteX109" fmla="*/ 87518 w 465343"/>
                <a:gd name="connsiteY109" fmla="*/ 692150 h 1090460"/>
                <a:gd name="connsiteX110" fmla="*/ 84343 w 465343"/>
                <a:gd name="connsiteY110" fmla="*/ 708025 h 1090460"/>
                <a:gd name="connsiteX111" fmla="*/ 74818 w 465343"/>
                <a:gd name="connsiteY111" fmla="*/ 736600 h 1090460"/>
                <a:gd name="connsiteX112" fmla="*/ 71643 w 465343"/>
                <a:gd name="connsiteY112" fmla="*/ 746125 h 1090460"/>
                <a:gd name="connsiteX113" fmla="*/ 68468 w 465343"/>
                <a:gd name="connsiteY113" fmla="*/ 755650 h 1090460"/>
                <a:gd name="connsiteX114" fmla="*/ 62118 w 465343"/>
                <a:gd name="connsiteY114" fmla="*/ 768350 h 1090460"/>
                <a:gd name="connsiteX115" fmla="*/ 58943 w 465343"/>
                <a:gd name="connsiteY115" fmla="*/ 781050 h 1090460"/>
                <a:gd name="connsiteX116" fmla="*/ 52593 w 465343"/>
                <a:gd name="connsiteY116" fmla="*/ 790575 h 1090460"/>
                <a:gd name="connsiteX117" fmla="*/ 46243 w 465343"/>
                <a:gd name="connsiteY117" fmla="*/ 812800 h 1090460"/>
                <a:gd name="connsiteX118" fmla="*/ 39893 w 465343"/>
                <a:gd name="connsiteY118" fmla="*/ 831850 h 1090460"/>
                <a:gd name="connsiteX119" fmla="*/ 36718 w 465343"/>
                <a:gd name="connsiteY119" fmla="*/ 841375 h 1090460"/>
                <a:gd name="connsiteX120" fmla="*/ 33543 w 465343"/>
                <a:gd name="connsiteY120" fmla="*/ 850900 h 1090460"/>
                <a:gd name="connsiteX121" fmla="*/ 39893 w 465343"/>
                <a:gd name="connsiteY121" fmla="*/ 901700 h 1090460"/>
                <a:gd name="connsiteX122" fmla="*/ 43068 w 465343"/>
                <a:gd name="connsiteY122" fmla="*/ 911225 h 1090460"/>
                <a:gd name="connsiteX123" fmla="*/ 49418 w 465343"/>
                <a:gd name="connsiteY123" fmla="*/ 920750 h 1090460"/>
                <a:gd name="connsiteX124" fmla="*/ 52593 w 465343"/>
                <a:gd name="connsiteY124" fmla="*/ 930275 h 1090460"/>
                <a:gd name="connsiteX125" fmla="*/ 71643 w 465343"/>
                <a:gd name="connsiteY125" fmla="*/ 949325 h 1090460"/>
                <a:gd name="connsiteX126" fmla="*/ 81168 w 465343"/>
                <a:gd name="connsiteY126" fmla="*/ 968375 h 1090460"/>
                <a:gd name="connsiteX127" fmla="*/ 90693 w 465343"/>
                <a:gd name="connsiteY127" fmla="*/ 974725 h 1090460"/>
                <a:gd name="connsiteX128" fmla="*/ 112918 w 465343"/>
                <a:gd name="connsiteY128" fmla="*/ 1003300 h 1090460"/>
                <a:gd name="connsiteX129" fmla="*/ 128793 w 465343"/>
                <a:gd name="connsiteY129" fmla="*/ 1019175 h 1090460"/>
                <a:gd name="connsiteX130" fmla="*/ 135143 w 465343"/>
                <a:gd name="connsiteY130" fmla="*/ 1028700 h 1090460"/>
                <a:gd name="connsiteX131" fmla="*/ 163718 w 465343"/>
                <a:gd name="connsiteY131" fmla="*/ 1044575 h 1090460"/>
                <a:gd name="connsiteX132" fmla="*/ 189118 w 465343"/>
                <a:gd name="connsiteY132" fmla="*/ 1066800 h 1090460"/>
                <a:gd name="connsiteX133" fmla="*/ 208168 w 465343"/>
                <a:gd name="connsiteY133" fmla="*/ 1073150 h 1090460"/>
                <a:gd name="connsiteX134" fmla="*/ 217693 w 465343"/>
                <a:gd name="connsiteY134" fmla="*/ 1079500 h 1090460"/>
                <a:gd name="connsiteX135" fmla="*/ 230393 w 465343"/>
                <a:gd name="connsiteY135" fmla="*/ 1082675 h 1090460"/>
                <a:gd name="connsiteX136" fmla="*/ 262143 w 465343"/>
                <a:gd name="connsiteY136" fmla="*/ 1089025 h 1090460"/>
                <a:gd name="connsiteX137" fmla="*/ 322468 w 465343"/>
                <a:gd name="connsiteY137" fmla="*/ 1085850 h 1090460"/>
                <a:gd name="connsiteX138" fmla="*/ 354218 w 465343"/>
                <a:gd name="connsiteY138" fmla="*/ 1076325 h 1090460"/>
                <a:gd name="connsiteX139" fmla="*/ 363743 w 465343"/>
                <a:gd name="connsiteY139" fmla="*/ 1069975 h 1090460"/>
                <a:gd name="connsiteX140" fmla="*/ 376443 w 465343"/>
                <a:gd name="connsiteY140" fmla="*/ 1066800 h 1090460"/>
                <a:gd name="connsiteX141" fmla="*/ 405018 w 465343"/>
                <a:gd name="connsiteY141" fmla="*/ 1044575 h 1090460"/>
                <a:gd name="connsiteX142" fmla="*/ 414543 w 465343"/>
                <a:gd name="connsiteY142" fmla="*/ 1038225 h 1090460"/>
                <a:gd name="connsiteX143" fmla="*/ 420893 w 465343"/>
                <a:gd name="connsiteY143" fmla="*/ 1019175 h 1090460"/>
                <a:gd name="connsiteX144" fmla="*/ 427243 w 465343"/>
                <a:gd name="connsiteY144" fmla="*/ 1009650 h 1090460"/>
                <a:gd name="connsiteX145" fmla="*/ 433593 w 465343"/>
                <a:gd name="connsiteY145" fmla="*/ 990600 h 1090460"/>
                <a:gd name="connsiteX146" fmla="*/ 439943 w 465343"/>
                <a:gd name="connsiteY146" fmla="*/ 981075 h 1090460"/>
                <a:gd name="connsiteX147" fmla="*/ 449468 w 465343"/>
                <a:gd name="connsiteY147" fmla="*/ 949325 h 1090460"/>
                <a:gd name="connsiteX148" fmla="*/ 455818 w 465343"/>
                <a:gd name="connsiteY148" fmla="*/ 930275 h 1090460"/>
                <a:gd name="connsiteX149" fmla="*/ 458993 w 465343"/>
                <a:gd name="connsiteY149" fmla="*/ 920750 h 1090460"/>
                <a:gd name="connsiteX150" fmla="*/ 465343 w 465343"/>
                <a:gd name="connsiteY150" fmla="*/ 869950 h 1090460"/>
                <a:gd name="connsiteX151" fmla="*/ 462168 w 465343"/>
                <a:gd name="connsiteY151" fmla="*/ 838200 h 1090460"/>
                <a:gd name="connsiteX152" fmla="*/ 452643 w 465343"/>
                <a:gd name="connsiteY152" fmla="*/ 809625 h 1090460"/>
                <a:gd name="connsiteX153" fmla="*/ 443118 w 465343"/>
                <a:gd name="connsiteY153" fmla="*/ 777875 h 1090460"/>
                <a:gd name="connsiteX154" fmla="*/ 436768 w 465343"/>
                <a:gd name="connsiteY154" fmla="*/ 768350 h 1090460"/>
                <a:gd name="connsiteX155" fmla="*/ 427243 w 465343"/>
                <a:gd name="connsiteY155" fmla="*/ 739775 h 1090460"/>
                <a:gd name="connsiteX156" fmla="*/ 424068 w 465343"/>
                <a:gd name="connsiteY156" fmla="*/ 730250 h 1090460"/>
                <a:gd name="connsiteX157" fmla="*/ 417718 w 465343"/>
                <a:gd name="connsiteY157" fmla="*/ 717550 h 1090460"/>
                <a:gd name="connsiteX158" fmla="*/ 414543 w 465343"/>
                <a:gd name="connsiteY158" fmla="*/ 708025 h 1090460"/>
                <a:gd name="connsiteX159" fmla="*/ 408193 w 465343"/>
                <a:gd name="connsiteY159" fmla="*/ 698500 h 1090460"/>
                <a:gd name="connsiteX160" fmla="*/ 401843 w 465343"/>
                <a:gd name="connsiteY160" fmla="*/ 679450 h 1090460"/>
                <a:gd name="connsiteX161" fmla="*/ 389143 w 465343"/>
                <a:gd name="connsiteY161" fmla="*/ 657225 h 1090460"/>
                <a:gd name="connsiteX162" fmla="*/ 382793 w 465343"/>
                <a:gd name="connsiteY162" fmla="*/ 647700 h 1090460"/>
                <a:gd name="connsiteX163" fmla="*/ 379618 w 465343"/>
                <a:gd name="connsiteY163" fmla="*/ 638175 h 1090460"/>
                <a:gd name="connsiteX164" fmla="*/ 363743 w 465343"/>
                <a:gd name="connsiteY164" fmla="*/ 619125 h 1090460"/>
                <a:gd name="connsiteX165" fmla="*/ 360568 w 465343"/>
                <a:gd name="connsiteY165" fmla="*/ 609600 h 1090460"/>
                <a:gd name="connsiteX166" fmla="*/ 338343 w 465343"/>
                <a:gd name="connsiteY166" fmla="*/ 581025 h 1090460"/>
                <a:gd name="connsiteX167" fmla="*/ 322468 w 465343"/>
                <a:gd name="connsiteY167" fmla="*/ 558800 h 1090460"/>
                <a:gd name="connsiteX168" fmla="*/ 306593 w 465343"/>
                <a:gd name="connsiteY168" fmla="*/ 539750 h 1090460"/>
                <a:gd name="connsiteX169" fmla="*/ 293893 w 465343"/>
                <a:gd name="connsiteY169" fmla="*/ 523875 h 1090460"/>
                <a:gd name="connsiteX170" fmla="*/ 287543 w 465343"/>
                <a:gd name="connsiteY170" fmla="*/ 514350 h 1090460"/>
                <a:gd name="connsiteX171" fmla="*/ 268493 w 465343"/>
                <a:gd name="connsiteY171" fmla="*/ 498475 h 1090460"/>
                <a:gd name="connsiteX172" fmla="*/ 246268 w 465343"/>
                <a:gd name="connsiteY172" fmla="*/ 469900 h 1090460"/>
                <a:gd name="connsiteX173" fmla="*/ 236743 w 465343"/>
                <a:gd name="connsiteY173" fmla="*/ 463550 h 1090460"/>
                <a:gd name="connsiteX174" fmla="*/ 220868 w 465343"/>
                <a:gd name="connsiteY174" fmla="*/ 444500 h 1090460"/>
                <a:gd name="connsiteX175" fmla="*/ 214518 w 465343"/>
                <a:gd name="connsiteY175" fmla="*/ 434975 h 1090460"/>
                <a:gd name="connsiteX176" fmla="*/ 195468 w 465343"/>
                <a:gd name="connsiteY176" fmla="*/ 415925 h 1090460"/>
                <a:gd name="connsiteX177" fmla="*/ 182768 w 465343"/>
                <a:gd name="connsiteY177" fmla="*/ 396875 h 1090460"/>
                <a:gd name="connsiteX178" fmla="*/ 176418 w 465343"/>
                <a:gd name="connsiteY178" fmla="*/ 377825 h 1090460"/>
                <a:gd name="connsiteX179" fmla="*/ 160543 w 465343"/>
                <a:gd name="connsiteY179" fmla="*/ 358775 h 1090460"/>
                <a:gd name="connsiteX180" fmla="*/ 151018 w 465343"/>
                <a:gd name="connsiteY180" fmla="*/ 339725 h 1090460"/>
                <a:gd name="connsiteX181" fmla="*/ 144668 w 465343"/>
                <a:gd name="connsiteY181" fmla="*/ 330200 h 1090460"/>
                <a:gd name="connsiteX182" fmla="*/ 138318 w 465343"/>
                <a:gd name="connsiteY182" fmla="*/ 304800 h 1090460"/>
                <a:gd name="connsiteX183" fmla="*/ 141493 w 465343"/>
                <a:gd name="connsiteY183" fmla="*/ 241300 h 1090460"/>
                <a:gd name="connsiteX184" fmla="*/ 163718 w 465343"/>
                <a:gd name="connsiteY184" fmla="*/ 212725 h 1090460"/>
                <a:gd name="connsiteX185" fmla="*/ 173243 w 465343"/>
                <a:gd name="connsiteY185" fmla="*/ 209550 h 1090460"/>
                <a:gd name="connsiteX186" fmla="*/ 189118 w 465343"/>
                <a:gd name="connsiteY186" fmla="*/ 212725 h 1090460"/>
                <a:gd name="connsiteX187" fmla="*/ 201818 w 465343"/>
                <a:gd name="connsiteY187" fmla="*/ 228600 h 1090460"/>
                <a:gd name="connsiteX188" fmla="*/ 211343 w 465343"/>
                <a:gd name="connsiteY188" fmla="*/ 247650 h 1090460"/>
                <a:gd name="connsiteX189" fmla="*/ 208168 w 465343"/>
                <a:gd name="connsiteY189" fmla="*/ 285750 h 1090460"/>
                <a:gd name="connsiteX190" fmla="*/ 201818 w 465343"/>
                <a:gd name="connsiteY190" fmla="*/ 304800 h 1090460"/>
                <a:gd name="connsiteX191" fmla="*/ 198643 w 465343"/>
                <a:gd name="connsiteY191" fmla="*/ 320675 h 1090460"/>
                <a:gd name="connsiteX192" fmla="*/ 195468 w 465343"/>
                <a:gd name="connsiteY192" fmla="*/ 355600 h 1090460"/>
                <a:gd name="connsiteX193" fmla="*/ 192293 w 465343"/>
                <a:gd name="connsiteY193" fmla="*/ 365125 h 1090460"/>
                <a:gd name="connsiteX194" fmla="*/ 182768 w 465343"/>
                <a:gd name="connsiteY194" fmla="*/ 377825 h 1090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65343" h="1090460">
                  <a:moveTo>
                    <a:pt x="182768" y="377825"/>
                  </a:moveTo>
                  <a:lnTo>
                    <a:pt x="182768" y="377825"/>
                  </a:lnTo>
                  <a:cubicBezTo>
                    <a:pt x="191235" y="382058"/>
                    <a:pt x="200413" y="385097"/>
                    <a:pt x="208168" y="390525"/>
                  </a:cubicBezTo>
                  <a:cubicBezTo>
                    <a:pt x="215856" y="395907"/>
                    <a:pt x="213766" y="402506"/>
                    <a:pt x="217693" y="409575"/>
                  </a:cubicBezTo>
                  <a:lnTo>
                    <a:pt x="236743" y="438150"/>
                  </a:lnTo>
                  <a:cubicBezTo>
                    <a:pt x="251708" y="460598"/>
                    <a:pt x="232927" y="432808"/>
                    <a:pt x="252618" y="460375"/>
                  </a:cubicBezTo>
                  <a:cubicBezTo>
                    <a:pt x="254836" y="463480"/>
                    <a:pt x="256433" y="467048"/>
                    <a:pt x="258968" y="469900"/>
                  </a:cubicBezTo>
                  <a:cubicBezTo>
                    <a:pt x="264934" y="476612"/>
                    <a:pt x="272630" y="481766"/>
                    <a:pt x="278018" y="488950"/>
                  </a:cubicBezTo>
                  <a:cubicBezTo>
                    <a:pt x="281193" y="493183"/>
                    <a:pt x="284099" y="497632"/>
                    <a:pt x="287543" y="501650"/>
                  </a:cubicBezTo>
                  <a:cubicBezTo>
                    <a:pt x="305878" y="523041"/>
                    <a:pt x="289383" y="499648"/>
                    <a:pt x="303418" y="520700"/>
                  </a:cubicBezTo>
                  <a:cubicBezTo>
                    <a:pt x="306593" y="517525"/>
                    <a:pt x="310715" y="515074"/>
                    <a:pt x="312943" y="511175"/>
                  </a:cubicBezTo>
                  <a:cubicBezTo>
                    <a:pt x="315108" y="507386"/>
                    <a:pt x="315171" y="502735"/>
                    <a:pt x="316118" y="498475"/>
                  </a:cubicBezTo>
                  <a:cubicBezTo>
                    <a:pt x="319476" y="483363"/>
                    <a:pt x="320456" y="472761"/>
                    <a:pt x="325643" y="457200"/>
                  </a:cubicBezTo>
                  <a:cubicBezTo>
                    <a:pt x="333623" y="433259"/>
                    <a:pt x="322858" y="462769"/>
                    <a:pt x="335168" y="438150"/>
                  </a:cubicBezTo>
                  <a:cubicBezTo>
                    <a:pt x="348313" y="411860"/>
                    <a:pt x="326495" y="446397"/>
                    <a:pt x="344693" y="419100"/>
                  </a:cubicBezTo>
                  <a:cubicBezTo>
                    <a:pt x="345751" y="407458"/>
                    <a:pt x="346215" y="395747"/>
                    <a:pt x="347868" y="384175"/>
                  </a:cubicBezTo>
                  <a:cubicBezTo>
                    <a:pt x="348341" y="380862"/>
                    <a:pt x="350387" y="377932"/>
                    <a:pt x="351043" y="374650"/>
                  </a:cubicBezTo>
                  <a:cubicBezTo>
                    <a:pt x="352511" y="367312"/>
                    <a:pt x="352535" y="359717"/>
                    <a:pt x="354218" y="352425"/>
                  </a:cubicBezTo>
                  <a:cubicBezTo>
                    <a:pt x="355723" y="345903"/>
                    <a:pt x="358451" y="339725"/>
                    <a:pt x="360568" y="333375"/>
                  </a:cubicBezTo>
                  <a:lnTo>
                    <a:pt x="363743" y="323850"/>
                  </a:lnTo>
                  <a:cubicBezTo>
                    <a:pt x="364801" y="320675"/>
                    <a:pt x="366262" y="317607"/>
                    <a:pt x="366918" y="314325"/>
                  </a:cubicBezTo>
                  <a:lnTo>
                    <a:pt x="370093" y="298450"/>
                  </a:lnTo>
                  <a:cubicBezTo>
                    <a:pt x="371151" y="282575"/>
                    <a:pt x="371511" y="266638"/>
                    <a:pt x="373268" y="250825"/>
                  </a:cubicBezTo>
                  <a:cubicBezTo>
                    <a:pt x="373638" y="247499"/>
                    <a:pt x="376443" y="244647"/>
                    <a:pt x="376443" y="241300"/>
                  </a:cubicBezTo>
                  <a:cubicBezTo>
                    <a:pt x="376443" y="220107"/>
                    <a:pt x="375697" y="198853"/>
                    <a:pt x="373268" y="177800"/>
                  </a:cubicBezTo>
                  <a:cubicBezTo>
                    <a:pt x="372501" y="171151"/>
                    <a:pt x="369035" y="165100"/>
                    <a:pt x="366918" y="158750"/>
                  </a:cubicBezTo>
                  <a:cubicBezTo>
                    <a:pt x="365860" y="155575"/>
                    <a:pt x="365599" y="152010"/>
                    <a:pt x="363743" y="149225"/>
                  </a:cubicBezTo>
                  <a:cubicBezTo>
                    <a:pt x="359510" y="142875"/>
                    <a:pt x="353456" y="137415"/>
                    <a:pt x="351043" y="130175"/>
                  </a:cubicBezTo>
                  <a:cubicBezTo>
                    <a:pt x="345878" y="114681"/>
                    <a:pt x="344303" y="104385"/>
                    <a:pt x="331993" y="92075"/>
                  </a:cubicBezTo>
                  <a:cubicBezTo>
                    <a:pt x="325643" y="85725"/>
                    <a:pt x="320415" y="78006"/>
                    <a:pt x="312943" y="73025"/>
                  </a:cubicBezTo>
                  <a:lnTo>
                    <a:pt x="293893" y="60325"/>
                  </a:lnTo>
                  <a:cubicBezTo>
                    <a:pt x="291776" y="56092"/>
                    <a:pt x="290573" y="51261"/>
                    <a:pt x="287543" y="47625"/>
                  </a:cubicBezTo>
                  <a:cubicBezTo>
                    <a:pt x="285100" y="44694"/>
                    <a:pt x="280949" y="43718"/>
                    <a:pt x="278018" y="41275"/>
                  </a:cubicBezTo>
                  <a:cubicBezTo>
                    <a:pt x="262163" y="28062"/>
                    <a:pt x="275707" y="34155"/>
                    <a:pt x="258968" y="28575"/>
                  </a:cubicBezTo>
                  <a:cubicBezTo>
                    <a:pt x="255793" y="25400"/>
                    <a:pt x="253368" y="21231"/>
                    <a:pt x="249443" y="19050"/>
                  </a:cubicBezTo>
                  <a:cubicBezTo>
                    <a:pt x="243592" y="15799"/>
                    <a:pt x="236743" y="14817"/>
                    <a:pt x="230393" y="12700"/>
                  </a:cubicBezTo>
                  <a:lnTo>
                    <a:pt x="211343" y="6350"/>
                  </a:lnTo>
                  <a:lnTo>
                    <a:pt x="201818" y="3175"/>
                  </a:lnTo>
                  <a:lnTo>
                    <a:pt x="192293" y="0"/>
                  </a:lnTo>
                  <a:cubicBezTo>
                    <a:pt x="173243" y="1058"/>
                    <a:pt x="154136" y="1366"/>
                    <a:pt x="135143" y="3175"/>
                  </a:cubicBezTo>
                  <a:cubicBezTo>
                    <a:pt x="125285" y="4114"/>
                    <a:pt x="124655" y="8419"/>
                    <a:pt x="116093" y="12700"/>
                  </a:cubicBezTo>
                  <a:cubicBezTo>
                    <a:pt x="113100" y="14197"/>
                    <a:pt x="109743" y="14817"/>
                    <a:pt x="106568" y="15875"/>
                  </a:cubicBezTo>
                  <a:cubicBezTo>
                    <a:pt x="84820" y="37623"/>
                    <a:pt x="94990" y="29944"/>
                    <a:pt x="77993" y="41275"/>
                  </a:cubicBezTo>
                  <a:lnTo>
                    <a:pt x="65293" y="60325"/>
                  </a:lnTo>
                  <a:cubicBezTo>
                    <a:pt x="63176" y="63500"/>
                    <a:pt x="61641" y="67152"/>
                    <a:pt x="58943" y="69850"/>
                  </a:cubicBezTo>
                  <a:cubicBezTo>
                    <a:pt x="55768" y="73025"/>
                    <a:pt x="52028" y="75721"/>
                    <a:pt x="49418" y="79375"/>
                  </a:cubicBezTo>
                  <a:cubicBezTo>
                    <a:pt x="46667" y="83226"/>
                    <a:pt x="45503" y="88016"/>
                    <a:pt x="43068" y="92075"/>
                  </a:cubicBezTo>
                  <a:cubicBezTo>
                    <a:pt x="39141" y="98619"/>
                    <a:pt x="32781" y="103885"/>
                    <a:pt x="30368" y="111125"/>
                  </a:cubicBezTo>
                  <a:cubicBezTo>
                    <a:pt x="25986" y="124270"/>
                    <a:pt x="29049" y="117865"/>
                    <a:pt x="20843" y="130175"/>
                  </a:cubicBezTo>
                  <a:cubicBezTo>
                    <a:pt x="19785" y="134408"/>
                    <a:pt x="19387" y="138864"/>
                    <a:pt x="17668" y="142875"/>
                  </a:cubicBezTo>
                  <a:cubicBezTo>
                    <a:pt x="16165" y="146382"/>
                    <a:pt x="12118" y="148669"/>
                    <a:pt x="11318" y="152400"/>
                  </a:cubicBezTo>
                  <a:cubicBezTo>
                    <a:pt x="8869" y="163830"/>
                    <a:pt x="9114" y="175676"/>
                    <a:pt x="8143" y="187325"/>
                  </a:cubicBezTo>
                  <a:cubicBezTo>
                    <a:pt x="0" y="285042"/>
                    <a:pt x="9666" y="176917"/>
                    <a:pt x="1793" y="263525"/>
                  </a:cubicBezTo>
                  <a:cubicBezTo>
                    <a:pt x="2851" y="280458"/>
                    <a:pt x="3359" y="297435"/>
                    <a:pt x="4968" y="314325"/>
                  </a:cubicBezTo>
                  <a:cubicBezTo>
                    <a:pt x="5436" y="319235"/>
                    <a:pt x="9715" y="337291"/>
                    <a:pt x="11318" y="342900"/>
                  </a:cubicBezTo>
                  <a:cubicBezTo>
                    <a:pt x="12237" y="346118"/>
                    <a:pt x="13574" y="349207"/>
                    <a:pt x="14493" y="352425"/>
                  </a:cubicBezTo>
                  <a:cubicBezTo>
                    <a:pt x="15849" y="357172"/>
                    <a:pt x="18305" y="369575"/>
                    <a:pt x="20843" y="374650"/>
                  </a:cubicBezTo>
                  <a:cubicBezTo>
                    <a:pt x="22550" y="378063"/>
                    <a:pt x="25486" y="380762"/>
                    <a:pt x="27193" y="384175"/>
                  </a:cubicBezTo>
                  <a:cubicBezTo>
                    <a:pt x="29861" y="389510"/>
                    <a:pt x="32017" y="401314"/>
                    <a:pt x="33543" y="406400"/>
                  </a:cubicBezTo>
                  <a:cubicBezTo>
                    <a:pt x="39726" y="427009"/>
                    <a:pt x="36963" y="421056"/>
                    <a:pt x="46243" y="434975"/>
                  </a:cubicBezTo>
                  <a:cubicBezTo>
                    <a:pt x="48278" y="443113"/>
                    <a:pt x="54388" y="470315"/>
                    <a:pt x="58943" y="479425"/>
                  </a:cubicBezTo>
                  <a:cubicBezTo>
                    <a:pt x="61060" y="483658"/>
                    <a:pt x="63429" y="487775"/>
                    <a:pt x="65293" y="492125"/>
                  </a:cubicBezTo>
                  <a:cubicBezTo>
                    <a:pt x="66611" y="495201"/>
                    <a:pt x="66971" y="498657"/>
                    <a:pt x="68468" y="501650"/>
                  </a:cubicBezTo>
                  <a:cubicBezTo>
                    <a:pt x="70175" y="505063"/>
                    <a:pt x="72925" y="507862"/>
                    <a:pt x="74818" y="511175"/>
                  </a:cubicBezTo>
                  <a:cubicBezTo>
                    <a:pt x="77166" y="515284"/>
                    <a:pt x="79304" y="519525"/>
                    <a:pt x="81168" y="523875"/>
                  </a:cubicBezTo>
                  <a:cubicBezTo>
                    <a:pt x="82486" y="526951"/>
                    <a:pt x="82846" y="530407"/>
                    <a:pt x="84343" y="533400"/>
                  </a:cubicBezTo>
                  <a:cubicBezTo>
                    <a:pt x="86050" y="536813"/>
                    <a:pt x="88986" y="539512"/>
                    <a:pt x="90693" y="542925"/>
                  </a:cubicBezTo>
                  <a:cubicBezTo>
                    <a:pt x="95166" y="551871"/>
                    <a:pt x="94555" y="567496"/>
                    <a:pt x="106568" y="571500"/>
                  </a:cubicBezTo>
                  <a:lnTo>
                    <a:pt x="116093" y="574675"/>
                  </a:lnTo>
                  <a:cubicBezTo>
                    <a:pt x="122443" y="581025"/>
                    <a:pt x="127671" y="588744"/>
                    <a:pt x="135143" y="593725"/>
                  </a:cubicBezTo>
                  <a:cubicBezTo>
                    <a:pt x="140551" y="597331"/>
                    <a:pt x="153430" y="605662"/>
                    <a:pt x="157368" y="609600"/>
                  </a:cubicBezTo>
                  <a:cubicBezTo>
                    <a:pt x="160066" y="612298"/>
                    <a:pt x="160846" y="616612"/>
                    <a:pt x="163718" y="619125"/>
                  </a:cubicBezTo>
                  <a:lnTo>
                    <a:pt x="192293" y="638175"/>
                  </a:lnTo>
                  <a:lnTo>
                    <a:pt x="201818" y="644525"/>
                  </a:lnTo>
                  <a:cubicBezTo>
                    <a:pt x="203935" y="647700"/>
                    <a:pt x="205725" y="651119"/>
                    <a:pt x="208168" y="654050"/>
                  </a:cubicBezTo>
                  <a:cubicBezTo>
                    <a:pt x="217494" y="665241"/>
                    <a:pt x="223468" y="667425"/>
                    <a:pt x="236743" y="676275"/>
                  </a:cubicBezTo>
                  <a:lnTo>
                    <a:pt x="246268" y="682625"/>
                  </a:lnTo>
                  <a:cubicBezTo>
                    <a:pt x="263201" y="708025"/>
                    <a:pt x="240976" y="677333"/>
                    <a:pt x="262143" y="698500"/>
                  </a:cubicBezTo>
                  <a:cubicBezTo>
                    <a:pt x="283310" y="719667"/>
                    <a:pt x="252618" y="697442"/>
                    <a:pt x="278018" y="714375"/>
                  </a:cubicBezTo>
                  <a:cubicBezTo>
                    <a:pt x="279076" y="717550"/>
                    <a:pt x="279568" y="720974"/>
                    <a:pt x="281193" y="723900"/>
                  </a:cubicBezTo>
                  <a:cubicBezTo>
                    <a:pt x="284899" y="730571"/>
                    <a:pt x="291480" y="735710"/>
                    <a:pt x="293893" y="742950"/>
                  </a:cubicBezTo>
                  <a:lnTo>
                    <a:pt x="300243" y="762000"/>
                  </a:lnTo>
                  <a:lnTo>
                    <a:pt x="306593" y="781050"/>
                  </a:lnTo>
                  <a:lnTo>
                    <a:pt x="309768" y="790575"/>
                  </a:lnTo>
                  <a:cubicBezTo>
                    <a:pt x="308710" y="803275"/>
                    <a:pt x="309877" y="816361"/>
                    <a:pt x="306593" y="828675"/>
                  </a:cubicBezTo>
                  <a:cubicBezTo>
                    <a:pt x="305436" y="833014"/>
                    <a:pt x="299943" y="834751"/>
                    <a:pt x="297068" y="838200"/>
                  </a:cubicBezTo>
                  <a:cubicBezTo>
                    <a:pt x="294625" y="841131"/>
                    <a:pt x="293161" y="844794"/>
                    <a:pt x="290718" y="847725"/>
                  </a:cubicBezTo>
                  <a:cubicBezTo>
                    <a:pt x="287843" y="851174"/>
                    <a:pt x="284068" y="853801"/>
                    <a:pt x="281193" y="857250"/>
                  </a:cubicBezTo>
                  <a:cubicBezTo>
                    <a:pt x="278750" y="860181"/>
                    <a:pt x="278079" y="864753"/>
                    <a:pt x="274843" y="866775"/>
                  </a:cubicBezTo>
                  <a:cubicBezTo>
                    <a:pt x="269167" y="870323"/>
                    <a:pt x="262143" y="871008"/>
                    <a:pt x="255793" y="873125"/>
                  </a:cubicBezTo>
                  <a:lnTo>
                    <a:pt x="246268" y="876300"/>
                  </a:lnTo>
                  <a:cubicBezTo>
                    <a:pt x="244151" y="873125"/>
                    <a:pt x="242361" y="869706"/>
                    <a:pt x="239918" y="866775"/>
                  </a:cubicBezTo>
                  <a:cubicBezTo>
                    <a:pt x="237043" y="863326"/>
                    <a:pt x="232574" y="861175"/>
                    <a:pt x="230393" y="857250"/>
                  </a:cubicBezTo>
                  <a:cubicBezTo>
                    <a:pt x="227142" y="851399"/>
                    <a:pt x="227756" y="843769"/>
                    <a:pt x="224043" y="838200"/>
                  </a:cubicBezTo>
                  <a:cubicBezTo>
                    <a:pt x="221926" y="835025"/>
                    <a:pt x="219400" y="832088"/>
                    <a:pt x="217693" y="828675"/>
                  </a:cubicBezTo>
                  <a:cubicBezTo>
                    <a:pt x="215416" y="824120"/>
                    <a:pt x="212360" y="810519"/>
                    <a:pt x="211343" y="806450"/>
                  </a:cubicBezTo>
                  <a:cubicBezTo>
                    <a:pt x="212401" y="784225"/>
                    <a:pt x="212061" y="761889"/>
                    <a:pt x="214518" y="739775"/>
                  </a:cubicBezTo>
                  <a:cubicBezTo>
                    <a:pt x="215257" y="733122"/>
                    <a:pt x="218751" y="727075"/>
                    <a:pt x="220868" y="720725"/>
                  </a:cubicBezTo>
                  <a:cubicBezTo>
                    <a:pt x="225250" y="707580"/>
                    <a:pt x="222187" y="713985"/>
                    <a:pt x="230393" y="701675"/>
                  </a:cubicBezTo>
                  <a:cubicBezTo>
                    <a:pt x="223209" y="680122"/>
                    <a:pt x="233642" y="704924"/>
                    <a:pt x="208168" y="679450"/>
                  </a:cubicBezTo>
                  <a:cubicBezTo>
                    <a:pt x="180341" y="651623"/>
                    <a:pt x="215640" y="685677"/>
                    <a:pt x="189118" y="663575"/>
                  </a:cubicBezTo>
                  <a:cubicBezTo>
                    <a:pt x="185669" y="660700"/>
                    <a:pt x="183042" y="656925"/>
                    <a:pt x="179593" y="654050"/>
                  </a:cubicBezTo>
                  <a:cubicBezTo>
                    <a:pt x="176662" y="651607"/>
                    <a:pt x="172999" y="650143"/>
                    <a:pt x="170068" y="647700"/>
                  </a:cubicBezTo>
                  <a:cubicBezTo>
                    <a:pt x="166619" y="644825"/>
                    <a:pt x="163992" y="641050"/>
                    <a:pt x="160543" y="638175"/>
                  </a:cubicBezTo>
                  <a:cubicBezTo>
                    <a:pt x="157612" y="635732"/>
                    <a:pt x="153949" y="634268"/>
                    <a:pt x="151018" y="631825"/>
                  </a:cubicBezTo>
                  <a:cubicBezTo>
                    <a:pt x="121175" y="606956"/>
                    <a:pt x="170591" y="641698"/>
                    <a:pt x="122443" y="609600"/>
                  </a:cubicBezTo>
                  <a:lnTo>
                    <a:pt x="112918" y="603250"/>
                  </a:lnTo>
                  <a:cubicBezTo>
                    <a:pt x="96437" y="625225"/>
                    <a:pt x="107629" y="606062"/>
                    <a:pt x="100218" y="638175"/>
                  </a:cubicBezTo>
                  <a:cubicBezTo>
                    <a:pt x="98713" y="644697"/>
                    <a:pt x="95181" y="650661"/>
                    <a:pt x="93868" y="657225"/>
                  </a:cubicBezTo>
                  <a:cubicBezTo>
                    <a:pt x="86025" y="696439"/>
                    <a:pt x="95642" y="647466"/>
                    <a:pt x="87518" y="692150"/>
                  </a:cubicBezTo>
                  <a:cubicBezTo>
                    <a:pt x="86553" y="697459"/>
                    <a:pt x="85763" y="702819"/>
                    <a:pt x="84343" y="708025"/>
                  </a:cubicBezTo>
                  <a:lnTo>
                    <a:pt x="74818" y="736600"/>
                  </a:lnTo>
                  <a:lnTo>
                    <a:pt x="71643" y="746125"/>
                  </a:lnTo>
                  <a:cubicBezTo>
                    <a:pt x="70585" y="749300"/>
                    <a:pt x="69965" y="752657"/>
                    <a:pt x="68468" y="755650"/>
                  </a:cubicBezTo>
                  <a:cubicBezTo>
                    <a:pt x="66351" y="759883"/>
                    <a:pt x="63780" y="763918"/>
                    <a:pt x="62118" y="768350"/>
                  </a:cubicBezTo>
                  <a:cubicBezTo>
                    <a:pt x="60586" y="772436"/>
                    <a:pt x="60662" y="777039"/>
                    <a:pt x="58943" y="781050"/>
                  </a:cubicBezTo>
                  <a:cubicBezTo>
                    <a:pt x="57440" y="784557"/>
                    <a:pt x="54300" y="787162"/>
                    <a:pt x="52593" y="790575"/>
                  </a:cubicBezTo>
                  <a:cubicBezTo>
                    <a:pt x="49925" y="795910"/>
                    <a:pt x="47769" y="807714"/>
                    <a:pt x="46243" y="812800"/>
                  </a:cubicBezTo>
                  <a:cubicBezTo>
                    <a:pt x="44320" y="819211"/>
                    <a:pt x="42010" y="825500"/>
                    <a:pt x="39893" y="831850"/>
                  </a:cubicBezTo>
                  <a:lnTo>
                    <a:pt x="36718" y="841375"/>
                  </a:lnTo>
                  <a:lnTo>
                    <a:pt x="33543" y="850900"/>
                  </a:lnTo>
                  <a:cubicBezTo>
                    <a:pt x="36004" y="880431"/>
                    <a:pt x="33996" y="881059"/>
                    <a:pt x="39893" y="901700"/>
                  </a:cubicBezTo>
                  <a:cubicBezTo>
                    <a:pt x="40812" y="904918"/>
                    <a:pt x="41571" y="908232"/>
                    <a:pt x="43068" y="911225"/>
                  </a:cubicBezTo>
                  <a:cubicBezTo>
                    <a:pt x="44775" y="914638"/>
                    <a:pt x="47711" y="917337"/>
                    <a:pt x="49418" y="920750"/>
                  </a:cubicBezTo>
                  <a:cubicBezTo>
                    <a:pt x="50915" y="923743"/>
                    <a:pt x="50538" y="927633"/>
                    <a:pt x="52593" y="930275"/>
                  </a:cubicBezTo>
                  <a:cubicBezTo>
                    <a:pt x="58106" y="937364"/>
                    <a:pt x="71643" y="949325"/>
                    <a:pt x="71643" y="949325"/>
                  </a:cubicBezTo>
                  <a:cubicBezTo>
                    <a:pt x="74225" y="957072"/>
                    <a:pt x="75013" y="962220"/>
                    <a:pt x="81168" y="968375"/>
                  </a:cubicBezTo>
                  <a:cubicBezTo>
                    <a:pt x="83866" y="971073"/>
                    <a:pt x="87518" y="972608"/>
                    <a:pt x="90693" y="974725"/>
                  </a:cubicBezTo>
                  <a:cubicBezTo>
                    <a:pt x="99368" y="1000751"/>
                    <a:pt x="84363" y="960467"/>
                    <a:pt x="112918" y="1003300"/>
                  </a:cubicBezTo>
                  <a:cubicBezTo>
                    <a:pt x="121385" y="1016000"/>
                    <a:pt x="116093" y="1010708"/>
                    <a:pt x="128793" y="1019175"/>
                  </a:cubicBezTo>
                  <a:cubicBezTo>
                    <a:pt x="130910" y="1022350"/>
                    <a:pt x="132271" y="1026187"/>
                    <a:pt x="135143" y="1028700"/>
                  </a:cubicBezTo>
                  <a:cubicBezTo>
                    <a:pt x="148580" y="1040457"/>
                    <a:pt x="150636" y="1040214"/>
                    <a:pt x="163718" y="1044575"/>
                  </a:cubicBezTo>
                  <a:cubicBezTo>
                    <a:pt x="171126" y="1055687"/>
                    <a:pt x="173243" y="1061508"/>
                    <a:pt x="189118" y="1066800"/>
                  </a:cubicBezTo>
                  <a:cubicBezTo>
                    <a:pt x="195468" y="1068917"/>
                    <a:pt x="202599" y="1069437"/>
                    <a:pt x="208168" y="1073150"/>
                  </a:cubicBezTo>
                  <a:cubicBezTo>
                    <a:pt x="211343" y="1075267"/>
                    <a:pt x="214186" y="1077997"/>
                    <a:pt x="217693" y="1079500"/>
                  </a:cubicBezTo>
                  <a:cubicBezTo>
                    <a:pt x="221704" y="1081219"/>
                    <a:pt x="226114" y="1081819"/>
                    <a:pt x="230393" y="1082675"/>
                  </a:cubicBezTo>
                  <a:cubicBezTo>
                    <a:pt x="269317" y="1090460"/>
                    <a:pt x="232644" y="1081650"/>
                    <a:pt x="262143" y="1089025"/>
                  </a:cubicBezTo>
                  <a:cubicBezTo>
                    <a:pt x="282251" y="1087967"/>
                    <a:pt x="302408" y="1087594"/>
                    <a:pt x="322468" y="1085850"/>
                  </a:cubicBezTo>
                  <a:cubicBezTo>
                    <a:pt x="327571" y="1085406"/>
                    <a:pt x="352643" y="1077375"/>
                    <a:pt x="354218" y="1076325"/>
                  </a:cubicBezTo>
                  <a:cubicBezTo>
                    <a:pt x="357393" y="1074208"/>
                    <a:pt x="360236" y="1071478"/>
                    <a:pt x="363743" y="1069975"/>
                  </a:cubicBezTo>
                  <a:cubicBezTo>
                    <a:pt x="367754" y="1068256"/>
                    <a:pt x="372210" y="1067858"/>
                    <a:pt x="376443" y="1066800"/>
                  </a:cubicBezTo>
                  <a:cubicBezTo>
                    <a:pt x="391364" y="1051879"/>
                    <a:pt x="382232" y="1059766"/>
                    <a:pt x="405018" y="1044575"/>
                  </a:cubicBezTo>
                  <a:lnTo>
                    <a:pt x="414543" y="1038225"/>
                  </a:lnTo>
                  <a:cubicBezTo>
                    <a:pt x="416660" y="1031875"/>
                    <a:pt x="417180" y="1024744"/>
                    <a:pt x="420893" y="1019175"/>
                  </a:cubicBezTo>
                  <a:cubicBezTo>
                    <a:pt x="423010" y="1016000"/>
                    <a:pt x="425693" y="1013137"/>
                    <a:pt x="427243" y="1009650"/>
                  </a:cubicBezTo>
                  <a:cubicBezTo>
                    <a:pt x="429961" y="1003533"/>
                    <a:pt x="429880" y="996169"/>
                    <a:pt x="433593" y="990600"/>
                  </a:cubicBezTo>
                  <a:cubicBezTo>
                    <a:pt x="435710" y="987425"/>
                    <a:pt x="438393" y="984562"/>
                    <a:pt x="439943" y="981075"/>
                  </a:cubicBezTo>
                  <a:cubicBezTo>
                    <a:pt x="446851" y="965532"/>
                    <a:pt x="445205" y="963533"/>
                    <a:pt x="449468" y="949325"/>
                  </a:cubicBezTo>
                  <a:cubicBezTo>
                    <a:pt x="451391" y="942914"/>
                    <a:pt x="453701" y="936625"/>
                    <a:pt x="455818" y="930275"/>
                  </a:cubicBezTo>
                  <a:cubicBezTo>
                    <a:pt x="456876" y="927100"/>
                    <a:pt x="458443" y="924051"/>
                    <a:pt x="458993" y="920750"/>
                  </a:cubicBezTo>
                  <a:cubicBezTo>
                    <a:pt x="463917" y="891209"/>
                    <a:pt x="461527" y="908106"/>
                    <a:pt x="465343" y="869950"/>
                  </a:cubicBezTo>
                  <a:cubicBezTo>
                    <a:pt x="464285" y="859367"/>
                    <a:pt x="464128" y="848654"/>
                    <a:pt x="462168" y="838200"/>
                  </a:cubicBezTo>
                  <a:cubicBezTo>
                    <a:pt x="459787" y="825500"/>
                    <a:pt x="455421" y="820737"/>
                    <a:pt x="452643" y="809625"/>
                  </a:cubicBezTo>
                  <a:cubicBezTo>
                    <a:pt x="450868" y="802526"/>
                    <a:pt x="446210" y="782513"/>
                    <a:pt x="443118" y="777875"/>
                  </a:cubicBezTo>
                  <a:cubicBezTo>
                    <a:pt x="441001" y="774700"/>
                    <a:pt x="438318" y="771837"/>
                    <a:pt x="436768" y="768350"/>
                  </a:cubicBezTo>
                  <a:lnTo>
                    <a:pt x="427243" y="739775"/>
                  </a:lnTo>
                  <a:cubicBezTo>
                    <a:pt x="426185" y="736600"/>
                    <a:pt x="425565" y="733243"/>
                    <a:pt x="424068" y="730250"/>
                  </a:cubicBezTo>
                  <a:cubicBezTo>
                    <a:pt x="421951" y="726017"/>
                    <a:pt x="419582" y="721900"/>
                    <a:pt x="417718" y="717550"/>
                  </a:cubicBezTo>
                  <a:cubicBezTo>
                    <a:pt x="416400" y="714474"/>
                    <a:pt x="416040" y="711018"/>
                    <a:pt x="414543" y="708025"/>
                  </a:cubicBezTo>
                  <a:cubicBezTo>
                    <a:pt x="412836" y="704612"/>
                    <a:pt x="409743" y="701987"/>
                    <a:pt x="408193" y="698500"/>
                  </a:cubicBezTo>
                  <a:cubicBezTo>
                    <a:pt x="405475" y="692383"/>
                    <a:pt x="405556" y="685019"/>
                    <a:pt x="401843" y="679450"/>
                  </a:cubicBezTo>
                  <a:cubicBezTo>
                    <a:pt x="386372" y="656244"/>
                    <a:pt x="405256" y="685423"/>
                    <a:pt x="389143" y="657225"/>
                  </a:cubicBezTo>
                  <a:cubicBezTo>
                    <a:pt x="387250" y="653912"/>
                    <a:pt x="384500" y="651113"/>
                    <a:pt x="382793" y="647700"/>
                  </a:cubicBezTo>
                  <a:cubicBezTo>
                    <a:pt x="381296" y="644707"/>
                    <a:pt x="381474" y="640960"/>
                    <a:pt x="379618" y="638175"/>
                  </a:cubicBezTo>
                  <a:cubicBezTo>
                    <a:pt x="365574" y="617109"/>
                    <a:pt x="374131" y="639900"/>
                    <a:pt x="363743" y="619125"/>
                  </a:cubicBezTo>
                  <a:cubicBezTo>
                    <a:pt x="362246" y="616132"/>
                    <a:pt x="362424" y="612385"/>
                    <a:pt x="360568" y="609600"/>
                  </a:cubicBezTo>
                  <a:cubicBezTo>
                    <a:pt x="339662" y="578242"/>
                    <a:pt x="363705" y="631748"/>
                    <a:pt x="338343" y="581025"/>
                  </a:cubicBezTo>
                  <a:cubicBezTo>
                    <a:pt x="326593" y="557525"/>
                    <a:pt x="338558" y="578108"/>
                    <a:pt x="322468" y="558800"/>
                  </a:cubicBezTo>
                  <a:cubicBezTo>
                    <a:pt x="300366" y="532278"/>
                    <a:pt x="334420" y="567577"/>
                    <a:pt x="306593" y="539750"/>
                  </a:cubicBezTo>
                  <a:cubicBezTo>
                    <a:pt x="300412" y="521207"/>
                    <a:pt x="308254" y="538236"/>
                    <a:pt x="293893" y="523875"/>
                  </a:cubicBezTo>
                  <a:cubicBezTo>
                    <a:pt x="291195" y="521177"/>
                    <a:pt x="289986" y="517281"/>
                    <a:pt x="287543" y="514350"/>
                  </a:cubicBezTo>
                  <a:cubicBezTo>
                    <a:pt x="279903" y="505183"/>
                    <a:pt x="277859" y="504719"/>
                    <a:pt x="268493" y="498475"/>
                  </a:cubicBezTo>
                  <a:cubicBezTo>
                    <a:pt x="259643" y="485200"/>
                    <a:pt x="257459" y="479226"/>
                    <a:pt x="246268" y="469900"/>
                  </a:cubicBezTo>
                  <a:cubicBezTo>
                    <a:pt x="243337" y="467457"/>
                    <a:pt x="239918" y="465667"/>
                    <a:pt x="236743" y="463550"/>
                  </a:cubicBezTo>
                  <a:cubicBezTo>
                    <a:pt x="220977" y="439901"/>
                    <a:pt x="241240" y="468946"/>
                    <a:pt x="220868" y="444500"/>
                  </a:cubicBezTo>
                  <a:cubicBezTo>
                    <a:pt x="218425" y="441569"/>
                    <a:pt x="217053" y="437827"/>
                    <a:pt x="214518" y="434975"/>
                  </a:cubicBezTo>
                  <a:cubicBezTo>
                    <a:pt x="208552" y="428263"/>
                    <a:pt x="200449" y="423397"/>
                    <a:pt x="195468" y="415925"/>
                  </a:cubicBezTo>
                  <a:cubicBezTo>
                    <a:pt x="191235" y="409575"/>
                    <a:pt x="185181" y="404115"/>
                    <a:pt x="182768" y="396875"/>
                  </a:cubicBezTo>
                  <a:cubicBezTo>
                    <a:pt x="180651" y="390525"/>
                    <a:pt x="180131" y="383394"/>
                    <a:pt x="176418" y="377825"/>
                  </a:cubicBezTo>
                  <a:cubicBezTo>
                    <a:pt x="160652" y="354176"/>
                    <a:pt x="180915" y="383221"/>
                    <a:pt x="160543" y="358775"/>
                  </a:cubicBezTo>
                  <a:cubicBezTo>
                    <a:pt x="149169" y="345126"/>
                    <a:pt x="158178" y="354044"/>
                    <a:pt x="151018" y="339725"/>
                  </a:cubicBezTo>
                  <a:cubicBezTo>
                    <a:pt x="149311" y="336312"/>
                    <a:pt x="146375" y="333613"/>
                    <a:pt x="144668" y="330200"/>
                  </a:cubicBezTo>
                  <a:cubicBezTo>
                    <a:pt x="141414" y="323691"/>
                    <a:pt x="139526" y="310838"/>
                    <a:pt x="138318" y="304800"/>
                  </a:cubicBezTo>
                  <a:cubicBezTo>
                    <a:pt x="139376" y="283633"/>
                    <a:pt x="137491" y="262112"/>
                    <a:pt x="141493" y="241300"/>
                  </a:cubicBezTo>
                  <a:cubicBezTo>
                    <a:pt x="142421" y="236477"/>
                    <a:pt x="157188" y="217078"/>
                    <a:pt x="163718" y="212725"/>
                  </a:cubicBezTo>
                  <a:cubicBezTo>
                    <a:pt x="166503" y="210869"/>
                    <a:pt x="170068" y="210608"/>
                    <a:pt x="173243" y="209550"/>
                  </a:cubicBezTo>
                  <a:cubicBezTo>
                    <a:pt x="178535" y="210608"/>
                    <a:pt x="184065" y="210830"/>
                    <a:pt x="189118" y="212725"/>
                  </a:cubicBezTo>
                  <a:cubicBezTo>
                    <a:pt x="202293" y="217665"/>
                    <a:pt x="196678" y="218319"/>
                    <a:pt x="201818" y="228600"/>
                  </a:cubicBezTo>
                  <a:cubicBezTo>
                    <a:pt x="214128" y="253219"/>
                    <a:pt x="203363" y="223709"/>
                    <a:pt x="211343" y="247650"/>
                  </a:cubicBezTo>
                  <a:cubicBezTo>
                    <a:pt x="210285" y="260350"/>
                    <a:pt x="210263" y="273179"/>
                    <a:pt x="208168" y="285750"/>
                  </a:cubicBezTo>
                  <a:cubicBezTo>
                    <a:pt x="207068" y="292352"/>
                    <a:pt x="203131" y="298236"/>
                    <a:pt x="201818" y="304800"/>
                  </a:cubicBezTo>
                  <a:lnTo>
                    <a:pt x="198643" y="320675"/>
                  </a:lnTo>
                  <a:cubicBezTo>
                    <a:pt x="197585" y="332317"/>
                    <a:pt x="197121" y="344028"/>
                    <a:pt x="195468" y="355600"/>
                  </a:cubicBezTo>
                  <a:cubicBezTo>
                    <a:pt x="194995" y="358913"/>
                    <a:pt x="193105" y="361878"/>
                    <a:pt x="192293" y="365125"/>
                  </a:cubicBezTo>
                  <a:cubicBezTo>
                    <a:pt x="190984" y="370360"/>
                    <a:pt x="184356" y="375708"/>
                    <a:pt x="182768" y="377825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90 Forma libre"/>
            <p:cNvSpPr/>
            <p:nvPr/>
          </p:nvSpPr>
          <p:spPr>
            <a:xfrm>
              <a:off x="10698923" y="25400"/>
              <a:ext cx="512002" cy="515129"/>
            </a:xfrm>
            <a:custGeom>
              <a:avLst/>
              <a:gdLst>
                <a:gd name="connsiteX0" fmla="*/ 197677 w 512002"/>
                <a:gd name="connsiteY0" fmla="*/ 12700 h 515129"/>
                <a:gd name="connsiteX1" fmla="*/ 197677 w 512002"/>
                <a:gd name="connsiteY1" fmla="*/ 12700 h 515129"/>
                <a:gd name="connsiteX2" fmla="*/ 172277 w 512002"/>
                <a:gd name="connsiteY2" fmla="*/ 22225 h 515129"/>
                <a:gd name="connsiteX3" fmla="*/ 153227 w 512002"/>
                <a:gd name="connsiteY3" fmla="*/ 28575 h 515129"/>
                <a:gd name="connsiteX4" fmla="*/ 134177 w 512002"/>
                <a:gd name="connsiteY4" fmla="*/ 41275 h 515129"/>
                <a:gd name="connsiteX5" fmla="*/ 96077 w 512002"/>
                <a:gd name="connsiteY5" fmla="*/ 73025 h 515129"/>
                <a:gd name="connsiteX6" fmla="*/ 83377 w 512002"/>
                <a:gd name="connsiteY6" fmla="*/ 92075 h 515129"/>
                <a:gd name="connsiteX7" fmla="*/ 77027 w 512002"/>
                <a:gd name="connsiteY7" fmla="*/ 101600 h 515129"/>
                <a:gd name="connsiteX8" fmla="*/ 67502 w 512002"/>
                <a:gd name="connsiteY8" fmla="*/ 120650 h 515129"/>
                <a:gd name="connsiteX9" fmla="*/ 57977 w 512002"/>
                <a:gd name="connsiteY9" fmla="*/ 127000 h 515129"/>
                <a:gd name="connsiteX10" fmla="*/ 48452 w 512002"/>
                <a:gd name="connsiteY10" fmla="*/ 136525 h 515129"/>
                <a:gd name="connsiteX11" fmla="*/ 38927 w 512002"/>
                <a:gd name="connsiteY11" fmla="*/ 155575 h 515129"/>
                <a:gd name="connsiteX12" fmla="*/ 23052 w 512002"/>
                <a:gd name="connsiteY12" fmla="*/ 180975 h 515129"/>
                <a:gd name="connsiteX13" fmla="*/ 19877 w 512002"/>
                <a:gd name="connsiteY13" fmla="*/ 203200 h 515129"/>
                <a:gd name="connsiteX14" fmla="*/ 13527 w 512002"/>
                <a:gd name="connsiteY14" fmla="*/ 231775 h 515129"/>
                <a:gd name="connsiteX15" fmla="*/ 10352 w 512002"/>
                <a:gd name="connsiteY15" fmla="*/ 241300 h 515129"/>
                <a:gd name="connsiteX16" fmla="*/ 7177 w 512002"/>
                <a:gd name="connsiteY16" fmla="*/ 269875 h 515129"/>
                <a:gd name="connsiteX17" fmla="*/ 827 w 512002"/>
                <a:gd name="connsiteY17" fmla="*/ 295275 h 515129"/>
                <a:gd name="connsiteX18" fmla="*/ 4002 w 512002"/>
                <a:gd name="connsiteY18" fmla="*/ 358775 h 515129"/>
                <a:gd name="connsiteX19" fmla="*/ 16702 w 512002"/>
                <a:gd name="connsiteY19" fmla="*/ 377825 h 515129"/>
                <a:gd name="connsiteX20" fmla="*/ 26227 w 512002"/>
                <a:gd name="connsiteY20" fmla="*/ 400050 h 515129"/>
                <a:gd name="connsiteX21" fmla="*/ 35752 w 512002"/>
                <a:gd name="connsiteY21" fmla="*/ 406400 h 515129"/>
                <a:gd name="connsiteX22" fmla="*/ 54802 w 512002"/>
                <a:gd name="connsiteY22" fmla="*/ 434975 h 515129"/>
                <a:gd name="connsiteX23" fmla="*/ 61152 w 512002"/>
                <a:gd name="connsiteY23" fmla="*/ 444500 h 515129"/>
                <a:gd name="connsiteX24" fmla="*/ 70677 w 512002"/>
                <a:gd name="connsiteY24" fmla="*/ 450850 h 515129"/>
                <a:gd name="connsiteX25" fmla="*/ 89727 w 512002"/>
                <a:gd name="connsiteY25" fmla="*/ 469900 h 515129"/>
                <a:gd name="connsiteX26" fmla="*/ 99252 w 512002"/>
                <a:gd name="connsiteY26" fmla="*/ 479425 h 515129"/>
                <a:gd name="connsiteX27" fmla="*/ 127827 w 512002"/>
                <a:gd name="connsiteY27" fmla="*/ 492125 h 515129"/>
                <a:gd name="connsiteX28" fmla="*/ 137352 w 512002"/>
                <a:gd name="connsiteY28" fmla="*/ 495300 h 515129"/>
                <a:gd name="connsiteX29" fmla="*/ 146877 w 512002"/>
                <a:gd name="connsiteY29" fmla="*/ 498475 h 515129"/>
                <a:gd name="connsiteX30" fmla="*/ 156402 w 512002"/>
                <a:gd name="connsiteY30" fmla="*/ 508000 h 515129"/>
                <a:gd name="connsiteX31" fmla="*/ 254827 w 512002"/>
                <a:gd name="connsiteY31" fmla="*/ 508000 h 515129"/>
                <a:gd name="connsiteX32" fmla="*/ 273877 w 512002"/>
                <a:gd name="connsiteY32" fmla="*/ 501650 h 515129"/>
                <a:gd name="connsiteX33" fmla="*/ 286577 w 512002"/>
                <a:gd name="connsiteY33" fmla="*/ 498475 h 515129"/>
                <a:gd name="connsiteX34" fmla="*/ 305627 w 512002"/>
                <a:gd name="connsiteY34" fmla="*/ 492125 h 515129"/>
                <a:gd name="connsiteX35" fmla="*/ 324677 w 512002"/>
                <a:gd name="connsiteY35" fmla="*/ 482600 h 515129"/>
                <a:gd name="connsiteX36" fmla="*/ 334202 w 512002"/>
                <a:gd name="connsiteY36" fmla="*/ 476250 h 515129"/>
                <a:gd name="connsiteX37" fmla="*/ 343727 w 512002"/>
                <a:gd name="connsiteY37" fmla="*/ 473075 h 515129"/>
                <a:gd name="connsiteX38" fmla="*/ 356427 w 512002"/>
                <a:gd name="connsiteY38" fmla="*/ 466725 h 515129"/>
                <a:gd name="connsiteX39" fmla="*/ 375477 w 512002"/>
                <a:gd name="connsiteY39" fmla="*/ 454025 h 515129"/>
                <a:gd name="connsiteX40" fmla="*/ 385002 w 512002"/>
                <a:gd name="connsiteY40" fmla="*/ 450850 h 515129"/>
                <a:gd name="connsiteX41" fmla="*/ 404052 w 512002"/>
                <a:gd name="connsiteY41" fmla="*/ 441325 h 515129"/>
                <a:gd name="connsiteX42" fmla="*/ 423102 w 512002"/>
                <a:gd name="connsiteY42" fmla="*/ 425450 h 515129"/>
                <a:gd name="connsiteX43" fmla="*/ 435802 w 512002"/>
                <a:gd name="connsiteY43" fmla="*/ 419100 h 515129"/>
                <a:gd name="connsiteX44" fmla="*/ 454852 w 512002"/>
                <a:gd name="connsiteY44" fmla="*/ 400050 h 515129"/>
                <a:gd name="connsiteX45" fmla="*/ 464377 w 512002"/>
                <a:gd name="connsiteY45" fmla="*/ 393700 h 515129"/>
                <a:gd name="connsiteX46" fmla="*/ 486602 w 512002"/>
                <a:gd name="connsiteY46" fmla="*/ 361950 h 515129"/>
                <a:gd name="connsiteX47" fmla="*/ 496127 w 512002"/>
                <a:gd name="connsiteY47" fmla="*/ 342900 h 515129"/>
                <a:gd name="connsiteX48" fmla="*/ 502477 w 512002"/>
                <a:gd name="connsiteY48" fmla="*/ 333375 h 515129"/>
                <a:gd name="connsiteX49" fmla="*/ 508827 w 512002"/>
                <a:gd name="connsiteY49" fmla="*/ 314325 h 515129"/>
                <a:gd name="connsiteX50" fmla="*/ 512002 w 512002"/>
                <a:gd name="connsiteY50" fmla="*/ 304800 h 515129"/>
                <a:gd name="connsiteX51" fmla="*/ 508827 w 512002"/>
                <a:gd name="connsiteY51" fmla="*/ 234950 h 515129"/>
                <a:gd name="connsiteX52" fmla="*/ 499302 w 512002"/>
                <a:gd name="connsiteY52" fmla="*/ 193675 h 515129"/>
                <a:gd name="connsiteX53" fmla="*/ 492952 w 512002"/>
                <a:gd name="connsiteY53" fmla="*/ 174625 h 515129"/>
                <a:gd name="connsiteX54" fmla="*/ 480252 w 512002"/>
                <a:gd name="connsiteY54" fmla="*/ 155575 h 515129"/>
                <a:gd name="connsiteX55" fmla="*/ 473902 w 512002"/>
                <a:gd name="connsiteY55" fmla="*/ 146050 h 515129"/>
                <a:gd name="connsiteX56" fmla="*/ 458027 w 512002"/>
                <a:gd name="connsiteY56" fmla="*/ 117475 h 515129"/>
                <a:gd name="connsiteX57" fmla="*/ 445327 w 512002"/>
                <a:gd name="connsiteY57" fmla="*/ 95250 h 515129"/>
                <a:gd name="connsiteX58" fmla="*/ 435802 w 512002"/>
                <a:gd name="connsiteY58" fmla="*/ 85725 h 515129"/>
                <a:gd name="connsiteX59" fmla="*/ 429452 w 512002"/>
                <a:gd name="connsiteY59" fmla="*/ 76200 h 515129"/>
                <a:gd name="connsiteX60" fmla="*/ 419927 w 512002"/>
                <a:gd name="connsiteY60" fmla="*/ 66675 h 515129"/>
                <a:gd name="connsiteX61" fmla="*/ 407227 w 512002"/>
                <a:gd name="connsiteY61" fmla="*/ 47625 h 515129"/>
                <a:gd name="connsiteX62" fmla="*/ 400877 w 512002"/>
                <a:gd name="connsiteY62" fmla="*/ 38100 h 515129"/>
                <a:gd name="connsiteX63" fmla="*/ 391352 w 512002"/>
                <a:gd name="connsiteY63" fmla="*/ 28575 h 515129"/>
                <a:gd name="connsiteX64" fmla="*/ 385002 w 512002"/>
                <a:gd name="connsiteY64" fmla="*/ 19050 h 515129"/>
                <a:gd name="connsiteX65" fmla="*/ 375477 w 512002"/>
                <a:gd name="connsiteY65" fmla="*/ 15875 h 515129"/>
                <a:gd name="connsiteX66" fmla="*/ 365952 w 512002"/>
                <a:gd name="connsiteY66" fmla="*/ 9525 h 515129"/>
                <a:gd name="connsiteX67" fmla="*/ 334202 w 512002"/>
                <a:gd name="connsiteY67" fmla="*/ 0 h 515129"/>
                <a:gd name="connsiteX68" fmla="*/ 229427 w 512002"/>
                <a:gd name="connsiteY68" fmla="*/ 3175 h 515129"/>
                <a:gd name="connsiteX69" fmla="*/ 219902 w 512002"/>
                <a:gd name="connsiteY69" fmla="*/ 6350 h 515129"/>
                <a:gd name="connsiteX70" fmla="*/ 191327 w 512002"/>
                <a:gd name="connsiteY70" fmla="*/ 12700 h 515129"/>
                <a:gd name="connsiteX71" fmla="*/ 181802 w 512002"/>
                <a:gd name="connsiteY71" fmla="*/ 15875 h 515129"/>
                <a:gd name="connsiteX72" fmla="*/ 197677 w 512002"/>
                <a:gd name="connsiteY72" fmla="*/ 12700 h 51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512002" h="515129">
                  <a:moveTo>
                    <a:pt x="197677" y="12700"/>
                  </a:moveTo>
                  <a:lnTo>
                    <a:pt x="197677" y="12700"/>
                  </a:lnTo>
                  <a:lnTo>
                    <a:pt x="172277" y="22225"/>
                  </a:lnTo>
                  <a:cubicBezTo>
                    <a:pt x="165973" y="24476"/>
                    <a:pt x="153227" y="28575"/>
                    <a:pt x="153227" y="28575"/>
                  </a:cubicBezTo>
                  <a:cubicBezTo>
                    <a:pt x="132088" y="49714"/>
                    <a:pt x="154854" y="29788"/>
                    <a:pt x="134177" y="41275"/>
                  </a:cubicBezTo>
                  <a:cubicBezTo>
                    <a:pt x="121774" y="48166"/>
                    <a:pt x="103910" y="61276"/>
                    <a:pt x="96077" y="73025"/>
                  </a:cubicBezTo>
                  <a:lnTo>
                    <a:pt x="83377" y="92075"/>
                  </a:lnTo>
                  <a:cubicBezTo>
                    <a:pt x="81260" y="95250"/>
                    <a:pt x="78234" y="97980"/>
                    <a:pt x="77027" y="101600"/>
                  </a:cubicBezTo>
                  <a:cubicBezTo>
                    <a:pt x="74445" y="109347"/>
                    <a:pt x="73657" y="114495"/>
                    <a:pt x="67502" y="120650"/>
                  </a:cubicBezTo>
                  <a:cubicBezTo>
                    <a:pt x="64804" y="123348"/>
                    <a:pt x="60908" y="124557"/>
                    <a:pt x="57977" y="127000"/>
                  </a:cubicBezTo>
                  <a:cubicBezTo>
                    <a:pt x="54528" y="129875"/>
                    <a:pt x="51627" y="133350"/>
                    <a:pt x="48452" y="136525"/>
                  </a:cubicBezTo>
                  <a:cubicBezTo>
                    <a:pt x="42631" y="153989"/>
                    <a:pt x="48775" y="138341"/>
                    <a:pt x="38927" y="155575"/>
                  </a:cubicBezTo>
                  <a:cubicBezTo>
                    <a:pt x="24981" y="179981"/>
                    <a:pt x="41264" y="156692"/>
                    <a:pt x="23052" y="180975"/>
                  </a:cubicBezTo>
                  <a:cubicBezTo>
                    <a:pt x="21994" y="188383"/>
                    <a:pt x="21107" y="195818"/>
                    <a:pt x="19877" y="203200"/>
                  </a:cubicBezTo>
                  <a:cubicBezTo>
                    <a:pt x="18568" y="211057"/>
                    <a:pt x="15810" y="223783"/>
                    <a:pt x="13527" y="231775"/>
                  </a:cubicBezTo>
                  <a:cubicBezTo>
                    <a:pt x="12608" y="234993"/>
                    <a:pt x="11410" y="238125"/>
                    <a:pt x="10352" y="241300"/>
                  </a:cubicBezTo>
                  <a:cubicBezTo>
                    <a:pt x="9294" y="250825"/>
                    <a:pt x="8842" y="260437"/>
                    <a:pt x="7177" y="269875"/>
                  </a:cubicBezTo>
                  <a:cubicBezTo>
                    <a:pt x="5660" y="278469"/>
                    <a:pt x="827" y="295275"/>
                    <a:pt x="827" y="295275"/>
                  </a:cubicBezTo>
                  <a:cubicBezTo>
                    <a:pt x="1885" y="316442"/>
                    <a:pt x="0" y="337963"/>
                    <a:pt x="4002" y="358775"/>
                  </a:cubicBezTo>
                  <a:cubicBezTo>
                    <a:pt x="5443" y="366269"/>
                    <a:pt x="14289" y="370585"/>
                    <a:pt x="16702" y="377825"/>
                  </a:cubicBezTo>
                  <a:cubicBezTo>
                    <a:pt x="18908" y="384442"/>
                    <a:pt x="21868" y="394819"/>
                    <a:pt x="26227" y="400050"/>
                  </a:cubicBezTo>
                  <a:cubicBezTo>
                    <a:pt x="28670" y="402981"/>
                    <a:pt x="32577" y="404283"/>
                    <a:pt x="35752" y="406400"/>
                  </a:cubicBezTo>
                  <a:lnTo>
                    <a:pt x="54802" y="434975"/>
                  </a:lnTo>
                  <a:cubicBezTo>
                    <a:pt x="56919" y="438150"/>
                    <a:pt x="57977" y="442383"/>
                    <a:pt x="61152" y="444500"/>
                  </a:cubicBezTo>
                  <a:cubicBezTo>
                    <a:pt x="64327" y="446617"/>
                    <a:pt x="67825" y="448315"/>
                    <a:pt x="70677" y="450850"/>
                  </a:cubicBezTo>
                  <a:cubicBezTo>
                    <a:pt x="77389" y="456816"/>
                    <a:pt x="83377" y="463550"/>
                    <a:pt x="89727" y="469900"/>
                  </a:cubicBezTo>
                  <a:cubicBezTo>
                    <a:pt x="92902" y="473075"/>
                    <a:pt x="95516" y="476934"/>
                    <a:pt x="99252" y="479425"/>
                  </a:cubicBezTo>
                  <a:cubicBezTo>
                    <a:pt x="114346" y="489488"/>
                    <a:pt x="105157" y="484568"/>
                    <a:pt x="127827" y="492125"/>
                  </a:cubicBezTo>
                  <a:lnTo>
                    <a:pt x="137352" y="495300"/>
                  </a:lnTo>
                  <a:lnTo>
                    <a:pt x="146877" y="498475"/>
                  </a:lnTo>
                  <a:cubicBezTo>
                    <a:pt x="150052" y="501650"/>
                    <a:pt x="152142" y="506580"/>
                    <a:pt x="156402" y="508000"/>
                  </a:cubicBezTo>
                  <a:cubicBezTo>
                    <a:pt x="177788" y="515129"/>
                    <a:pt x="249224" y="508255"/>
                    <a:pt x="254827" y="508000"/>
                  </a:cubicBezTo>
                  <a:cubicBezTo>
                    <a:pt x="261177" y="505883"/>
                    <a:pt x="267383" y="503273"/>
                    <a:pt x="273877" y="501650"/>
                  </a:cubicBezTo>
                  <a:cubicBezTo>
                    <a:pt x="278110" y="500592"/>
                    <a:pt x="282397" y="499729"/>
                    <a:pt x="286577" y="498475"/>
                  </a:cubicBezTo>
                  <a:cubicBezTo>
                    <a:pt x="292988" y="496552"/>
                    <a:pt x="300058" y="495838"/>
                    <a:pt x="305627" y="492125"/>
                  </a:cubicBezTo>
                  <a:cubicBezTo>
                    <a:pt x="332924" y="473927"/>
                    <a:pt x="298387" y="495745"/>
                    <a:pt x="324677" y="482600"/>
                  </a:cubicBezTo>
                  <a:cubicBezTo>
                    <a:pt x="328090" y="480893"/>
                    <a:pt x="330789" y="477957"/>
                    <a:pt x="334202" y="476250"/>
                  </a:cubicBezTo>
                  <a:cubicBezTo>
                    <a:pt x="337195" y="474753"/>
                    <a:pt x="340651" y="474393"/>
                    <a:pt x="343727" y="473075"/>
                  </a:cubicBezTo>
                  <a:cubicBezTo>
                    <a:pt x="348077" y="471211"/>
                    <a:pt x="352368" y="469160"/>
                    <a:pt x="356427" y="466725"/>
                  </a:cubicBezTo>
                  <a:cubicBezTo>
                    <a:pt x="362971" y="462798"/>
                    <a:pt x="368237" y="456438"/>
                    <a:pt x="375477" y="454025"/>
                  </a:cubicBezTo>
                  <a:cubicBezTo>
                    <a:pt x="378652" y="452967"/>
                    <a:pt x="382009" y="452347"/>
                    <a:pt x="385002" y="450850"/>
                  </a:cubicBezTo>
                  <a:cubicBezTo>
                    <a:pt x="409621" y="438540"/>
                    <a:pt x="380111" y="449305"/>
                    <a:pt x="404052" y="441325"/>
                  </a:cubicBezTo>
                  <a:cubicBezTo>
                    <a:pt x="412808" y="432569"/>
                    <a:pt x="412788" y="431344"/>
                    <a:pt x="423102" y="425450"/>
                  </a:cubicBezTo>
                  <a:cubicBezTo>
                    <a:pt x="427211" y="423102"/>
                    <a:pt x="432106" y="422057"/>
                    <a:pt x="435802" y="419100"/>
                  </a:cubicBezTo>
                  <a:cubicBezTo>
                    <a:pt x="442814" y="413490"/>
                    <a:pt x="447380" y="405031"/>
                    <a:pt x="454852" y="400050"/>
                  </a:cubicBezTo>
                  <a:cubicBezTo>
                    <a:pt x="458027" y="397933"/>
                    <a:pt x="461679" y="396398"/>
                    <a:pt x="464377" y="393700"/>
                  </a:cubicBezTo>
                  <a:cubicBezTo>
                    <a:pt x="469078" y="388999"/>
                    <a:pt x="484527" y="365062"/>
                    <a:pt x="486602" y="361950"/>
                  </a:cubicBezTo>
                  <a:cubicBezTo>
                    <a:pt x="504800" y="334653"/>
                    <a:pt x="482982" y="369190"/>
                    <a:pt x="496127" y="342900"/>
                  </a:cubicBezTo>
                  <a:cubicBezTo>
                    <a:pt x="497834" y="339487"/>
                    <a:pt x="500927" y="336862"/>
                    <a:pt x="502477" y="333375"/>
                  </a:cubicBezTo>
                  <a:cubicBezTo>
                    <a:pt x="505195" y="327258"/>
                    <a:pt x="506710" y="320675"/>
                    <a:pt x="508827" y="314325"/>
                  </a:cubicBezTo>
                  <a:lnTo>
                    <a:pt x="512002" y="304800"/>
                  </a:lnTo>
                  <a:cubicBezTo>
                    <a:pt x="510944" y="281517"/>
                    <a:pt x="510549" y="258194"/>
                    <a:pt x="508827" y="234950"/>
                  </a:cubicBezTo>
                  <a:cubicBezTo>
                    <a:pt x="508347" y="228473"/>
                    <a:pt x="499834" y="195271"/>
                    <a:pt x="499302" y="193675"/>
                  </a:cubicBezTo>
                  <a:cubicBezTo>
                    <a:pt x="497185" y="187325"/>
                    <a:pt x="496665" y="180194"/>
                    <a:pt x="492952" y="174625"/>
                  </a:cubicBezTo>
                  <a:lnTo>
                    <a:pt x="480252" y="155575"/>
                  </a:lnTo>
                  <a:cubicBezTo>
                    <a:pt x="478135" y="152400"/>
                    <a:pt x="475109" y="149670"/>
                    <a:pt x="473902" y="146050"/>
                  </a:cubicBezTo>
                  <a:cubicBezTo>
                    <a:pt x="465122" y="119710"/>
                    <a:pt x="479862" y="161144"/>
                    <a:pt x="458027" y="117475"/>
                  </a:cubicBezTo>
                  <a:cubicBezTo>
                    <a:pt x="454145" y="109711"/>
                    <a:pt x="450937" y="101982"/>
                    <a:pt x="445327" y="95250"/>
                  </a:cubicBezTo>
                  <a:cubicBezTo>
                    <a:pt x="442452" y="91801"/>
                    <a:pt x="438677" y="89174"/>
                    <a:pt x="435802" y="85725"/>
                  </a:cubicBezTo>
                  <a:cubicBezTo>
                    <a:pt x="433359" y="82794"/>
                    <a:pt x="431895" y="79131"/>
                    <a:pt x="429452" y="76200"/>
                  </a:cubicBezTo>
                  <a:cubicBezTo>
                    <a:pt x="426577" y="72751"/>
                    <a:pt x="422684" y="70219"/>
                    <a:pt x="419927" y="66675"/>
                  </a:cubicBezTo>
                  <a:cubicBezTo>
                    <a:pt x="415242" y="60651"/>
                    <a:pt x="411460" y="53975"/>
                    <a:pt x="407227" y="47625"/>
                  </a:cubicBezTo>
                  <a:cubicBezTo>
                    <a:pt x="405110" y="44450"/>
                    <a:pt x="403575" y="40798"/>
                    <a:pt x="400877" y="38100"/>
                  </a:cubicBezTo>
                  <a:cubicBezTo>
                    <a:pt x="397702" y="34925"/>
                    <a:pt x="394227" y="32024"/>
                    <a:pt x="391352" y="28575"/>
                  </a:cubicBezTo>
                  <a:cubicBezTo>
                    <a:pt x="388909" y="25644"/>
                    <a:pt x="387982" y="21434"/>
                    <a:pt x="385002" y="19050"/>
                  </a:cubicBezTo>
                  <a:cubicBezTo>
                    <a:pt x="382389" y="16959"/>
                    <a:pt x="378470" y="17372"/>
                    <a:pt x="375477" y="15875"/>
                  </a:cubicBezTo>
                  <a:cubicBezTo>
                    <a:pt x="372064" y="14168"/>
                    <a:pt x="369439" y="11075"/>
                    <a:pt x="365952" y="9525"/>
                  </a:cubicBezTo>
                  <a:cubicBezTo>
                    <a:pt x="356014" y="5108"/>
                    <a:pt x="344757" y="2639"/>
                    <a:pt x="334202" y="0"/>
                  </a:cubicBezTo>
                  <a:cubicBezTo>
                    <a:pt x="299277" y="1058"/>
                    <a:pt x="264314" y="1237"/>
                    <a:pt x="229427" y="3175"/>
                  </a:cubicBezTo>
                  <a:cubicBezTo>
                    <a:pt x="226085" y="3361"/>
                    <a:pt x="223149" y="5538"/>
                    <a:pt x="219902" y="6350"/>
                  </a:cubicBezTo>
                  <a:cubicBezTo>
                    <a:pt x="193713" y="12897"/>
                    <a:pt x="214142" y="6181"/>
                    <a:pt x="191327" y="12700"/>
                  </a:cubicBezTo>
                  <a:cubicBezTo>
                    <a:pt x="188109" y="13619"/>
                    <a:pt x="184479" y="13867"/>
                    <a:pt x="181802" y="15875"/>
                  </a:cubicBezTo>
                  <a:cubicBezTo>
                    <a:pt x="179909" y="17295"/>
                    <a:pt x="179685" y="20108"/>
                    <a:pt x="197677" y="12700"/>
                  </a:cubicBez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Forma libre"/>
            <p:cNvSpPr/>
            <p:nvPr/>
          </p:nvSpPr>
          <p:spPr>
            <a:xfrm>
              <a:off x="11077575" y="937479"/>
              <a:ext cx="581025" cy="494446"/>
            </a:xfrm>
            <a:custGeom>
              <a:avLst/>
              <a:gdLst>
                <a:gd name="connsiteX0" fmla="*/ 301625 w 581025"/>
                <a:gd name="connsiteY0" fmla="*/ 5496 h 494446"/>
                <a:gd name="connsiteX1" fmla="*/ 301625 w 581025"/>
                <a:gd name="connsiteY1" fmla="*/ 5496 h 494446"/>
                <a:gd name="connsiteX2" fmla="*/ 269875 w 581025"/>
                <a:gd name="connsiteY2" fmla="*/ 2321 h 494446"/>
                <a:gd name="connsiteX3" fmla="*/ 215900 w 581025"/>
                <a:gd name="connsiteY3" fmla="*/ 8671 h 494446"/>
                <a:gd name="connsiteX4" fmla="*/ 196850 w 581025"/>
                <a:gd name="connsiteY4" fmla="*/ 18196 h 494446"/>
                <a:gd name="connsiteX5" fmla="*/ 187325 w 581025"/>
                <a:gd name="connsiteY5" fmla="*/ 21371 h 494446"/>
                <a:gd name="connsiteX6" fmla="*/ 158750 w 581025"/>
                <a:gd name="connsiteY6" fmla="*/ 43596 h 494446"/>
                <a:gd name="connsiteX7" fmla="*/ 149225 w 581025"/>
                <a:gd name="connsiteY7" fmla="*/ 49946 h 494446"/>
                <a:gd name="connsiteX8" fmla="*/ 139700 w 581025"/>
                <a:gd name="connsiteY8" fmla="*/ 56296 h 494446"/>
                <a:gd name="connsiteX9" fmla="*/ 130175 w 581025"/>
                <a:gd name="connsiteY9" fmla="*/ 65821 h 494446"/>
                <a:gd name="connsiteX10" fmla="*/ 111125 w 581025"/>
                <a:gd name="connsiteY10" fmla="*/ 78521 h 494446"/>
                <a:gd name="connsiteX11" fmla="*/ 104775 w 581025"/>
                <a:gd name="connsiteY11" fmla="*/ 88046 h 494446"/>
                <a:gd name="connsiteX12" fmla="*/ 92075 w 581025"/>
                <a:gd name="connsiteY12" fmla="*/ 91221 h 494446"/>
                <a:gd name="connsiteX13" fmla="*/ 69850 w 581025"/>
                <a:gd name="connsiteY13" fmla="*/ 107096 h 494446"/>
                <a:gd name="connsiteX14" fmla="*/ 60325 w 581025"/>
                <a:gd name="connsiteY14" fmla="*/ 126146 h 494446"/>
                <a:gd name="connsiteX15" fmla="*/ 50800 w 581025"/>
                <a:gd name="connsiteY15" fmla="*/ 135671 h 494446"/>
                <a:gd name="connsiteX16" fmla="*/ 38100 w 581025"/>
                <a:gd name="connsiteY16" fmla="*/ 151546 h 494446"/>
                <a:gd name="connsiteX17" fmla="*/ 34925 w 581025"/>
                <a:gd name="connsiteY17" fmla="*/ 161071 h 494446"/>
                <a:gd name="connsiteX18" fmla="*/ 15875 w 581025"/>
                <a:gd name="connsiteY18" fmla="*/ 180121 h 494446"/>
                <a:gd name="connsiteX19" fmla="*/ 6350 w 581025"/>
                <a:gd name="connsiteY19" fmla="*/ 208696 h 494446"/>
                <a:gd name="connsiteX20" fmla="*/ 3175 w 581025"/>
                <a:gd name="connsiteY20" fmla="*/ 218221 h 494446"/>
                <a:gd name="connsiteX21" fmla="*/ 0 w 581025"/>
                <a:gd name="connsiteY21" fmla="*/ 227746 h 494446"/>
                <a:gd name="connsiteX22" fmla="*/ 3175 w 581025"/>
                <a:gd name="connsiteY22" fmla="*/ 246796 h 494446"/>
                <a:gd name="connsiteX23" fmla="*/ 12700 w 581025"/>
                <a:gd name="connsiteY23" fmla="*/ 275371 h 494446"/>
                <a:gd name="connsiteX24" fmla="*/ 15875 w 581025"/>
                <a:gd name="connsiteY24" fmla="*/ 284896 h 494446"/>
                <a:gd name="connsiteX25" fmla="*/ 19050 w 581025"/>
                <a:gd name="connsiteY25" fmla="*/ 297596 h 494446"/>
                <a:gd name="connsiteX26" fmla="*/ 28575 w 581025"/>
                <a:gd name="connsiteY26" fmla="*/ 303946 h 494446"/>
                <a:gd name="connsiteX27" fmla="*/ 38100 w 581025"/>
                <a:gd name="connsiteY27" fmla="*/ 326171 h 494446"/>
                <a:gd name="connsiteX28" fmla="*/ 44450 w 581025"/>
                <a:gd name="connsiteY28" fmla="*/ 367446 h 494446"/>
                <a:gd name="connsiteX29" fmla="*/ 50800 w 581025"/>
                <a:gd name="connsiteY29" fmla="*/ 386496 h 494446"/>
                <a:gd name="connsiteX30" fmla="*/ 85725 w 581025"/>
                <a:gd name="connsiteY30" fmla="*/ 427771 h 494446"/>
                <a:gd name="connsiteX31" fmla="*/ 95250 w 581025"/>
                <a:gd name="connsiteY31" fmla="*/ 434121 h 494446"/>
                <a:gd name="connsiteX32" fmla="*/ 104775 w 581025"/>
                <a:gd name="connsiteY32" fmla="*/ 443646 h 494446"/>
                <a:gd name="connsiteX33" fmla="*/ 114300 w 581025"/>
                <a:gd name="connsiteY33" fmla="*/ 446821 h 494446"/>
                <a:gd name="connsiteX34" fmla="*/ 133350 w 581025"/>
                <a:gd name="connsiteY34" fmla="*/ 459521 h 494446"/>
                <a:gd name="connsiteX35" fmla="*/ 142875 w 581025"/>
                <a:gd name="connsiteY35" fmla="*/ 462696 h 494446"/>
                <a:gd name="connsiteX36" fmla="*/ 161925 w 581025"/>
                <a:gd name="connsiteY36" fmla="*/ 475396 h 494446"/>
                <a:gd name="connsiteX37" fmla="*/ 190500 w 581025"/>
                <a:gd name="connsiteY37" fmla="*/ 484921 h 494446"/>
                <a:gd name="connsiteX38" fmla="*/ 200025 w 581025"/>
                <a:gd name="connsiteY38" fmla="*/ 488096 h 494446"/>
                <a:gd name="connsiteX39" fmla="*/ 209550 w 581025"/>
                <a:gd name="connsiteY39" fmla="*/ 491271 h 494446"/>
                <a:gd name="connsiteX40" fmla="*/ 225425 w 581025"/>
                <a:gd name="connsiteY40" fmla="*/ 494446 h 494446"/>
                <a:gd name="connsiteX41" fmla="*/ 307975 w 581025"/>
                <a:gd name="connsiteY41" fmla="*/ 491271 h 494446"/>
                <a:gd name="connsiteX42" fmla="*/ 320675 w 581025"/>
                <a:gd name="connsiteY42" fmla="*/ 488096 h 494446"/>
                <a:gd name="connsiteX43" fmla="*/ 349250 w 581025"/>
                <a:gd name="connsiteY43" fmla="*/ 484921 h 494446"/>
                <a:gd name="connsiteX44" fmla="*/ 384175 w 581025"/>
                <a:gd name="connsiteY44" fmla="*/ 478571 h 494446"/>
                <a:gd name="connsiteX45" fmla="*/ 403225 w 581025"/>
                <a:gd name="connsiteY45" fmla="*/ 472221 h 494446"/>
                <a:gd name="connsiteX46" fmla="*/ 422275 w 581025"/>
                <a:gd name="connsiteY46" fmla="*/ 469046 h 494446"/>
                <a:gd name="connsiteX47" fmla="*/ 441325 w 581025"/>
                <a:gd name="connsiteY47" fmla="*/ 459521 h 494446"/>
                <a:gd name="connsiteX48" fmla="*/ 460375 w 581025"/>
                <a:gd name="connsiteY48" fmla="*/ 446821 h 494446"/>
                <a:gd name="connsiteX49" fmla="*/ 469900 w 581025"/>
                <a:gd name="connsiteY49" fmla="*/ 440471 h 494446"/>
                <a:gd name="connsiteX50" fmla="*/ 492125 w 581025"/>
                <a:gd name="connsiteY50" fmla="*/ 421421 h 494446"/>
                <a:gd name="connsiteX51" fmla="*/ 501650 w 581025"/>
                <a:gd name="connsiteY51" fmla="*/ 411896 h 494446"/>
                <a:gd name="connsiteX52" fmla="*/ 533400 w 581025"/>
                <a:gd name="connsiteY52" fmla="*/ 383321 h 494446"/>
                <a:gd name="connsiteX53" fmla="*/ 549275 w 581025"/>
                <a:gd name="connsiteY53" fmla="*/ 361096 h 494446"/>
                <a:gd name="connsiteX54" fmla="*/ 561975 w 581025"/>
                <a:gd name="connsiteY54" fmla="*/ 342046 h 494446"/>
                <a:gd name="connsiteX55" fmla="*/ 571500 w 581025"/>
                <a:gd name="connsiteY55" fmla="*/ 319821 h 494446"/>
                <a:gd name="connsiteX56" fmla="*/ 581025 w 581025"/>
                <a:gd name="connsiteY56" fmla="*/ 288071 h 494446"/>
                <a:gd name="connsiteX57" fmla="*/ 577850 w 581025"/>
                <a:gd name="connsiteY57" fmla="*/ 249971 h 494446"/>
                <a:gd name="connsiteX58" fmla="*/ 571500 w 581025"/>
                <a:gd name="connsiteY58" fmla="*/ 230921 h 494446"/>
                <a:gd name="connsiteX59" fmla="*/ 568325 w 581025"/>
                <a:gd name="connsiteY59" fmla="*/ 221396 h 494446"/>
                <a:gd name="connsiteX60" fmla="*/ 565150 w 581025"/>
                <a:gd name="connsiteY60" fmla="*/ 211871 h 494446"/>
                <a:gd name="connsiteX61" fmla="*/ 561975 w 581025"/>
                <a:gd name="connsiteY61" fmla="*/ 202346 h 494446"/>
                <a:gd name="connsiteX62" fmla="*/ 555625 w 581025"/>
                <a:gd name="connsiteY62" fmla="*/ 180121 h 494446"/>
                <a:gd name="connsiteX63" fmla="*/ 546100 w 581025"/>
                <a:gd name="connsiteY63" fmla="*/ 170596 h 494446"/>
                <a:gd name="connsiteX64" fmla="*/ 542925 w 581025"/>
                <a:gd name="connsiteY64" fmla="*/ 161071 h 494446"/>
                <a:gd name="connsiteX65" fmla="*/ 530225 w 581025"/>
                <a:gd name="connsiteY65" fmla="*/ 142021 h 494446"/>
                <a:gd name="connsiteX66" fmla="*/ 520700 w 581025"/>
                <a:gd name="connsiteY66" fmla="*/ 122971 h 494446"/>
                <a:gd name="connsiteX67" fmla="*/ 517525 w 581025"/>
                <a:gd name="connsiteY67" fmla="*/ 113446 h 494446"/>
                <a:gd name="connsiteX68" fmla="*/ 511175 w 581025"/>
                <a:gd name="connsiteY68" fmla="*/ 103921 h 494446"/>
                <a:gd name="connsiteX69" fmla="*/ 488950 w 581025"/>
                <a:gd name="connsiteY69" fmla="*/ 68996 h 494446"/>
                <a:gd name="connsiteX70" fmla="*/ 479425 w 581025"/>
                <a:gd name="connsiteY70" fmla="*/ 49946 h 494446"/>
                <a:gd name="connsiteX71" fmla="*/ 469900 w 581025"/>
                <a:gd name="connsiteY71" fmla="*/ 43596 h 494446"/>
                <a:gd name="connsiteX72" fmla="*/ 460375 w 581025"/>
                <a:gd name="connsiteY72" fmla="*/ 40421 h 494446"/>
                <a:gd name="connsiteX73" fmla="*/ 450850 w 581025"/>
                <a:gd name="connsiteY73" fmla="*/ 34071 h 494446"/>
                <a:gd name="connsiteX74" fmla="*/ 431800 w 581025"/>
                <a:gd name="connsiteY74" fmla="*/ 27721 h 494446"/>
                <a:gd name="connsiteX75" fmla="*/ 422275 w 581025"/>
                <a:gd name="connsiteY75" fmla="*/ 21371 h 494446"/>
                <a:gd name="connsiteX76" fmla="*/ 412750 w 581025"/>
                <a:gd name="connsiteY76" fmla="*/ 18196 h 494446"/>
                <a:gd name="connsiteX77" fmla="*/ 384175 w 581025"/>
                <a:gd name="connsiteY77" fmla="*/ 2321 h 494446"/>
                <a:gd name="connsiteX78" fmla="*/ 314325 w 581025"/>
                <a:gd name="connsiteY78" fmla="*/ 5496 h 494446"/>
                <a:gd name="connsiteX79" fmla="*/ 301625 w 581025"/>
                <a:gd name="connsiteY79" fmla="*/ 5496 h 49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81025" h="494446">
                  <a:moveTo>
                    <a:pt x="301625" y="5496"/>
                  </a:moveTo>
                  <a:lnTo>
                    <a:pt x="301625" y="5496"/>
                  </a:lnTo>
                  <a:cubicBezTo>
                    <a:pt x="291042" y="4438"/>
                    <a:pt x="280511" y="2321"/>
                    <a:pt x="269875" y="2321"/>
                  </a:cubicBezTo>
                  <a:cubicBezTo>
                    <a:pt x="246845" y="2321"/>
                    <a:pt x="234842" y="3259"/>
                    <a:pt x="215900" y="8671"/>
                  </a:cubicBezTo>
                  <a:cubicBezTo>
                    <a:pt x="197279" y="13991"/>
                    <a:pt x="215403" y="8919"/>
                    <a:pt x="196850" y="18196"/>
                  </a:cubicBezTo>
                  <a:cubicBezTo>
                    <a:pt x="193857" y="19693"/>
                    <a:pt x="190500" y="20313"/>
                    <a:pt x="187325" y="21371"/>
                  </a:cubicBezTo>
                  <a:cubicBezTo>
                    <a:pt x="172404" y="36292"/>
                    <a:pt x="181536" y="28405"/>
                    <a:pt x="158750" y="43596"/>
                  </a:cubicBezTo>
                  <a:lnTo>
                    <a:pt x="149225" y="49946"/>
                  </a:lnTo>
                  <a:cubicBezTo>
                    <a:pt x="146050" y="52063"/>
                    <a:pt x="142398" y="53598"/>
                    <a:pt x="139700" y="56296"/>
                  </a:cubicBezTo>
                  <a:cubicBezTo>
                    <a:pt x="136525" y="59471"/>
                    <a:pt x="133719" y="63064"/>
                    <a:pt x="130175" y="65821"/>
                  </a:cubicBezTo>
                  <a:cubicBezTo>
                    <a:pt x="124151" y="70506"/>
                    <a:pt x="111125" y="78521"/>
                    <a:pt x="111125" y="78521"/>
                  </a:cubicBezTo>
                  <a:cubicBezTo>
                    <a:pt x="109008" y="81696"/>
                    <a:pt x="107950" y="85929"/>
                    <a:pt x="104775" y="88046"/>
                  </a:cubicBezTo>
                  <a:cubicBezTo>
                    <a:pt x="101144" y="90467"/>
                    <a:pt x="96086" y="89502"/>
                    <a:pt x="92075" y="91221"/>
                  </a:cubicBezTo>
                  <a:cubicBezTo>
                    <a:pt x="88920" y="92573"/>
                    <a:pt x="70663" y="106283"/>
                    <a:pt x="69850" y="107096"/>
                  </a:cubicBezTo>
                  <a:cubicBezTo>
                    <a:pt x="54862" y="122084"/>
                    <a:pt x="70654" y="110652"/>
                    <a:pt x="60325" y="126146"/>
                  </a:cubicBezTo>
                  <a:cubicBezTo>
                    <a:pt x="57834" y="129882"/>
                    <a:pt x="53975" y="132496"/>
                    <a:pt x="50800" y="135671"/>
                  </a:cubicBezTo>
                  <a:cubicBezTo>
                    <a:pt x="42820" y="159612"/>
                    <a:pt x="54513" y="131030"/>
                    <a:pt x="38100" y="151546"/>
                  </a:cubicBezTo>
                  <a:cubicBezTo>
                    <a:pt x="36009" y="154159"/>
                    <a:pt x="36585" y="158165"/>
                    <a:pt x="34925" y="161071"/>
                  </a:cubicBezTo>
                  <a:cubicBezTo>
                    <a:pt x="27655" y="173794"/>
                    <a:pt x="26526" y="173020"/>
                    <a:pt x="15875" y="180121"/>
                  </a:cubicBezTo>
                  <a:lnTo>
                    <a:pt x="6350" y="208696"/>
                  </a:lnTo>
                  <a:lnTo>
                    <a:pt x="3175" y="218221"/>
                  </a:lnTo>
                  <a:lnTo>
                    <a:pt x="0" y="227746"/>
                  </a:lnTo>
                  <a:cubicBezTo>
                    <a:pt x="1058" y="234096"/>
                    <a:pt x="1614" y="240551"/>
                    <a:pt x="3175" y="246796"/>
                  </a:cubicBezTo>
                  <a:lnTo>
                    <a:pt x="12700" y="275371"/>
                  </a:lnTo>
                  <a:cubicBezTo>
                    <a:pt x="13758" y="278546"/>
                    <a:pt x="15063" y="281649"/>
                    <a:pt x="15875" y="284896"/>
                  </a:cubicBezTo>
                  <a:cubicBezTo>
                    <a:pt x="16933" y="289129"/>
                    <a:pt x="16629" y="293965"/>
                    <a:pt x="19050" y="297596"/>
                  </a:cubicBezTo>
                  <a:cubicBezTo>
                    <a:pt x="21167" y="300771"/>
                    <a:pt x="25400" y="301829"/>
                    <a:pt x="28575" y="303946"/>
                  </a:cubicBezTo>
                  <a:cubicBezTo>
                    <a:pt x="31467" y="309729"/>
                    <a:pt x="36932" y="319163"/>
                    <a:pt x="38100" y="326171"/>
                  </a:cubicBezTo>
                  <a:cubicBezTo>
                    <a:pt x="42851" y="354679"/>
                    <a:pt x="38452" y="347454"/>
                    <a:pt x="44450" y="367446"/>
                  </a:cubicBezTo>
                  <a:cubicBezTo>
                    <a:pt x="46373" y="373857"/>
                    <a:pt x="47087" y="380927"/>
                    <a:pt x="50800" y="386496"/>
                  </a:cubicBezTo>
                  <a:cubicBezTo>
                    <a:pt x="61263" y="402191"/>
                    <a:pt x="69152" y="416722"/>
                    <a:pt x="85725" y="427771"/>
                  </a:cubicBezTo>
                  <a:cubicBezTo>
                    <a:pt x="88900" y="429888"/>
                    <a:pt x="92319" y="431678"/>
                    <a:pt x="95250" y="434121"/>
                  </a:cubicBezTo>
                  <a:cubicBezTo>
                    <a:pt x="98699" y="436996"/>
                    <a:pt x="101039" y="441155"/>
                    <a:pt x="104775" y="443646"/>
                  </a:cubicBezTo>
                  <a:cubicBezTo>
                    <a:pt x="107560" y="445502"/>
                    <a:pt x="111374" y="445196"/>
                    <a:pt x="114300" y="446821"/>
                  </a:cubicBezTo>
                  <a:cubicBezTo>
                    <a:pt x="120971" y="450527"/>
                    <a:pt x="126110" y="457108"/>
                    <a:pt x="133350" y="459521"/>
                  </a:cubicBezTo>
                  <a:cubicBezTo>
                    <a:pt x="136525" y="460579"/>
                    <a:pt x="139949" y="461071"/>
                    <a:pt x="142875" y="462696"/>
                  </a:cubicBezTo>
                  <a:cubicBezTo>
                    <a:pt x="149546" y="466402"/>
                    <a:pt x="154685" y="472983"/>
                    <a:pt x="161925" y="475396"/>
                  </a:cubicBezTo>
                  <a:lnTo>
                    <a:pt x="190500" y="484921"/>
                  </a:lnTo>
                  <a:lnTo>
                    <a:pt x="200025" y="488096"/>
                  </a:lnTo>
                  <a:cubicBezTo>
                    <a:pt x="203200" y="489154"/>
                    <a:pt x="206268" y="490615"/>
                    <a:pt x="209550" y="491271"/>
                  </a:cubicBezTo>
                  <a:lnTo>
                    <a:pt x="225425" y="494446"/>
                  </a:lnTo>
                  <a:cubicBezTo>
                    <a:pt x="252942" y="493388"/>
                    <a:pt x="280499" y="493103"/>
                    <a:pt x="307975" y="491271"/>
                  </a:cubicBezTo>
                  <a:cubicBezTo>
                    <a:pt x="312329" y="490981"/>
                    <a:pt x="316362" y="488760"/>
                    <a:pt x="320675" y="488096"/>
                  </a:cubicBezTo>
                  <a:cubicBezTo>
                    <a:pt x="330147" y="486639"/>
                    <a:pt x="339725" y="485979"/>
                    <a:pt x="349250" y="484921"/>
                  </a:cubicBezTo>
                  <a:cubicBezTo>
                    <a:pt x="375319" y="476231"/>
                    <a:pt x="333913" y="489341"/>
                    <a:pt x="384175" y="478571"/>
                  </a:cubicBezTo>
                  <a:cubicBezTo>
                    <a:pt x="390720" y="477169"/>
                    <a:pt x="396623" y="473321"/>
                    <a:pt x="403225" y="472221"/>
                  </a:cubicBezTo>
                  <a:lnTo>
                    <a:pt x="422275" y="469046"/>
                  </a:lnTo>
                  <a:cubicBezTo>
                    <a:pt x="464560" y="440856"/>
                    <a:pt x="401890" y="481429"/>
                    <a:pt x="441325" y="459521"/>
                  </a:cubicBezTo>
                  <a:cubicBezTo>
                    <a:pt x="447996" y="455815"/>
                    <a:pt x="454025" y="451054"/>
                    <a:pt x="460375" y="446821"/>
                  </a:cubicBezTo>
                  <a:cubicBezTo>
                    <a:pt x="463550" y="444704"/>
                    <a:pt x="467202" y="443169"/>
                    <a:pt x="469900" y="440471"/>
                  </a:cubicBezTo>
                  <a:cubicBezTo>
                    <a:pt x="493535" y="416836"/>
                    <a:pt x="463614" y="445859"/>
                    <a:pt x="492125" y="421421"/>
                  </a:cubicBezTo>
                  <a:cubicBezTo>
                    <a:pt x="495534" y="418499"/>
                    <a:pt x="498201" y="414771"/>
                    <a:pt x="501650" y="411896"/>
                  </a:cubicBezTo>
                  <a:cubicBezTo>
                    <a:pt x="517645" y="398567"/>
                    <a:pt x="514648" y="411450"/>
                    <a:pt x="533400" y="383321"/>
                  </a:cubicBezTo>
                  <a:cubicBezTo>
                    <a:pt x="554045" y="352354"/>
                    <a:pt x="521708" y="400478"/>
                    <a:pt x="549275" y="361096"/>
                  </a:cubicBezTo>
                  <a:cubicBezTo>
                    <a:pt x="553652" y="354844"/>
                    <a:pt x="559562" y="349286"/>
                    <a:pt x="561975" y="342046"/>
                  </a:cubicBezTo>
                  <a:cubicBezTo>
                    <a:pt x="572195" y="311385"/>
                    <a:pt x="555807" y="359055"/>
                    <a:pt x="571500" y="319821"/>
                  </a:cubicBezTo>
                  <a:cubicBezTo>
                    <a:pt x="576653" y="306938"/>
                    <a:pt x="577906" y="300546"/>
                    <a:pt x="581025" y="288071"/>
                  </a:cubicBezTo>
                  <a:cubicBezTo>
                    <a:pt x="579967" y="275371"/>
                    <a:pt x="579945" y="262542"/>
                    <a:pt x="577850" y="249971"/>
                  </a:cubicBezTo>
                  <a:cubicBezTo>
                    <a:pt x="576750" y="243369"/>
                    <a:pt x="573617" y="237271"/>
                    <a:pt x="571500" y="230921"/>
                  </a:cubicBezTo>
                  <a:lnTo>
                    <a:pt x="568325" y="221396"/>
                  </a:lnTo>
                  <a:lnTo>
                    <a:pt x="565150" y="211871"/>
                  </a:lnTo>
                  <a:cubicBezTo>
                    <a:pt x="564092" y="208696"/>
                    <a:pt x="562787" y="205593"/>
                    <a:pt x="561975" y="202346"/>
                  </a:cubicBezTo>
                  <a:cubicBezTo>
                    <a:pt x="561552" y="200652"/>
                    <a:pt x="557447" y="182854"/>
                    <a:pt x="555625" y="180121"/>
                  </a:cubicBezTo>
                  <a:cubicBezTo>
                    <a:pt x="553134" y="176385"/>
                    <a:pt x="549275" y="173771"/>
                    <a:pt x="546100" y="170596"/>
                  </a:cubicBezTo>
                  <a:cubicBezTo>
                    <a:pt x="545042" y="167421"/>
                    <a:pt x="544550" y="163997"/>
                    <a:pt x="542925" y="161071"/>
                  </a:cubicBezTo>
                  <a:cubicBezTo>
                    <a:pt x="539219" y="154400"/>
                    <a:pt x="532638" y="149261"/>
                    <a:pt x="530225" y="142021"/>
                  </a:cubicBezTo>
                  <a:cubicBezTo>
                    <a:pt x="522245" y="118080"/>
                    <a:pt x="533010" y="147590"/>
                    <a:pt x="520700" y="122971"/>
                  </a:cubicBezTo>
                  <a:cubicBezTo>
                    <a:pt x="519203" y="119978"/>
                    <a:pt x="519022" y="116439"/>
                    <a:pt x="517525" y="113446"/>
                  </a:cubicBezTo>
                  <a:cubicBezTo>
                    <a:pt x="515818" y="110033"/>
                    <a:pt x="513002" y="107271"/>
                    <a:pt x="511175" y="103921"/>
                  </a:cubicBezTo>
                  <a:cubicBezTo>
                    <a:pt x="493525" y="71563"/>
                    <a:pt x="506564" y="86610"/>
                    <a:pt x="488950" y="68996"/>
                  </a:cubicBezTo>
                  <a:cubicBezTo>
                    <a:pt x="486368" y="61249"/>
                    <a:pt x="485580" y="56101"/>
                    <a:pt x="479425" y="49946"/>
                  </a:cubicBezTo>
                  <a:cubicBezTo>
                    <a:pt x="476727" y="47248"/>
                    <a:pt x="473313" y="45303"/>
                    <a:pt x="469900" y="43596"/>
                  </a:cubicBezTo>
                  <a:cubicBezTo>
                    <a:pt x="466907" y="42099"/>
                    <a:pt x="463368" y="41918"/>
                    <a:pt x="460375" y="40421"/>
                  </a:cubicBezTo>
                  <a:cubicBezTo>
                    <a:pt x="456962" y="38714"/>
                    <a:pt x="454337" y="35621"/>
                    <a:pt x="450850" y="34071"/>
                  </a:cubicBezTo>
                  <a:cubicBezTo>
                    <a:pt x="444733" y="31353"/>
                    <a:pt x="437369" y="31434"/>
                    <a:pt x="431800" y="27721"/>
                  </a:cubicBezTo>
                  <a:cubicBezTo>
                    <a:pt x="428625" y="25604"/>
                    <a:pt x="425688" y="23078"/>
                    <a:pt x="422275" y="21371"/>
                  </a:cubicBezTo>
                  <a:cubicBezTo>
                    <a:pt x="419282" y="19874"/>
                    <a:pt x="415676" y="19821"/>
                    <a:pt x="412750" y="18196"/>
                  </a:cubicBezTo>
                  <a:cubicBezTo>
                    <a:pt x="379998" y="0"/>
                    <a:pt x="405728" y="9505"/>
                    <a:pt x="384175" y="2321"/>
                  </a:cubicBezTo>
                  <a:cubicBezTo>
                    <a:pt x="360892" y="3379"/>
                    <a:pt x="337558" y="3637"/>
                    <a:pt x="314325" y="5496"/>
                  </a:cubicBezTo>
                  <a:cubicBezTo>
                    <a:pt x="266271" y="9340"/>
                    <a:pt x="303742" y="5496"/>
                    <a:pt x="301625" y="5496"/>
                  </a:cubicBez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3" name="92 Forma libre"/>
            <p:cNvSpPr/>
            <p:nvPr/>
          </p:nvSpPr>
          <p:spPr>
            <a:xfrm>
              <a:off x="10477500" y="349250"/>
              <a:ext cx="1200150" cy="831435"/>
            </a:xfrm>
            <a:custGeom>
              <a:avLst/>
              <a:gdLst>
                <a:gd name="connsiteX0" fmla="*/ 0 w 1200150"/>
                <a:gd name="connsiteY0" fmla="*/ 488950 h 831435"/>
                <a:gd name="connsiteX1" fmla="*/ 0 w 1200150"/>
                <a:gd name="connsiteY1" fmla="*/ 488950 h 831435"/>
                <a:gd name="connsiteX2" fmla="*/ 22225 w 1200150"/>
                <a:gd name="connsiteY2" fmla="*/ 466725 h 831435"/>
                <a:gd name="connsiteX3" fmla="*/ 31750 w 1200150"/>
                <a:gd name="connsiteY3" fmla="*/ 460375 h 831435"/>
                <a:gd name="connsiteX4" fmla="*/ 44450 w 1200150"/>
                <a:gd name="connsiteY4" fmla="*/ 450850 h 831435"/>
                <a:gd name="connsiteX5" fmla="*/ 53975 w 1200150"/>
                <a:gd name="connsiteY5" fmla="*/ 441325 h 831435"/>
                <a:gd name="connsiteX6" fmla="*/ 73025 w 1200150"/>
                <a:gd name="connsiteY6" fmla="*/ 428625 h 831435"/>
                <a:gd name="connsiteX7" fmla="*/ 92075 w 1200150"/>
                <a:gd name="connsiteY7" fmla="*/ 412750 h 831435"/>
                <a:gd name="connsiteX8" fmla="*/ 101600 w 1200150"/>
                <a:gd name="connsiteY8" fmla="*/ 409575 h 831435"/>
                <a:gd name="connsiteX9" fmla="*/ 114300 w 1200150"/>
                <a:gd name="connsiteY9" fmla="*/ 403225 h 831435"/>
                <a:gd name="connsiteX10" fmla="*/ 133350 w 1200150"/>
                <a:gd name="connsiteY10" fmla="*/ 396875 h 831435"/>
                <a:gd name="connsiteX11" fmla="*/ 266700 w 1200150"/>
                <a:gd name="connsiteY11" fmla="*/ 282575 h 831435"/>
                <a:gd name="connsiteX12" fmla="*/ 292100 w 1200150"/>
                <a:gd name="connsiteY12" fmla="*/ 273050 h 831435"/>
                <a:gd name="connsiteX13" fmla="*/ 301625 w 1200150"/>
                <a:gd name="connsiteY13" fmla="*/ 266700 h 831435"/>
                <a:gd name="connsiteX14" fmla="*/ 336550 w 1200150"/>
                <a:gd name="connsiteY14" fmla="*/ 257175 h 831435"/>
                <a:gd name="connsiteX15" fmla="*/ 355600 w 1200150"/>
                <a:gd name="connsiteY15" fmla="*/ 250825 h 831435"/>
                <a:gd name="connsiteX16" fmla="*/ 374650 w 1200150"/>
                <a:gd name="connsiteY16" fmla="*/ 244475 h 831435"/>
                <a:gd name="connsiteX17" fmla="*/ 412750 w 1200150"/>
                <a:gd name="connsiteY17" fmla="*/ 231775 h 831435"/>
                <a:gd name="connsiteX18" fmla="*/ 422275 w 1200150"/>
                <a:gd name="connsiteY18" fmla="*/ 228600 h 831435"/>
                <a:gd name="connsiteX19" fmla="*/ 431800 w 1200150"/>
                <a:gd name="connsiteY19" fmla="*/ 225425 h 831435"/>
                <a:gd name="connsiteX20" fmla="*/ 460375 w 1200150"/>
                <a:gd name="connsiteY20" fmla="*/ 219075 h 831435"/>
                <a:gd name="connsiteX21" fmla="*/ 479425 w 1200150"/>
                <a:gd name="connsiteY21" fmla="*/ 212725 h 831435"/>
                <a:gd name="connsiteX22" fmla="*/ 492125 w 1200150"/>
                <a:gd name="connsiteY22" fmla="*/ 209550 h 831435"/>
                <a:gd name="connsiteX23" fmla="*/ 520700 w 1200150"/>
                <a:gd name="connsiteY23" fmla="*/ 200025 h 831435"/>
                <a:gd name="connsiteX24" fmla="*/ 530225 w 1200150"/>
                <a:gd name="connsiteY24" fmla="*/ 196850 h 831435"/>
                <a:gd name="connsiteX25" fmla="*/ 542925 w 1200150"/>
                <a:gd name="connsiteY25" fmla="*/ 193675 h 831435"/>
                <a:gd name="connsiteX26" fmla="*/ 555625 w 1200150"/>
                <a:gd name="connsiteY26" fmla="*/ 187325 h 831435"/>
                <a:gd name="connsiteX27" fmla="*/ 574675 w 1200150"/>
                <a:gd name="connsiteY27" fmla="*/ 174625 h 831435"/>
                <a:gd name="connsiteX28" fmla="*/ 593725 w 1200150"/>
                <a:gd name="connsiteY28" fmla="*/ 168275 h 831435"/>
                <a:gd name="connsiteX29" fmla="*/ 603250 w 1200150"/>
                <a:gd name="connsiteY29" fmla="*/ 161925 h 831435"/>
                <a:gd name="connsiteX30" fmla="*/ 622300 w 1200150"/>
                <a:gd name="connsiteY30" fmla="*/ 155575 h 831435"/>
                <a:gd name="connsiteX31" fmla="*/ 631825 w 1200150"/>
                <a:gd name="connsiteY31" fmla="*/ 149225 h 831435"/>
                <a:gd name="connsiteX32" fmla="*/ 650875 w 1200150"/>
                <a:gd name="connsiteY32" fmla="*/ 142875 h 831435"/>
                <a:gd name="connsiteX33" fmla="*/ 676275 w 1200150"/>
                <a:gd name="connsiteY33" fmla="*/ 130175 h 831435"/>
                <a:gd name="connsiteX34" fmla="*/ 695325 w 1200150"/>
                <a:gd name="connsiteY34" fmla="*/ 123825 h 831435"/>
                <a:gd name="connsiteX35" fmla="*/ 714375 w 1200150"/>
                <a:gd name="connsiteY35" fmla="*/ 114300 h 831435"/>
                <a:gd name="connsiteX36" fmla="*/ 739775 w 1200150"/>
                <a:gd name="connsiteY36" fmla="*/ 107950 h 831435"/>
                <a:gd name="connsiteX37" fmla="*/ 749300 w 1200150"/>
                <a:gd name="connsiteY37" fmla="*/ 101600 h 831435"/>
                <a:gd name="connsiteX38" fmla="*/ 771525 w 1200150"/>
                <a:gd name="connsiteY38" fmla="*/ 95250 h 831435"/>
                <a:gd name="connsiteX39" fmla="*/ 781050 w 1200150"/>
                <a:gd name="connsiteY39" fmla="*/ 88900 h 831435"/>
                <a:gd name="connsiteX40" fmla="*/ 793750 w 1200150"/>
                <a:gd name="connsiteY40" fmla="*/ 85725 h 831435"/>
                <a:gd name="connsiteX41" fmla="*/ 812800 w 1200150"/>
                <a:gd name="connsiteY41" fmla="*/ 79375 h 831435"/>
                <a:gd name="connsiteX42" fmla="*/ 854075 w 1200150"/>
                <a:gd name="connsiteY42" fmla="*/ 69850 h 831435"/>
                <a:gd name="connsiteX43" fmla="*/ 889000 w 1200150"/>
                <a:gd name="connsiteY43" fmla="*/ 66675 h 831435"/>
                <a:gd name="connsiteX44" fmla="*/ 901700 w 1200150"/>
                <a:gd name="connsiteY44" fmla="*/ 63500 h 831435"/>
                <a:gd name="connsiteX45" fmla="*/ 920750 w 1200150"/>
                <a:gd name="connsiteY45" fmla="*/ 57150 h 831435"/>
                <a:gd name="connsiteX46" fmla="*/ 942975 w 1200150"/>
                <a:gd name="connsiteY46" fmla="*/ 50800 h 831435"/>
                <a:gd name="connsiteX47" fmla="*/ 965200 w 1200150"/>
                <a:gd name="connsiteY47" fmla="*/ 38100 h 831435"/>
                <a:gd name="connsiteX48" fmla="*/ 984250 w 1200150"/>
                <a:gd name="connsiteY48" fmla="*/ 31750 h 831435"/>
                <a:gd name="connsiteX49" fmla="*/ 993775 w 1200150"/>
                <a:gd name="connsiteY49" fmla="*/ 25400 h 831435"/>
                <a:gd name="connsiteX50" fmla="*/ 1003300 w 1200150"/>
                <a:gd name="connsiteY50" fmla="*/ 22225 h 831435"/>
                <a:gd name="connsiteX51" fmla="*/ 1022350 w 1200150"/>
                <a:gd name="connsiteY51" fmla="*/ 9525 h 831435"/>
                <a:gd name="connsiteX52" fmla="*/ 1041400 w 1200150"/>
                <a:gd name="connsiteY52" fmla="*/ 3175 h 831435"/>
                <a:gd name="connsiteX53" fmla="*/ 1050925 w 1200150"/>
                <a:gd name="connsiteY53" fmla="*/ 0 h 831435"/>
                <a:gd name="connsiteX54" fmla="*/ 1069975 w 1200150"/>
                <a:gd name="connsiteY54" fmla="*/ 6350 h 831435"/>
                <a:gd name="connsiteX55" fmla="*/ 1079500 w 1200150"/>
                <a:gd name="connsiteY55" fmla="*/ 9525 h 831435"/>
                <a:gd name="connsiteX56" fmla="*/ 1085850 w 1200150"/>
                <a:gd name="connsiteY56" fmla="*/ 19050 h 831435"/>
                <a:gd name="connsiteX57" fmla="*/ 1104900 w 1200150"/>
                <a:gd name="connsiteY57" fmla="*/ 38100 h 831435"/>
                <a:gd name="connsiteX58" fmla="*/ 1123950 w 1200150"/>
                <a:gd name="connsiteY58" fmla="*/ 66675 h 831435"/>
                <a:gd name="connsiteX59" fmla="*/ 1130300 w 1200150"/>
                <a:gd name="connsiteY59" fmla="*/ 76200 h 831435"/>
                <a:gd name="connsiteX60" fmla="*/ 1136650 w 1200150"/>
                <a:gd name="connsiteY60" fmla="*/ 88900 h 831435"/>
                <a:gd name="connsiteX61" fmla="*/ 1149350 w 1200150"/>
                <a:gd name="connsiteY61" fmla="*/ 107950 h 831435"/>
                <a:gd name="connsiteX62" fmla="*/ 1155700 w 1200150"/>
                <a:gd name="connsiteY62" fmla="*/ 120650 h 831435"/>
                <a:gd name="connsiteX63" fmla="*/ 1162050 w 1200150"/>
                <a:gd name="connsiteY63" fmla="*/ 130175 h 831435"/>
                <a:gd name="connsiteX64" fmla="*/ 1165225 w 1200150"/>
                <a:gd name="connsiteY64" fmla="*/ 139700 h 831435"/>
                <a:gd name="connsiteX65" fmla="*/ 1171575 w 1200150"/>
                <a:gd name="connsiteY65" fmla="*/ 149225 h 831435"/>
                <a:gd name="connsiteX66" fmla="*/ 1174750 w 1200150"/>
                <a:gd name="connsiteY66" fmla="*/ 158750 h 831435"/>
                <a:gd name="connsiteX67" fmla="*/ 1181100 w 1200150"/>
                <a:gd name="connsiteY67" fmla="*/ 168275 h 831435"/>
                <a:gd name="connsiteX68" fmla="*/ 1193800 w 1200150"/>
                <a:gd name="connsiteY68" fmla="*/ 190500 h 831435"/>
                <a:gd name="connsiteX69" fmla="*/ 1196975 w 1200150"/>
                <a:gd name="connsiteY69" fmla="*/ 219075 h 831435"/>
                <a:gd name="connsiteX70" fmla="*/ 1200150 w 1200150"/>
                <a:gd name="connsiteY70" fmla="*/ 234950 h 831435"/>
                <a:gd name="connsiteX71" fmla="*/ 1196975 w 1200150"/>
                <a:gd name="connsiteY71" fmla="*/ 304800 h 831435"/>
                <a:gd name="connsiteX72" fmla="*/ 1190625 w 1200150"/>
                <a:gd name="connsiteY72" fmla="*/ 323850 h 831435"/>
                <a:gd name="connsiteX73" fmla="*/ 1187450 w 1200150"/>
                <a:gd name="connsiteY73" fmla="*/ 336550 h 831435"/>
                <a:gd name="connsiteX74" fmla="*/ 1174750 w 1200150"/>
                <a:gd name="connsiteY74" fmla="*/ 355600 h 831435"/>
                <a:gd name="connsiteX75" fmla="*/ 1171575 w 1200150"/>
                <a:gd name="connsiteY75" fmla="*/ 365125 h 831435"/>
                <a:gd name="connsiteX76" fmla="*/ 1162050 w 1200150"/>
                <a:gd name="connsiteY76" fmla="*/ 371475 h 831435"/>
                <a:gd name="connsiteX77" fmla="*/ 1155700 w 1200150"/>
                <a:gd name="connsiteY77" fmla="*/ 381000 h 831435"/>
                <a:gd name="connsiteX78" fmla="*/ 1111250 w 1200150"/>
                <a:gd name="connsiteY78" fmla="*/ 406400 h 831435"/>
                <a:gd name="connsiteX79" fmla="*/ 1101725 w 1200150"/>
                <a:gd name="connsiteY79" fmla="*/ 409575 h 831435"/>
                <a:gd name="connsiteX80" fmla="*/ 1079500 w 1200150"/>
                <a:gd name="connsiteY80" fmla="*/ 428625 h 831435"/>
                <a:gd name="connsiteX81" fmla="*/ 1057275 w 1200150"/>
                <a:gd name="connsiteY81" fmla="*/ 434975 h 831435"/>
                <a:gd name="connsiteX82" fmla="*/ 1044575 w 1200150"/>
                <a:gd name="connsiteY82" fmla="*/ 441325 h 831435"/>
                <a:gd name="connsiteX83" fmla="*/ 1031875 w 1200150"/>
                <a:gd name="connsiteY83" fmla="*/ 444500 h 831435"/>
                <a:gd name="connsiteX84" fmla="*/ 1019175 w 1200150"/>
                <a:gd name="connsiteY84" fmla="*/ 450850 h 831435"/>
                <a:gd name="connsiteX85" fmla="*/ 996950 w 1200150"/>
                <a:gd name="connsiteY85" fmla="*/ 457200 h 831435"/>
                <a:gd name="connsiteX86" fmla="*/ 984250 w 1200150"/>
                <a:gd name="connsiteY86" fmla="*/ 463550 h 831435"/>
                <a:gd name="connsiteX87" fmla="*/ 965200 w 1200150"/>
                <a:gd name="connsiteY87" fmla="*/ 469900 h 831435"/>
                <a:gd name="connsiteX88" fmla="*/ 942975 w 1200150"/>
                <a:gd name="connsiteY88" fmla="*/ 482600 h 831435"/>
                <a:gd name="connsiteX89" fmla="*/ 933450 w 1200150"/>
                <a:gd name="connsiteY89" fmla="*/ 488950 h 831435"/>
                <a:gd name="connsiteX90" fmla="*/ 923925 w 1200150"/>
                <a:gd name="connsiteY90" fmla="*/ 498475 h 831435"/>
                <a:gd name="connsiteX91" fmla="*/ 911225 w 1200150"/>
                <a:gd name="connsiteY91" fmla="*/ 501650 h 831435"/>
                <a:gd name="connsiteX92" fmla="*/ 892175 w 1200150"/>
                <a:gd name="connsiteY92" fmla="*/ 517525 h 831435"/>
                <a:gd name="connsiteX93" fmla="*/ 879475 w 1200150"/>
                <a:gd name="connsiteY93" fmla="*/ 520700 h 831435"/>
                <a:gd name="connsiteX94" fmla="*/ 860425 w 1200150"/>
                <a:gd name="connsiteY94" fmla="*/ 536575 h 831435"/>
                <a:gd name="connsiteX95" fmla="*/ 850900 w 1200150"/>
                <a:gd name="connsiteY95" fmla="*/ 539750 h 831435"/>
                <a:gd name="connsiteX96" fmla="*/ 841375 w 1200150"/>
                <a:gd name="connsiteY96" fmla="*/ 549275 h 831435"/>
                <a:gd name="connsiteX97" fmla="*/ 822325 w 1200150"/>
                <a:gd name="connsiteY97" fmla="*/ 561975 h 831435"/>
                <a:gd name="connsiteX98" fmla="*/ 812800 w 1200150"/>
                <a:gd name="connsiteY98" fmla="*/ 571500 h 831435"/>
                <a:gd name="connsiteX99" fmla="*/ 793750 w 1200150"/>
                <a:gd name="connsiteY99" fmla="*/ 577850 h 831435"/>
                <a:gd name="connsiteX100" fmla="*/ 784225 w 1200150"/>
                <a:gd name="connsiteY100" fmla="*/ 584200 h 831435"/>
                <a:gd name="connsiteX101" fmla="*/ 765175 w 1200150"/>
                <a:gd name="connsiteY101" fmla="*/ 590550 h 831435"/>
                <a:gd name="connsiteX102" fmla="*/ 746125 w 1200150"/>
                <a:gd name="connsiteY102" fmla="*/ 600075 h 831435"/>
                <a:gd name="connsiteX103" fmla="*/ 723900 w 1200150"/>
                <a:gd name="connsiteY103" fmla="*/ 612775 h 831435"/>
                <a:gd name="connsiteX104" fmla="*/ 714375 w 1200150"/>
                <a:gd name="connsiteY104" fmla="*/ 615950 h 831435"/>
                <a:gd name="connsiteX105" fmla="*/ 688975 w 1200150"/>
                <a:gd name="connsiteY105" fmla="*/ 622300 h 831435"/>
                <a:gd name="connsiteX106" fmla="*/ 679450 w 1200150"/>
                <a:gd name="connsiteY106" fmla="*/ 628650 h 831435"/>
                <a:gd name="connsiteX107" fmla="*/ 666750 w 1200150"/>
                <a:gd name="connsiteY107" fmla="*/ 631825 h 831435"/>
                <a:gd name="connsiteX108" fmla="*/ 657225 w 1200150"/>
                <a:gd name="connsiteY108" fmla="*/ 635000 h 831435"/>
                <a:gd name="connsiteX109" fmla="*/ 644525 w 1200150"/>
                <a:gd name="connsiteY109" fmla="*/ 638175 h 831435"/>
                <a:gd name="connsiteX110" fmla="*/ 622300 w 1200150"/>
                <a:gd name="connsiteY110" fmla="*/ 650875 h 831435"/>
                <a:gd name="connsiteX111" fmla="*/ 612775 w 1200150"/>
                <a:gd name="connsiteY111" fmla="*/ 654050 h 831435"/>
                <a:gd name="connsiteX112" fmla="*/ 587375 w 1200150"/>
                <a:gd name="connsiteY112" fmla="*/ 666750 h 831435"/>
                <a:gd name="connsiteX113" fmla="*/ 574675 w 1200150"/>
                <a:gd name="connsiteY113" fmla="*/ 673100 h 831435"/>
                <a:gd name="connsiteX114" fmla="*/ 549275 w 1200150"/>
                <a:gd name="connsiteY114" fmla="*/ 679450 h 831435"/>
                <a:gd name="connsiteX115" fmla="*/ 530225 w 1200150"/>
                <a:gd name="connsiteY115" fmla="*/ 688975 h 831435"/>
                <a:gd name="connsiteX116" fmla="*/ 508000 w 1200150"/>
                <a:gd name="connsiteY116" fmla="*/ 701675 h 831435"/>
                <a:gd name="connsiteX117" fmla="*/ 488950 w 1200150"/>
                <a:gd name="connsiteY117" fmla="*/ 708025 h 831435"/>
                <a:gd name="connsiteX118" fmla="*/ 479425 w 1200150"/>
                <a:gd name="connsiteY118" fmla="*/ 714375 h 831435"/>
                <a:gd name="connsiteX119" fmla="*/ 469900 w 1200150"/>
                <a:gd name="connsiteY119" fmla="*/ 717550 h 831435"/>
                <a:gd name="connsiteX120" fmla="*/ 450850 w 1200150"/>
                <a:gd name="connsiteY120" fmla="*/ 730250 h 831435"/>
                <a:gd name="connsiteX121" fmla="*/ 441325 w 1200150"/>
                <a:gd name="connsiteY121" fmla="*/ 739775 h 831435"/>
                <a:gd name="connsiteX122" fmla="*/ 428625 w 1200150"/>
                <a:gd name="connsiteY122" fmla="*/ 742950 h 831435"/>
                <a:gd name="connsiteX123" fmla="*/ 400050 w 1200150"/>
                <a:gd name="connsiteY123" fmla="*/ 765175 h 831435"/>
                <a:gd name="connsiteX124" fmla="*/ 390525 w 1200150"/>
                <a:gd name="connsiteY124" fmla="*/ 771525 h 831435"/>
                <a:gd name="connsiteX125" fmla="*/ 381000 w 1200150"/>
                <a:gd name="connsiteY125" fmla="*/ 781050 h 831435"/>
                <a:gd name="connsiteX126" fmla="*/ 339725 w 1200150"/>
                <a:gd name="connsiteY126" fmla="*/ 790575 h 831435"/>
                <a:gd name="connsiteX127" fmla="*/ 311150 w 1200150"/>
                <a:gd name="connsiteY127" fmla="*/ 800100 h 831435"/>
                <a:gd name="connsiteX128" fmla="*/ 301625 w 1200150"/>
                <a:gd name="connsiteY128" fmla="*/ 803275 h 831435"/>
                <a:gd name="connsiteX129" fmla="*/ 254000 w 1200150"/>
                <a:gd name="connsiteY129" fmla="*/ 809625 h 831435"/>
                <a:gd name="connsiteX130" fmla="*/ 234950 w 1200150"/>
                <a:gd name="connsiteY130" fmla="*/ 812800 h 831435"/>
                <a:gd name="connsiteX131" fmla="*/ 212725 w 1200150"/>
                <a:gd name="connsiteY131" fmla="*/ 819150 h 831435"/>
                <a:gd name="connsiteX132" fmla="*/ 200025 w 1200150"/>
                <a:gd name="connsiteY132" fmla="*/ 822325 h 831435"/>
                <a:gd name="connsiteX133" fmla="*/ 177800 w 1200150"/>
                <a:gd name="connsiteY133" fmla="*/ 828675 h 831435"/>
                <a:gd name="connsiteX134" fmla="*/ 161925 w 1200150"/>
                <a:gd name="connsiteY134" fmla="*/ 825500 h 831435"/>
                <a:gd name="connsiteX135" fmla="*/ 152400 w 1200150"/>
                <a:gd name="connsiteY135" fmla="*/ 819150 h 831435"/>
                <a:gd name="connsiteX136" fmla="*/ 139700 w 1200150"/>
                <a:gd name="connsiteY136" fmla="*/ 815975 h 831435"/>
                <a:gd name="connsiteX137" fmla="*/ 130175 w 1200150"/>
                <a:gd name="connsiteY137" fmla="*/ 806450 h 831435"/>
                <a:gd name="connsiteX138" fmla="*/ 111125 w 1200150"/>
                <a:gd name="connsiteY138" fmla="*/ 793750 h 831435"/>
                <a:gd name="connsiteX139" fmla="*/ 92075 w 1200150"/>
                <a:gd name="connsiteY139" fmla="*/ 771525 h 831435"/>
                <a:gd name="connsiteX140" fmla="*/ 82550 w 1200150"/>
                <a:gd name="connsiteY140" fmla="*/ 752475 h 831435"/>
                <a:gd name="connsiteX141" fmla="*/ 73025 w 1200150"/>
                <a:gd name="connsiteY141" fmla="*/ 746125 h 831435"/>
                <a:gd name="connsiteX142" fmla="*/ 66675 w 1200150"/>
                <a:gd name="connsiteY142" fmla="*/ 727075 h 831435"/>
                <a:gd name="connsiteX143" fmla="*/ 57150 w 1200150"/>
                <a:gd name="connsiteY143" fmla="*/ 695325 h 831435"/>
                <a:gd name="connsiteX144" fmla="*/ 47625 w 1200150"/>
                <a:gd name="connsiteY144" fmla="*/ 660400 h 831435"/>
                <a:gd name="connsiteX145" fmla="*/ 41275 w 1200150"/>
                <a:gd name="connsiteY145" fmla="*/ 650875 h 831435"/>
                <a:gd name="connsiteX146" fmla="*/ 38100 w 1200150"/>
                <a:gd name="connsiteY146" fmla="*/ 638175 h 831435"/>
                <a:gd name="connsiteX147" fmla="*/ 31750 w 1200150"/>
                <a:gd name="connsiteY147" fmla="*/ 619125 h 831435"/>
                <a:gd name="connsiteX148" fmla="*/ 28575 w 1200150"/>
                <a:gd name="connsiteY148" fmla="*/ 603250 h 831435"/>
                <a:gd name="connsiteX149" fmla="*/ 25400 w 1200150"/>
                <a:gd name="connsiteY149" fmla="*/ 577850 h 831435"/>
                <a:gd name="connsiteX150" fmla="*/ 19050 w 1200150"/>
                <a:gd name="connsiteY150" fmla="*/ 558800 h 831435"/>
                <a:gd name="connsiteX151" fmla="*/ 15875 w 1200150"/>
                <a:gd name="connsiteY151" fmla="*/ 542925 h 831435"/>
                <a:gd name="connsiteX152" fmla="*/ 9525 w 1200150"/>
                <a:gd name="connsiteY152" fmla="*/ 523875 h 831435"/>
                <a:gd name="connsiteX153" fmla="*/ 0 w 1200150"/>
                <a:gd name="connsiteY153" fmla="*/ 488950 h 83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</a:cxnLst>
              <a:rect l="l" t="t" r="r" b="b"/>
              <a:pathLst>
                <a:path w="1200150" h="831435">
                  <a:moveTo>
                    <a:pt x="0" y="488950"/>
                  </a:moveTo>
                  <a:lnTo>
                    <a:pt x="0" y="488950"/>
                  </a:lnTo>
                  <a:cubicBezTo>
                    <a:pt x="7408" y="481542"/>
                    <a:pt x="14438" y="473734"/>
                    <a:pt x="22225" y="466725"/>
                  </a:cubicBezTo>
                  <a:cubicBezTo>
                    <a:pt x="25061" y="464172"/>
                    <a:pt x="28645" y="462593"/>
                    <a:pt x="31750" y="460375"/>
                  </a:cubicBezTo>
                  <a:cubicBezTo>
                    <a:pt x="36056" y="457299"/>
                    <a:pt x="40432" y="454294"/>
                    <a:pt x="44450" y="450850"/>
                  </a:cubicBezTo>
                  <a:cubicBezTo>
                    <a:pt x="47859" y="447928"/>
                    <a:pt x="50431" y="444082"/>
                    <a:pt x="53975" y="441325"/>
                  </a:cubicBezTo>
                  <a:cubicBezTo>
                    <a:pt x="59999" y="436640"/>
                    <a:pt x="67629" y="434021"/>
                    <a:pt x="73025" y="428625"/>
                  </a:cubicBezTo>
                  <a:cubicBezTo>
                    <a:pt x="80047" y="421603"/>
                    <a:pt x="83234" y="417170"/>
                    <a:pt x="92075" y="412750"/>
                  </a:cubicBezTo>
                  <a:cubicBezTo>
                    <a:pt x="95068" y="411253"/>
                    <a:pt x="98524" y="410893"/>
                    <a:pt x="101600" y="409575"/>
                  </a:cubicBezTo>
                  <a:cubicBezTo>
                    <a:pt x="105950" y="407711"/>
                    <a:pt x="109906" y="404983"/>
                    <a:pt x="114300" y="403225"/>
                  </a:cubicBezTo>
                  <a:cubicBezTo>
                    <a:pt x="120515" y="400739"/>
                    <a:pt x="96308" y="421217"/>
                    <a:pt x="133350" y="396875"/>
                  </a:cubicBezTo>
                  <a:lnTo>
                    <a:pt x="266700" y="282575"/>
                  </a:lnTo>
                  <a:cubicBezTo>
                    <a:pt x="275167" y="279400"/>
                    <a:pt x="283868" y="276792"/>
                    <a:pt x="292100" y="273050"/>
                  </a:cubicBezTo>
                  <a:cubicBezTo>
                    <a:pt x="295574" y="271471"/>
                    <a:pt x="298138" y="268250"/>
                    <a:pt x="301625" y="266700"/>
                  </a:cubicBezTo>
                  <a:cubicBezTo>
                    <a:pt x="321943" y="257670"/>
                    <a:pt x="317217" y="262448"/>
                    <a:pt x="336550" y="257175"/>
                  </a:cubicBezTo>
                  <a:cubicBezTo>
                    <a:pt x="343008" y="255414"/>
                    <a:pt x="349250" y="252942"/>
                    <a:pt x="355600" y="250825"/>
                  </a:cubicBezTo>
                  <a:lnTo>
                    <a:pt x="374650" y="244475"/>
                  </a:lnTo>
                  <a:lnTo>
                    <a:pt x="412750" y="231775"/>
                  </a:lnTo>
                  <a:lnTo>
                    <a:pt x="422275" y="228600"/>
                  </a:lnTo>
                  <a:cubicBezTo>
                    <a:pt x="425450" y="227542"/>
                    <a:pt x="428518" y="226081"/>
                    <a:pt x="431800" y="225425"/>
                  </a:cubicBezTo>
                  <a:cubicBezTo>
                    <a:pt x="440864" y="223612"/>
                    <a:pt x="451407" y="221765"/>
                    <a:pt x="460375" y="219075"/>
                  </a:cubicBezTo>
                  <a:cubicBezTo>
                    <a:pt x="466786" y="217152"/>
                    <a:pt x="472931" y="214348"/>
                    <a:pt x="479425" y="212725"/>
                  </a:cubicBezTo>
                  <a:cubicBezTo>
                    <a:pt x="483658" y="211667"/>
                    <a:pt x="487945" y="210804"/>
                    <a:pt x="492125" y="209550"/>
                  </a:cubicBezTo>
                  <a:cubicBezTo>
                    <a:pt x="501742" y="206665"/>
                    <a:pt x="511175" y="203200"/>
                    <a:pt x="520700" y="200025"/>
                  </a:cubicBezTo>
                  <a:cubicBezTo>
                    <a:pt x="523875" y="198967"/>
                    <a:pt x="526978" y="197662"/>
                    <a:pt x="530225" y="196850"/>
                  </a:cubicBezTo>
                  <a:cubicBezTo>
                    <a:pt x="534458" y="195792"/>
                    <a:pt x="538839" y="195207"/>
                    <a:pt x="542925" y="193675"/>
                  </a:cubicBezTo>
                  <a:cubicBezTo>
                    <a:pt x="547357" y="192013"/>
                    <a:pt x="551566" y="189760"/>
                    <a:pt x="555625" y="187325"/>
                  </a:cubicBezTo>
                  <a:cubicBezTo>
                    <a:pt x="562169" y="183398"/>
                    <a:pt x="567435" y="177038"/>
                    <a:pt x="574675" y="174625"/>
                  </a:cubicBezTo>
                  <a:cubicBezTo>
                    <a:pt x="581025" y="172508"/>
                    <a:pt x="588156" y="171988"/>
                    <a:pt x="593725" y="168275"/>
                  </a:cubicBezTo>
                  <a:cubicBezTo>
                    <a:pt x="596900" y="166158"/>
                    <a:pt x="599763" y="163475"/>
                    <a:pt x="603250" y="161925"/>
                  </a:cubicBezTo>
                  <a:cubicBezTo>
                    <a:pt x="609367" y="159207"/>
                    <a:pt x="616731" y="159288"/>
                    <a:pt x="622300" y="155575"/>
                  </a:cubicBezTo>
                  <a:cubicBezTo>
                    <a:pt x="625475" y="153458"/>
                    <a:pt x="628338" y="150775"/>
                    <a:pt x="631825" y="149225"/>
                  </a:cubicBezTo>
                  <a:cubicBezTo>
                    <a:pt x="637942" y="146507"/>
                    <a:pt x="644888" y="145868"/>
                    <a:pt x="650875" y="142875"/>
                  </a:cubicBezTo>
                  <a:cubicBezTo>
                    <a:pt x="659342" y="138642"/>
                    <a:pt x="667295" y="133168"/>
                    <a:pt x="676275" y="130175"/>
                  </a:cubicBezTo>
                  <a:cubicBezTo>
                    <a:pt x="682625" y="128058"/>
                    <a:pt x="689756" y="127538"/>
                    <a:pt x="695325" y="123825"/>
                  </a:cubicBezTo>
                  <a:cubicBezTo>
                    <a:pt x="705329" y="117156"/>
                    <a:pt x="703252" y="117333"/>
                    <a:pt x="714375" y="114300"/>
                  </a:cubicBezTo>
                  <a:cubicBezTo>
                    <a:pt x="722795" y="112004"/>
                    <a:pt x="739775" y="107950"/>
                    <a:pt x="739775" y="107950"/>
                  </a:cubicBezTo>
                  <a:cubicBezTo>
                    <a:pt x="742950" y="105833"/>
                    <a:pt x="745793" y="103103"/>
                    <a:pt x="749300" y="101600"/>
                  </a:cubicBezTo>
                  <a:cubicBezTo>
                    <a:pt x="763542" y="95496"/>
                    <a:pt x="759168" y="101429"/>
                    <a:pt x="771525" y="95250"/>
                  </a:cubicBezTo>
                  <a:cubicBezTo>
                    <a:pt x="774938" y="93543"/>
                    <a:pt x="777543" y="90403"/>
                    <a:pt x="781050" y="88900"/>
                  </a:cubicBezTo>
                  <a:cubicBezTo>
                    <a:pt x="785061" y="87181"/>
                    <a:pt x="789570" y="86979"/>
                    <a:pt x="793750" y="85725"/>
                  </a:cubicBezTo>
                  <a:cubicBezTo>
                    <a:pt x="800161" y="83802"/>
                    <a:pt x="806306" y="80998"/>
                    <a:pt x="812800" y="79375"/>
                  </a:cubicBezTo>
                  <a:cubicBezTo>
                    <a:pt x="819728" y="77643"/>
                    <a:pt x="844302" y="71072"/>
                    <a:pt x="854075" y="69850"/>
                  </a:cubicBezTo>
                  <a:cubicBezTo>
                    <a:pt x="865674" y="68400"/>
                    <a:pt x="877358" y="67733"/>
                    <a:pt x="889000" y="66675"/>
                  </a:cubicBezTo>
                  <a:cubicBezTo>
                    <a:pt x="893233" y="65617"/>
                    <a:pt x="897520" y="64754"/>
                    <a:pt x="901700" y="63500"/>
                  </a:cubicBezTo>
                  <a:cubicBezTo>
                    <a:pt x="908111" y="61577"/>
                    <a:pt x="914256" y="58773"/>
                    <a:pt x="920750" y="57150"/>
                  </a:cubicBezTo>
                  <a:cubicBezTo>
                    <a:pt x="924819" y="56133"/>
                    <a:pt x="938420" y="53077"/>
                    <a:pt x="942975" y="50800"/>
                  </a:cubicBezTo>
                  <a:cubicBezTo>
                    <a:pt x="965886" y="39345"/>
                    <a:pt x="937368" y="49233"/>
                    <a:pt x="965200" y="38100"/>
                  </a:cubicBezTo>
                  <a:cubicBezTo>
                    <a:pt x="971415" y="35614"/>
                    <a:pt x="978681" y="35463"/>
                    <a:pt x="984250" y="31750"/>
                  </a:cubicBezTo>
                  <a:cubicBezTo>
                    <a:pt x="987425" y="29633"/>
                    <a:pt x="990362" y="27107"/>
                    <a:pt x="993775" y="25400"/>
                  </a:cubicBezTo>
                  <a:cubicBezTo>
                    <a:pt x="996768" y="23903"/>
                    <a:pt x="1000374" y="23850"/>
                    <a:pt x="1003300" y="22225"/>
                  </a:cubicBezTo>
                  <a:cubicBezTo>
                    <a:pt x="1009971" y="18519"/>
                    <a:pt x="1015110" y="11938"/>
                    <a:pt x="1022350" y="9525"/>
                  </a:cubicBezTo>
                  <a:lnTo>
                    <a:pt x="1041400" y="3175"/>
                  </a:lnTo>
                  <a:lnTo>
                    <a:pt x="1050925" y="0"/>
                  </a:lnTo>
                  <a:lnTo>
                    <a:pt x="1069975" y="6350"/>
                  </a:lnTo>
                  <a:lnTo>
                    <a:pt x="1079500" y="9525"/>
                  </a:lnTo>
                  <a:cubicBezTo>
                    <a:pt x="1081617" y="12700"/>
                    <a:pt x="1083315" y="16198"/>
                    <a:pt x="1085850" y="19050"/>
                  </a:cubicBezTo>
                  <a:cubicBezTo>
                    <a:pt x="1091816" y="25762"/>
                    <a:pt x="1099919" y="30628"/>
                    <a:pt x="1104900" y="38100"/>
                  </a:cubicBezTo>
                  <a:lnTo>
                    <a:pt x="1123950" y="66675"/>
                  </a:lnTo>
                  <a:cubicBezTo>
                    <a:pt x="1126067" y="69850"/>
                    <a:pt x="1128593" y="72787"/>
                    <a:pt x="1130300" y="76200"/>
                  </a:cubicBezTo>
                  <a:cubicBezTo>
                    <a:pt x="1132417" y="80433"/>
                    <a:pt x="1134215" y="84841"/>
                    <a:pt x="1136650" y="88900"/>
                  </a:cubicBezTo>
                  <a:cubicBezTo>
                    <a:pt x="1140577" y="95444"/>
                    <a:pt x="1145937" y="101124"/>
                    <a:pt x="1149350" y="107950"/>
                  </a:cubicBezTo>
                  <a:cubicBezTo>
                    <a:pt x="1151467" y="112183"/>
                    <a:pt x="1153352" y="116541"/>
                    <a:pt x="1155700" y="120650"/>
                  </a:cubicBezTo>
                  <a:cubicBezTo>
                    <a:pt x="1157593" y="123963"/>
                    <a:pt x="1160343" y="126762"/>
                    <a:pt x="1162050" y="130175"/>
                  </a:cubicBezTo>
                  <a:cubicBezTo>
                    <a:pt x="1163547" y="133168"/>
                    <a:pt x="1163728" y="136707"/>
                    <a:pt x="1165225" y="139700"/>
                  </a:cubicBezTo>
                  <a:cubicBezTo>
                    <a:pt x="1166932" y="143113"/>
                    <a:pt x="1169868" y="145812"/>
                    <a:pt x="1171575" y="149225"/>
                  </a:cubicBezTo>
                  <a:cubicBezTo>
                    <a:pt x="1173072" y="152218"/>
                    <a:pt x="1173253" y="155757"/>
                    <a:pt x="1174750" y="158750"/>
                  </a:cubicBezTo>
                  <a:cubicBezTo>
                    <a:pt x="1176457" y="162163"/>
                    <a:pt x="1179207" y="164962"/>
                    <a:pt x="1181100" y="168275"/>
                  </a:cubicBezTo>
                  <a:cubicBezTo>
                    <a:pt x="1197213" y="196473"/>
                    <a:pt x="1178329" y="167294"/>
                    <a:pt x="1193800" y="190500"/>
                  </a:cubicBezTo>
                  <a:cubicBezTo>
                    <a:pt x="1194858" y="200025"/>
                    <a:pt x="1195620" y="209588"/>
                    <a:pt x="1196975" y="219075"/>
                  </a:cubicBezTo>
                  <a:cubicBezTo>
                    <a:pt x="1197738" y="224417"/>
                    <a:pt x="1200150" y="229554"/>
                    <a:pt x="1200150" y="234950"/>
                  </a:cubicBezTo>
                  <a:cubicBezTo>
                    <a:pt x="1200150" y="258257"/>
                    <a:pt x="1199458" y="281625"/>
                    <a:pt x="1196975" y="304800"/>
                  </a:cubicBezTo>
                  <a:cubicBezTo>
                    <a:pt x="1196262" y="311455"/>
                    <a:pt x="1192248" y="317356"/>
                    <a:pt x="1190625" y="323850"/>
                  </a:cubicBezTo>
                  <a:cubicBezTo>
                    <a:pt x="1189567" y="328083"/>
                    <a:pt x="1189401" y="332647"/>
                    <a:pt x="1187450" y="336550"/>
                  </a:cubicBezTo>
                  <a:cubicBezTo>
                    <a:pt x="1184037" y="343376"/>
                    <a:pt x="1177163" y="348360"/>
                    <a:pt x="1174750" y="355600"/>
                  </a:cubicBezTo>
                  <a:cubicBezTo>
                    <a:pt x="1173692" y="358775"/>
                    <a:pt x="1173666" y="362512"/>
                    <a:pt x="1171575" y="365125"/>
                  </a:cubicBezTo>
                  <a:cubicBezTo>
                    <a:pt x="1169191" y="368105"/>
                    <a:pt x="1165225" y="369358"/>
                    <a:pt x="1162050" y="371475"/>
                  </a:cubicBezTo>
                  <a:cubicBezTo>
                    <a:pt x="1159933" y="374650"/>
                    <a:pt x="1158572" y="378487"/>
                    <a:pt x="1155700" y="381000"/>
                  </a:cubicBezTo>
                  <a:cubicBezTo>
                    <a:pt x="1147124" y="388504"/>
                    <a:pt x="1120715" y="403245"/>
                    <a:pt x="1111250" y="406400"/>
                  </a:cubicBezTo>
                  <a:cubicBezTo>
                    <a:pt x="1108075" y="407458"/>
                    <a:pt x="1104718" y="408078"/>
                    <a:pt x="1101725" y="409575"/>
                  </a:cubicBezTo>
                  <a:cubicBezTo>
                    <a:pt x="1085415" y="417730"/>
                    <a:pt x="1097727" y="415605"/>
                    <a:pt x="1079500" y="428625"/>
                  </a:cubicBezTo>
                  <a:cubicBezTo>
                    <a:pt x="1076672" y="430645"/>
                    <a:pt x="1059092" y="434293"/>
                    <a:pt x="1057275" y="434975"/>
                  </a:cubicBezTo>
                  <a:cubicBezTo>
                    <a:pt x="1052843" y="436637"/>
                    <a:pt x="1049007" y="439663"/>
                    <a:pt x="1044575" y="441325"/>
                  </a:cubicBezTo>
                  <a:cubicBezTo>
                    <a:pt x="1040489" y="442857"/>
                    <a:pt x="1035961" y="442968"/>
                    <a:pt x="1031875" y="444500"/>
                  </a:cubicBezTo>
                  <a:cubicBezTo>
                    <a:pt x="1027443" y="446162"/>
                    <a:pt x="1023525" y="448986"/>
                    <a:pt x="1019175" y="450850"/>
                  </a:cubicBezTo>
                  <a:cubicBezTo>
                    <a:pt x="1001265" y="458526"/>
                    <a:pt x="1018432" y="449144"/>
                    <a:pt x="996950" y="457200"/>
                  </a:cubicBezTo>
                  <a:cubicBezTo>
                    <a:pt x="992518" y="458862"/>
                    <a:pt x="988644" y="461792"/>
                    <a:pt x="984250" y="463550"/>
                  </a:cubicBezTo>
                  <a:cubicBezTo>
                    <a:pt x="978035" y="466036"/>
                    <a:pt x="970769" y="466187"/>
                    <a:pt x="965200" y="469900"/>
                  </a:cubicBezTo>
                  <a:cubicBezTo>
                    <a:pt x="941994" y="485371"/>
                    <a:pt x="971173" y="466487"/>
                    <a:pt x="942975" y="482600"/>
                  </a:cubicBezTo>
                  <a:cubicBezTo>
                    <a:pt x="939662" y="484493"/>
                    <a:pt x="936381" y="486507"/>
                    <a:pt x="933450" y="488950"/>
                  </a:cubicBezTo>
                  <a:cubicBezTo>
                    <a:pt x="930001" y="491825"/>
                    <a:pt x="927824" y="496247"/>
                    <a:pt x="923925" y="498475"/>
                  </a:cubicBezTo>
                  <a:cubicBezTo>
                    <a:pt x="920136" y="500640"/>
                    <a:pt x="915458" y="500592"/>
                    <a:pt x="911225" y="501650"/>
                  </a:cubicBezTo>
                  <a:cubicBezTo>
                    <a:pt x="905504" y="507371"/>
                    <a:pt x="899911" y="514210"/>
                    <a:pt x="892175" y="517525"/>
                  </a:cubicBezTo>
                  <a:cubicBezTo>
                    <a:pt x="888164" y="519244"/>
                    <a:pt x="883708" y="519642"/>
                    <a:pt x="879475" y="520700"/>
                  </a:cubicBezTo>
                  <a:cubicBezTo>
                    <a:pt x="872453" y="527722"/>
                    <a:pt x="869266" y="532155"/>
                    <a:pt x="860425" y="536575"/>
                  </a:cubicBezTo>
                  <a:cubicBezTo>
                    <a:pt x="857432" y="538072"/>
                    <a:pt x="854075" y="538692"/>
                    <a:pt x="850900" y="539750"/>
                  </a:cubicBezTo>
                  <a:cubicBezTo>
                    <a:pt x="847725" y="542925"/>
                    <a:pt x="844919" y="546518"/>
                    <a:pt x="841375" y="549275"/>
                  </a:cubicBezTo>
                  <a:cubicBezTo>
                    <a:pt x="835351" y="553960"/>
                    <a:pt x="827721" y="556579"/>
                    <a:pt x="822325" y="561975"/>
                  </a:cubicBezTo>
                  <a:cubicBezTo>
                    <a:pt x="819150" y="565150"/>
                    <a:pt x="816725" y="569319"/>
                    <a:pt x="812800" y="571500"/>
                  </a:cubicBezTo>
                  <a:cubicBezTo>
                    <a:pt x="806949" y="574751"/>
                    <a:pt x="799319" y="574137"/>
                    <a:pt x="793750" y="577850"/>
                  </a:cubicBezTo>
                  <a:cubicBezTo>
                    <a:pt x="790575" y="579967"/>
                    <a:pt x="787712" y="582650"/>
                    <a:pt x="784225" y="584200"/>
                  </a:cubicBezTo>
                  <a:cubicBezTo>
                    <a:pt x="778108" y="586918"/>
                    <a:pt x="770744" y="586837"/>
                    <a:pt x="765175" y="590550"/>
                  </a:cubicBezTo>
                  <a:cubicBezTo>
                    <a:pt x="737878" y="608748"/>
                    <a:pt x="772415" y="586930"/>
                    <a:pt x="746125" y="600075"/>
                  </a:cubicBezTo>
                  <a:cubicBezTo>
                    <a:pt x="714239" y="616018"/>
                    <a:pt x="762864" y="596076"/>
                    <a:pt x="723900" y="612775"/>
                  </a:cubicBezTo>
                  <a:cubicBezTo>
                    <a:pt x="720824" y="614093"/>
                    <a:pt x="717622" y="615138"/>
                    <a:pt x="714375" y="615950"/>
                  </a:cubicBezTo>
                  <a:cubicBezTo>
                    <a:pt x="707129" y="617761"/>
                    <a:pt x="696233" y="618671"/>
                    <a:pt x="688975" y="622300"/>
                  </a:cubicBezTo>
                  <a:cubicBezTo>
                    <a:pt x="685562" y="624007"/>
                    <a:pt x="682957" y="627147"/>
                    <a:pt x="679450" y="628650"/>
                  </a:cubicBezTo>
                  <a:cubicBezTo>
                    <a:pt x="675439" y="630369"/>
                    <a:pt x="670946" y="630626"/>
                    <a:pt x="666750" y="631825"/>
                  </a:cubicBezTo>
                  <a:cubicBezTo>
                    <a:pt x="663532" y="632744"/>
                    <a:pt x="660443" y="634081"/>
                    <a:pt x="657225" y="635000"/>
                  </a:cubicBezTo>
                  <a:cubicBezTo>
                    <a:pt x="653029" y="636199"/>
                    <a:pt x="648611" y="636643"/>
                    <a:pt x="644525" y="638175"/>
                  </a:cubicBezTo>
                  <a:cubicBezTo>
                    <a:pt x="622260" y="646524"/>
                    <a:pt x="640723" y="641663"/>
                    <a:pt x="622300" y="650875"/>
                  </a:cubicBezTo>
                  <a:cubicBezTo>
                    <a:pt x="619307" y="652372"/>
                    <a:pt x="615822" y="652665"/>
                    <a:pt x="612775" y="654050"/>
                  </a:cubicBezTo>
                  <a:cubicBezTo>
                    <a:pt x="604157" y="657967"/>
                    <a:pt x="595842" y="662517"/>
                    <a:pt x="587375" y="666750"/>
                  </a:cubicBezTo>
                  <a:cubicBezTo>
                    <a:pt x="583142" y="668867"/>
                    <a:pt x="579165" y="671603"/>
                    <a:pt x="574675" y="673100"/>
                  </a:cubicBezTo>
                  <a:cubicBezTo>
                    <a:pt x="560030" y="677982"/>
                    <a:pt x="568432" y="675619"/>
                    <a:pt x="549275" y="679450"/>
                  </a:cubicBezTo>
                  <a:cubicBezTo>
                    <a:pt x="521978" y="697648"/>
                    <a:pt x="556515" y="675830"/>
                    <a:pt x="530225" y="688975"/>
                  </a:cubicBezTo>
                  <a:cubicBezTo>
                    <a:pt x="507314" y="700430"/>
                    <a:pt x="535832" y="690542"/>
                    <a:pt x="508000" y="701675"/>
                  </a:cubicBezTo>
                  <a:cubicBezTo>
                    <a:pt x="501785" y="704161"/>
                    <a:pt x="494519" y="704312"/>
                    <a:pt x="488950" y="708025"/>
                  </a:cubicBezTo>
                  <a:cubicBezTo>
                    <a:pt x="485775" y="710142"/>
                    <a:pt x="482838" y="712668"/>
                    <a:pt x="479425" y="714375"/>
                  </a:cubicBezTo>
                  <a:cubicBezTo>
                    <a:pt x="476432" y="715872"/>
                    <a:pt x="472826" y="715925"/>
                    <a:pt x="469900" y="717550"/>
                  </a:cubicBezTo>
                  <a:cubicBezTo>
                    <a:pt x="463229" y="721256"/>
                    <a:pt x="456246" y="724854"/>
                    <a:pt x="450850" y="730250"/>
                  </a:cubicBezTo>
                  <a:cubicBezTo>
                    <a:pt x="447675" y="733425"/>
                    <a:pt x="445224" y="737547"/>
                    <a:pt x="441325" y="739775"/>
                  </a:cubicBezTo>
                  <a:cubicBezTo>
                    <a:pt x="437536" y="741940"/>
                    <a:pt x="432858" y="741892"/>
                    <a:pt x="428625" y="742950"/>
                  </a:cubicBezTo>
                  <a:cubicBezTo>
                    <a:pt x="380477" y="775048"/>
                    <a:pt x="429893" y="740306"/>
                    <a:pt x="400050" y="765175"/>
                  </a:cubicBezTo>
                  <a:cubicBezTo>
                    <a:pt x="397119" y="767618"/>
                    <a:pt x="393456" y="769082"/>
                    <a:pt x="390525" y="771525"/>
                  </a:cubicBezTo>
                  <a:cubicBezTo>
                    <a:pt x="387076" y="774400"/>
                    <a:pt x="384925" y="778869"/>
                    <a:pt x="381000" y="781050"/>
                  </a:cubicBezTo>
                  <a:cubicBezTo>
                    <a:pt x="368931" y="787755"/>
                    <a:pt x="352834" y="788702"/>
                    <a:pt x="339725" y="790575"/>
                  </a:cubicBezTo>
                  <a:lnTo>
                    <a:pt x="311150" y="800100"/>
                  </a:lnTo>
                  <a:cubicBezTo>
                    <a:pt x="307975" y="801158"/>
                    <a:pt x="304946" y="802860"/>
                    <a:pt x="301625" y="803275"/>
                  </a:cubicBezTo>
                  <a:cubicBezTo>
                    <a:pt x="282122" y="805713"/>
                    <a:pt x="272987" y="806704"/>
                    <a:pt x="254000" y="809625"/>
                  </a:cubicBezTo>
                  <a:cubicBezTo>
                    <a:pt x="247637" y="810604"/>
                    <a:pt x="241263" y="811537"/>
                    <a:pt x="234950" y="812800"/>
                  </a:cubicBezTo>
                  <a:cubicBezTo>
                    <a:pt x="218407" y="816109"/>
                    <a:pt x="226847" y="815115"/>
                    <a:pt x="212725" y="819150"/>
                  </a:cubicBezTo>
                  <a:cubicBezTo>
                    <a:pt x="208529" y="820349"/>
                    <a:pt x="204221" y="821126"/>
                    <a:pt x="200025" y="822325"/>
                  </a:cubicBezTo>
                  <a:cubicBezTo>
                    <a:pt x="168141" y="831435"/>
                    <a:pt x="217502" y="818749"/>
                    <a:pt x="177800" y="828675"/>
                  </a:cubicBezTo>
                  <a:cubicBezTo>
                    <a:pt x="172508" y="827617"/>
                    <a:pt x="166978" y="827395"/>
                    <a:pt x="161925" y="825500"/>
                  </a:cubicBezTo>
                  <a:cubicBezTo>
                    <a:pt x="158352" y="824160"/>
                    <a:pt x="155907" y="820653"/>
                    <a:pt x="152400" y="819150"/>
                  </a:cubicBezTo>
                  <a:cubicBezTo>
                    <a:pt x="148389" y="817431"/>
                    <a:pt x="143933" y="817033"/>
                    <a:pt x="139700" y="815975"/>
                  </a:cubicBezTo>
                  <a:cubicBezTo>
                    <a:pt x="136525" y="812800"/>
                    <a:pt x="133719" y="809207"/>
                    <a:pt x="130175" y="806450"/>
                  </a:cubicBezTo>
                  <a:cubicBezTo>
                    <a:pt x="124151" y="801765"/>
                    <a:pt x="116521" y="799146"/>
                    <a:pt x="111125" y="793750"/>
                  </a:cubicBezTo>
                  <a:cubicBezTo>
                    <a:pt x="97858" y="780483"/>
                    <a:pt x="104294" y="787817"/>
                    <a:pt x="92075" y="771525"/>
                  </a:cubicBezTo>
                  <a:cubicBezTo>
                    <a:pt x="89493" y="763778"/>
                    <a:pt x="88705" y="758630"/>
                    <a:pt x="82550" y="752475"/>
                  </a:cubicBezTo>
                  <a:cubicBezTo>
                    <a:pt x="79852" y="749777"/>
                    <a:pt x="76200" y="748242"/>
                    <a:pt x="73025" y="746125"/>
                  </a:cubicBezTo>
                  <a:cubicBezTo>
                    <a:pt x="70908" y="739775"/>
                    <a:pt x="67622" y="733701"/>
                    <a:pt x="66675" y="727075"/>
                  </a:cubicBezTo>
                  <a:cubicBezTo>
                    <a:pt x="62960" y="701072"/>
                    <a:pt x="67651" y="711077"/>
                    <a:pt x="57150" y="695325"/>
                  </a:cubicBezTo>
                  <a:cubicBezTo>
                    <a:pt x="55446" y="686805"/>
                    <a:pt x="52229" y="667306"/>
                    <a:pt x="47625" y="660400"/>
                  </a:cubicBezTo>
                  <a:lnTo>
                    <a:pt x="41275" y="650875"/>
                  </a:lnTo>
                  <a:cubicBezTo>
                    <a:pt x="40217" y="646642"/>
                    <a:pt x="39354" y="642355"/>
                    <a:pt x="38100" y="638175"/>
                  </a:cubicBezTo>
                  <a:cubicBezTo>
                    <a:pt x="36177" y="631764"/>
                    <a:pt x="33063" y="625689"/>
                    <a:pt x="31750" y="619125"/>
                  </a:cubicBezTo>
                  <a:cubicBezTo>
                    <a:pt x="30692" y="613833"/>
                    <a:pt x="29396" y="608584"/>
                    <a:pt x="28575" y="603250"/>
                  </a:cubicBezTo>
                  <a:cubicBezTo>
                    <a:pt x="27278" y="594817"/>
                    <a:pt x="27188" y="586193"/>
                    <a:pt x="25400" y="577850"/>
                  </a:cubicBezTo>
                  <a:cubicBezTo>
                    <a:pt x="23998" y="571305"/>
                    <a:pt x="20363" y="565364"/>
                    <a:pt x="19050" y="558800"/>
                  </a:cubicBezTo>
                  <a:cubicBezTo>
                    <a:pt x="17992" y="553508"/>
                    <a:pt x="17295" y="548131"/>
                    <a:pt x="15875" y="542925"/>
                  </a:cubicBezTo>
                  <a:cubicBezTo>
                    <a:pt x="14114" y="536467"/>
                    <a:pt x="13238" y="529444"/>
                    <a:pt x="9525" y="523875"/>
                  </a:cubicBezTo>
                  <a:cubicBezTo>
                    <a:pt x="2001" y="512589"/>
                    <a:pt x="1588" y="494771"/>
                    <a:pt x="0" y="488950"/>
                  </a:cubicBez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9" name="118 Grupo"/>
            <p:cNvGrpSpPr/>
            <p:nvPr/>
          </p:nvGrpSpPr>
          <p:grpSpPr>
            <a:xfrm>
              <a:off x="10060214" y="3836988"/>
              <a:ext cx="6366071" cy="2270854"/>
              <a:chOff x="0" y="6411913"/>
              <a:chExt cx="6366071" cy="2270854"/>
            </a:xfrm>
          </p:grpSpPr>
          <p:sp>
            <p:nvSpPr>
              <p:cNvPr id="84" name="83 Forma libre"/>
              <p:cNvSpPr/>
              <p:nvPr/>
            </p:nvSpPr>
            <p:spPr>
              <a:xfrm>
                <a:off x="134320" y="7152902"/>
                <a:ext cx="322774" cy="552823"/>
              </a:xfrm>
              <a:custGeom>
                <a:avLst/>
                <a:gdLst>
                  <a:gd name="connsiteX0" fmla="*/ 111219 w 322774"/>
                  <a:gd name="connsiteY0" fmla="*/ 373 h 552823"/>
                  <a:gd name="connsiteX1" fmla="*/ 111219 w 322774"/>
                  <a:gd name="connsiteY1" fmla="*/ 373 h 552823"/>
                  <a:gd name="connsiteX2" fmla="*/ 79469 w 322774"/>
                  <a:gd name="connsiteY2" fmla="*/ 6723 h 552823"/>
                  <a:gd name="connsiteX3" fmla="*/ 69944 w 322774"/>
                  <a:gd name="connsiteY3" fmla="*/ 9898 h 552823"/>
                  <a:gd name="connsiteX4" fmla="*/ 50894 w 322774"/>
                  <a:gd name="connsiteY4" fmla="*/ 13073 h 552823"/>
                  <a:gd name="connsiteX5" fmla="*/ 38194 w 322774"/>
                  <a:gd name="connsiteY5" fmla="*/ 16248 h 552823"/>
                  <a:gd name="connsiteX6" fmla="*/ 19144 w 322774"/>
                  <a:gd name="connsiteY6" fmla="*/ 32123 h 552823"/>
                  <a:gd name="connsiteX7" fmla="*/ 9619 w 322774"/>
                  <a:gd name="connsiteY7" fmla="*/ 38473 h 552823"/>
                  <a:gd name="connsiteX8" fmla="*/ 6444 w 322774"/>
                  <a:gd name="connsiteY8" fmla="*/ 60698 h 552823"/>
                  <a:gd name="connsiteX9" fmla="*/ 19144 w 322774"/>
                  <a:gd name="connsiteY9" fmla="*/ 79748 h 552823"/>
                  <a:gd name="connsiteX10" fmla="*/ 25494 w 322774"/>
                  <a:gd name="connsiteY10" fmla="*/ 89273 h 552823"/>
                  <a:gd name="connsiteX11" fmla="*/ 31844 w 322774"/>
                  <a:gd name="connsiteY11" fmla="*/ 101973 h 552823"/>
                  <a:gd name="connsiteX12" fmla="*/ 41369 w 322774"/>
                  <a:gd name="connsiteY12" fmla="*/ 127373 h 552823"/>
                  <a:gd name="connsiteX13" fmla="*/ 50894 w 322774"/>
                  <a:gd name="connsiteY13" fmla="*/ 133723 h 552823"/>
                  <a:gd name="connsiteX14" fmla="*/ 57244 w 322774"/>
                  <a:gd name="connsiteY14" fmla="*/ 152773 h 552823"/>
                  <a:gd name="connsiteX15" fmla="*/ 60419 w 322774"/>
                  <a:gd name="connsiteY15" fmla="*/ 162298 h 552823"/>
                  <a:gd name="connsiteX16" fmla="*/ 76294 w 322774"/>
                  <a:gd name="connsiteY16" fmla="*/ 197223 h 552823"/>
                  <a:gd name="connsiteX17" fmla="*/ 82644 w 322774"/>
                  <a:gd name="connsiteY17" fmla="*/ 260723 h 552823"/>
                  <a:gd name="connsiteX18" fmla="*/ 88994 w 322774"/>
                  <a:gd name="connsiteY18" fmla="*/ 273423 h 552823"/>
                  <a:gd name="connsiteX19" fmla="*/ 95344 w 322774"/>
                  <a:gd name="connsiteY19" fmla="*/ 305173 h 552823"/>
                  <a:gd name="connsiteX20" fmla="*/ 101694 w 322774"/>
                  <a:gd name="connsiteY20" fmla="*/ 330573 h 552823"/>
                  <a:gd name="connsiteX21" fmla="*/ 104869 w 322774"/>
                  <a:gd name="connsiteY21" fmla="*/ 343273 h 552823"/>
                  <a:gd name="connsiteX22" fmla="*/ 108044 w 322774"/>
                  <a:gd name="connsiteY22" fmla="*/ 359148 h 552823"/>
                  <a:gd name="connsiteX23" fmla="*/ 114394 w 322774"/>
                  <a:gd name="connsiteY23" fmla="*/ 384548 h 552823"/>
                  <a:gd name="connsiteX24" fmla="*/ 117569 w 322774"/>
                  <a:gd name="connsiteY24" fmla="*/ 400423 h 552823"/>
                  <a:gd name="connsiteX25" fmla="*/ 120744 w 322774"/>
                  <a:gd name="connsiteY25" fmla="*/ 409948 h 552823"/>
                  <a:gd name="connsiteX26" fmla="*/ 127094 w 322774"/>
                  <a:gd name="connsiteY26" fmla="*/ 432173 h 552823"/>
                  <a:gd name="connsiteX27" fmla="*/ 133444 w 322774"/>
                  <a:gd name="connsiteY27" fmla="*/ 441698 h 552823"/>
                  <a:gd name="connsiteX28" fmla="*/ 139794 w 322774"/>
                  <a:gd name="connsiteY28" fmla="*/ 463923 h 552823"/>
                  <a:gd name="connsiteX29" fmla="*/ 142969 w 322774"/>
                  <a:gd name="connsiteY29" fmla="*/ 473448 h 552823"/>
                  <a:gd name="connsiteX30" fmla="*/ 146144 w 322774"/>
                  <a:gd name="connsiteY30" fmla="*/ 492498 h 552823"/>
                  <a:gd name="connsiteX31" fmla="*/ 158844 w 322774"/>
                  <a:gd name="connsiteY31" fmla="*/ 511548 h 552823"/>
                  <a:gd name="connsiteX32" fmla="*/ 165194 w 322774"/>
                  <a:gd name="connsiteY32" fmla="*/ 524248 h 552823"/>
                  <a:gd name="connsiteX33" fmla="*/ 174719 w 322774"/>
                  <a:gd name="connsiteY33" fmla="*/ 533773 h 552823"/>
                  <a:gd name="connsiteX34" fmla="*/ 181069 w 322774"/>
                  <a:gd name="connsiteY34" fmla="*/ 543298 h 552823"/>
                  <a:gd name="connsiteX35" fmla="*/ 190594 w 322774"/>
                  <a:gd name="connsiteY35" fmla="*/ 546473 h 552823"/>
                  <a:gd name="connsiteX36" fmla="*/ 200119 w 322774"/>
                  <a:gd name="connsiteY36" fmla="*/ 552823 h 552823"/>
                  <a:gd name="connsiteX37" fmla="*/ 269969 w 322774"/>
                  <a:gd name="connsiteY37" fmla="*/ 549648 h 552823"/>
                  <a:gd name="connsiteX38" fmla="*/ 289019 w 322774"/>
                  <a:gd name="connsiteY38" fmla="*/ 543298 h 552823"/>
                  <a:gd name="connsiteX39" fmla="*/ 308069 w 322774"/>
                  <a:gd name="connsiteY39" fmla="*/ 530598 h 552823"/>
                  <a:gd name="connsiteX40" fmla="*/ 311244 w 322774"/>
                  <a:gd name="connsiteY40" fmla="*/ 473448 h 552823"/>
                  <a:gd name="connsiteX41" fmla="*/ 301719 w 322774"/>
                  <a:gd name="connsiteY41" fmla="*/ 451223 h 552823"/>
                  <a:gd name="connsiteX42" fmla="*/ 295369 w 322774"/>
                  <a:gd name="connsiteY42" fmla="*/ 432173 h 552823"/>
                  <a:gd name="connsiteX43" fmla="*/ 292194 w 322774"/>
                  <a:gd name="connsiteY43" fmla="*/ 422648 h 552823"/>
                  <a:gd name="connsiteX44" fmla="*/ 289019 w 322774"/>
                  <a:gd name="connsiteY44" fmla="*/ 413123 h 552823"/>
                  <a:gd name="connsiteX45" fmla="*/ 285844 w 322774"/>
                  <a:gd name="connsiteY45" fmla="*/ 400423 h 552823"/>
                  <a:gd name="connsiteX46" fmla="*/ 282669 w 322774"/>
                  <a:gd name="connsiteY46" fmla="*/ 390898 h 552823"/>
                  <a:gd name="connsiteX47" fmla="*/ 279494 w 322774"/>
                  <a:gd name="connsiteY47" fmla="*/ 375023 h 552823"/>
                  <a:gd name="connsiteX48" fmla="*/ 276319 w 322774"/>
                  <a:gd name="connsiteY48" fmla="*/ 362323 h 552823"/>
                  <a:gd name="connsiteX49" fmla="*/ 273144 w 322774"/>
                  <a:gd name="connsiteY49" fmla="*/ 327398 h 552823"/>
                  <a:gd name="connsiteX50" fmla="*/ 269969 w 322774"/>
                  <a:gd name="connsiteY50" fmla="*/ 216273 h 552823"/>
                  <a:gd name="connsiteX51" fmla="*/ 263619 w 322774"/>
                  <a:gd name="connsiteY51" fmla="*/ 190873 h 552823"/>
                  <a:gd name="connsiteX52" fmla="*/ 260444 w 322774"/>
                  <a:gd name="connsiteY52" fmla="*/ 181348 h 552823"/>
                  <a:gd name="connsiteX53" fmla="*/ 254094 w 322774"/>
                  <a:gd name="connsiteY53" fmla="*/ 171823 h 552823"/>
                  <a:gd name="connsiteX54" fmla="*/ 250919 w 322774"/>
                  <a:gd name="connsiteY54" fmla="*/ 162298 h 552823"/>
                  <a:gd name="connsiteX55" fmla="*/ 244569 w 322774"/>
                  <a:gd name="connsiteY55" fmla="*/ 152773 h 552823"/>
                  <a:gd name="connsiteX56" fmla="*/ 225519 w 322774"/>
                  <a:gd name="connsiteY56" fmla="*/ 114673 h 552823"/>
                  <a:gd name="connsiteX57" fmla="*/ 219169 w 322774"/>
                  <a:gd name="connsiteY57" fmla="*/ 105148 h 552823"/>
                  <a:gd name="connsiteX58" fmla="*/ 209644 w 322774"/>
                  <a:gd name="connsiteY58" fmla="*/ 86098 h 552823"/>
                  <a:gd name="connsiteX59" fmla="*/ 200119 w 322774"/>
                  <a:gd name="connsiteY59" fmla="*/ 79748 h 552823"/>
                  <a:gd name="connsiteX60" fmla="*/ 193769 w 322774"/>
                  <a:gd name="connsiteY60" fmla="*/ 70223 h 552823"/>
                  <a:gd name="connsiteX61" fmla="*/ 184244 w 322774"/>
                  <a:gd name="connsiteY61" fmla="*/ 51173 h 552823"/>
                  <a:gd name="connsiteX62" fmla="*/ 174719 w 322774"/>
                  <a:gd name="connsiteY62" fmla="*/ 44823 h 552823"/>
                  <a:gd name="connsiteX63" fmla="*/ 162019 w 322774"/>
                  <a:gd name="connsiteY63" fmla="*/ 25773 h 552823"/>
                  <a:gd name="connsiteX64" fmla="*/ 142969 w 322774"/>
                  <a:gd name="connsiteY64" fmla="*/ 13073 h 552823"/>
                  <a:gd name="connsiteX65" fmla="*/ 136619 w 322774"/>
                  <a:gd name="connsiteY65" fmla="*/ 3548 h 552823"/>
                  <a:gd name="connsiteX66" fmla="*/ 111219 w 322774"/>
                  <a:gd name="connsiteY66" fmla="*/ 373 h 552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322774" h="552823">
                    <a:moveTo>
                      <a:pt x="111219" y="373"/>
                    </a:moveTo>
                    <a:lnTo>
                      <a:pt x="111219" y="373"/>
                    </a:lnTo>
                    <a:cubicBezTo>
                      <a:pt x="100636" y="2490"/>
                      <a:pt x="89986" y="4296"/>
                      <a:pt x="79469" y="6723"/>
                    </a:cubicBezTo>
                    <a:cubicBezTo>
                      <a:pt x="76208" y="7476"/>
                      <a:pt x="73211" y="9172"/>
                      <a:pt x="69944" y="9898"/>
                    </a:cubicBezTo>
                    <a:cubicBezTo>
                      <a:pt x="63660" y="11295"/>
                      <a:pt x="57207" y="11810"/>
                      <a:pt x="50894" y="13073"/>
                    </a:cubicBezTo>
                    <a:cubicBezTo>
                      <a:pt x="46615" y="13929"/>
                      <a:pt x="42427" y="15190"/>
                      <a:pt x="38194" y="16248"/>
                    </a:cubicBezTo>
                    <a:cubicBezTo>
                      <a:pt x="14545" y="32014"/>
                      <a:pt x="43590" y="11751"/>
                      <a:pt x="19144" y="32123"/>
                    </a:cubicBezTo>
                    <a:cubicBezTo>
                      <a:pt x="16213" y="34566"/>
                      <a:pt x="12794" y="36356"/>
                      <a:pt x="9619" y="38473"/>
                    </a:cubicBezTo>
                    <a:cubicBezTo>
                      <a:pt x="2898" y="48555"/>
                      <a:pt x="0" y="47811"/>
                      <a:pt x="6444" y="60698"/>
                    </a:cubicBezTo>
                    <a:cubicBezTo>
                      <a:pt x="9857" y="67524"/>
                      <a:pt x="14911" y="73398"/>
                      <a:pt x="19144" y="79748"/>
                    </a:cubicBezTo>
                    <a:cubicBezTo>
                      <a:pt x="21261" y="82923"/>
                      <a:pt x="23787" y="85860"/>
                      <a:pt x="25494" y="89273"/>
                    </a:cubicBezTo>
                    <a:cubicBezTo>
                      <a:pt x="27611" y="93506"/>
                      <a:pt x="30182" y="97541"/>
                      <a:pt x="31844" y="101973"/>
                    </a:cubicBezTo>
                    <a:cubicBezTo>
                      <a:pt x="35922" y="112848"/>
                      <a:pt x="33333" y="117730"/>
                      <a:pt x="41369" y="127373"/>
                    </a:cubicBezTo>
                    <a:cubicBezTo>
                      <a:pt x="43812" y="130304"/>
                      <a:pt x="47719" y="131606"/>
                      <a:pt x="50894" y="133723"/>
                    </a:cubicBezTo>
                    <a:lnTo>
                      <a:pt x="57244" y="152773"/>
                    </a:lnTo>
                    <a:cubicBezTo>
                      <a:pt x="58302" y="155948"/>
                      <a:pt x="58922" y="159305"/>
                      <a:pt x="60419" y="162298"/>
                    </a:cubicBezTo>
                    <a:cubicBezTo>
                      <a:pt x="74616" y="190691"/>
                      <a:pt x="70126" y="178718"/>
                      <a:pt x="76294" y="197223"/>
                    </a:cubicBezTo>
                    <a:cubicBezTo>
                      <a:pt x="76907" y="207027"/>
                      <a:pt x="76083" y="243227"/>
                      <a:pt x="82644" y="260723"/>
                    </a:cubicBezTo>
                    <a:cubicBezTo>
                      <a:pt x="84306" y="265155"/>
                      <a:pt x="86877" y="269190"/>
                      <a:pt x="88994" y="273423"/>
                    </a:cubicBezTo>
                    <a:cubicBezTo>
                      <a:pt x="91111" y="284006"/>
                      <a:pt x="92726" y="294702"/>
                      <a:pt x="95344" y="305173"/>
                    </a:cubicBezTo>
                    <a:lnTo>
                      <a:pt x="101694" y="330573"/>
                    </a:lnTo>
                    <a:cubicBezTo>
                      <a:pt x="102752" y="334806"/>
                      <a:pt x="104013" y="338994"/>
                      <a:pt x="104869" y="343273"/>
                    </a:cubicBezTo>
                    <a:cubicBezTo>
                      <a:pt x="105927" y="348565"/>
                      <a:pt x="106831" y="353890"/>
                      <a:pt x="108044" y="359148"/>
                    </a:cubicBezTo>
                    <a:cubicBezTo>
                      <a:pt x="110006" y="367652"/>
                      <a:pt x="112682" y="375990"/>
                      <a:pt x="114394" y="384548"/>
                    </a:cubicBezTo>
                    <a:cubicBezTo>
                      <a:pt x="115452" y="389840"/>
                      <a:pt x="116260" y="395188"/>
                      <a:pt x="117569" y="400423"/>
                    </a:cubicBezTo>
                    <a:cubicBezTo>
                      <a:pt x="118381" y="403670"/>
                      <a:pt x="119825" y="406730"/>
                      <a:pt x="120744" y="409948"/>
                    </a:cubicBezTo>
                    <a:cubicBezTo>
                      <a:pt x="122100" y="414695"/>
                      <a:pt x="124556" y="427098"/>
                      <a:pt x="127094" y="432173"/>
                    </a:cubicBezTo>
                    <a:cubicBezTo>
                      <a:pt x="128801" y="435586"/>
                      <a:pt x="131737" y="438285"/>
                      <a:pt x="133444" y="441698"/>
                    </a:cubicBezTo>
                    <a:cubicBezTo>
                      <a:pt x="135982" y="446773"/>
                      <a:pt x="138438" y="459176"/>
                      <a:pt x="139794" y="463923"/>
                    </a:cubicBezTo>
                    <a:cubicBezTo>
                      <a:pt x="140713" y="467141"/>
                      <a:pt x="142243" y="470181"/>
                      <a:pt x="142969" y="473448"/>
                    </a:cubicBezTo>
                    <a:cubicBezTo>
                      <a:pt x="144366" y="479732"/>
                      <a:pt x="143668" y="486556"/>
                      <a:pt x="146144" y="492498"/>
                    </a:cubicBezTo>
                    <a:cubicBezTo>
                      <a:pt x="149079" y="499543"/>
                      <a:pt x="155431" y="504722"/>
                      <a:pt x="158844" y="511548"/>
                    </a:cubicBezTo>
                    <a:cubicBezTo>
                      <a:pt x="160961" y="515781"/>
                      <a:pt x="162443" y="520397"/>
                      <a:pt x="165194" y="524248"/>
                    </a:cubicBezTo>
                    <a:cubicBezTo>
                      <a:pt x="167804" y="527902"/>
                      <a:pt x="171844" y="530324"/>
                      <a:pt x="174719" y="533773"/>
                    </a:cubicBezTo>
                    <a:cubicBezTo>
                      <a:pt x="177162" y="536704"/>
                      <a:pt x="178089" y="540914"/>
                      <a:pt x="181069" y="543298"/>
                    </a:cubicBezTo>
                    <a:cubicBezTo>
                      <a:pt x="183682" y="545389"/>
                      <a:pt x="187601" y="544976"/>
                      <a:pt x="190594" y="546473"/>
                    </a:cubicBezTo>
                    <a:cubicBezTo>
                      <a:pt x="194007" y="548180"/>
                      <a:pt x="196944" y="550706"/>
                      <a:pt x="200119" y="552823"/>
                    </a:cubicBezTo>
                    <a:cubicBezTo>
                      <a:pt x="223402" y="551765"/>
                      <a:pt x="246794" y="552131"/>
                      <a:pt x="269969" y="549648"/>
                    </a:cubicBezTo>
                    <a:cubicBezTo>
                      <a:pt x="276624" y="548935"/>
                      <a:pt x="283450" y="547011"/>
                      <a:pt x="289019" y="543298"/>
                    </a:cubicBezTo>
                    <a:lnTo>
                      <a:pt x="308069" y="530598"/>
                    </a:lnTo>
                    <a:cubicBezTo>
                      <a:pt x="322774" y="508540"/>
                      <a:pt x="316632" y="521941"/>
                      <a:pt x="311244" y="473448"/>
                    </a:cubicBezTo>
                    <a:cubicBezTo>
                      <a:pt x="310458" y="466372"/>
                      <a:pt x="304071" y="457102"/>
                      <a:pt x="301719" y="451223"/>
                    </a:cubicBezTo>
                    <a:cubicBezTo>
                      <a:pt x="299233" y="445008"/>
                      <a:pt x="297486" y="438523"/>
                      <a:pt x="295369" y="432173"/>
                    </a:cubicBezTo>
                    <a:lnTo>
                      <a:pt x="292194" y="422648"/>
                    </a:lnTo>
                    <a:cubicBezTo>
                      <a:pt x="291136" y="419473"/>
                      <a:pt x="289831" y="416370"/>
                      <a:pt x="289019" y="413123"/>
                    </a:cubicBezTo>
                    <a:cubicBezTo>
                      <a:pt x="287961" y="408890"/>
                      <a:pt x="287043" y="404619"/>
                      <a:pt x="285844" y="400423"/>
                    </a:cubicBezTo>
                    <a:cubicBezTo>
                      <a:pt x="284925" y="397205"/>
                      <a:pt x="283481" y="394145"/>
                      <a:pt x="282669" y="390898"/>
                    </a:cubicBezTo>
                    <a:cubicBezTo>
                      <a:pt x="281360" y="385663"/>
                      <a:pt x="280665" y="380291"/>
                      <a:pt x="279494" y="375023"/>
                    </a:cubicBezTo>
                    <a:cubicBezTo>
                      <a:pt x="278547" y="370763"/>
                      <a:pt x="277377" y="366556"/>
                      <a:pt x="276319" y="362323"/>
                    </a:cubicBezTo>
                    <a:cubicBezTo>
                      <a:pt x="275261" y="350681"/>
                      <a:pt x="273652" y="339077"/>
                      <a:pt x="273144" y="327398"/>
                    </a:cubicBezTo>
                    <a:cubicBezTo>
                      <a:pt x="271534" y="290376"/>
                      <a:pt x="272548" y="253240"/>
                      <a:pt x="269969" y="216273"/>
                    </a:cubicBezTo>
                    <a:cubicBezTo>
                      <a:pt x="269362" y="207567"/>
                      <a:pt x="266379" y="199152"/>
                      <a:pt x="263619" y="190873"/>
                    </a:cubicBezTo>
                    <a:cubicBezTo>
                      <a:pt x="262561" y="187698"/>
                      <a:pt x="261941" y="184341"/>
                      <a:pt x="260444" y="181348"/>
                    </a:cubicBezTo>
                    <a:cubicBezTo>
                      <a:pt x="258737" y="177935"/>
                      <a:pt x="255801" y="175236"/>
                      <a:pt x="254094" y="171823"/>
                    </a:cubicBezTo>
                    <a:cubicBezTo>
                      <a:pt x="252597" y="168830"/>
                      <a:pt x="252416" y="165291"/>
                      <a:pt x="250919" y="162298"/>
                    </a:cubicBezTo>
                    <a:cubicBezTo>
                      <a:pt x="249212" y="158885"/>
                      <a:pt x="246119" y="156260"/>
                      <a:pt x="244569" y="152773"/>
                    </a:cubicBezTo>
                    <a:cubicBezTo>
                      <a:pt x="227042" y="113338"/>
                      <a:pt x="251924" y="154280"/>
                      <a:pt x="225519" y="114673"/>
                    </a:cubicBezTo>
                    <a:cubicBezTo>
                      <a:pt x="223402" y="111498"/>
                      <a:pt x="220376" y="108768"/>
                      <a:pt x="219169" y="105148"/>
                    </a:cubicBezTo>
                    <a:cubicBezTo>
                      <a:pt x="216587" y="97401"/>
                      <a:pt x="215799" y="92253"/>
                      <a:pt x="209644" y="86098"/>
                    </a:cubicBezTo>
                    <a:cubicBezTo>
                      <a:pt x="206946" y="83400"/>
                      <a:pt x="203294" y="81865"/>
                      <a:pt x="200119" y="79748"/>
                    </a:cubicBezTo>
                    <a:cubicBezTo>
                      <a:pt x="198002" y="76573"/>
                      <a:pt x="195476" y="73636"/>
                      <a:pt x="193769" y="70223"/>
                    </a:cubicBezTo>
                    <a:cubicBezTo>
                      <a:pt x="188604" y="59894"/>
                      <a:pt x="193343" y="60272"/>
                      <a:pt x="184244" y="51173"/>
                    </a:cubicBezTo>
                    <a:cubicBezTo>
                      <a:pt x="181546" y="48475"/>
                      <a:pt x="177894" y="46940"/>
                      <a:pt x="174719" y="44823"/>
                    </a:cubicBezTo>
                    <a:cubicBezTo>
                      <a:pt x="170486" y="38473"/>
                      <a:pt x="168369" y="30006"/>
                      <a:pt x="162019" y="25773"/>
                    </a:cubicBezTo>
                    <a:lnTo>
                      <a:pt x="142969" y="13073"/>
                    </a:lnTo>
                    <a:cubicBezTo>
                      <a:pt x="140852" y="9898"/>
                      <a:pt x="139855" y="5570"/>
                      <a:pt x="136619" y="3548"/>
                    </a:cubicBezTo>
                    <a:cubicBezTo>
                      <a:pt x="130943" y="0"/>
                      <a:pt x="115452" y="902"/>
                      <a:pt x="111219" y="37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2" name="81 Forma libre"/>
              <p:cNvSpPr/>
              <p:nvPr/>
            </p:nvSpPr>
            <p:spPr>
              <a:xfrm>
                <a:off x="103893" y="7202317"/>
                <a:ext cx="265472" cy="505663"/>
              </a:xfrm>
              <a:custGeom>
                <a:avLst/>
                <a:gdLst>
                  <a:gd name="connsiteX0" fmla="*/ 14646 w 265472"/>
                  <a:gd name="connsiteY0" fmla="*/ 43033 h 505663"/>
                  <a:gd name="connsiteX1" fmla="*/ 14646 w 265472"/>
                  <a:gd name="connsiteY1" fmla="*/ 43033 h 505663"/>
                  <a:gd name="connsiteX2" fmla="*/ 1946 w 265472"/>
                  <a:gd name="connsiteY2" fmla="*/ 68433 h 505663"/>
                  <a:gd name="connsiteX3" fmla="*/ 8296 w 265472"/>
                  <a:gd name="connsiteY3" fmla="*/ 144633 h 505663"/>
                  <a:gd name="connsiteX4" fmla="*/ 11471 w 265472"/>
                  <a:gd name="connsiteY4" fmla="*/ 154158 h 505663"/>
                  <a:gd name="connsiteX5" fmla="*/ 17821 w 265472"/>
                  <a:gd name="connsiteY5" fmla="*/ 163683 h 505663"/>
                  <a:gd name="connsiteX6" fmla="*/ 20996 w 265472"/>
                  <a:gd name="connsiteY6" fmla="*/ 176383 h 505663"/>
                  <a:gd name="connsiteX7" fmla="*/ 27346 w 265472"/>
                  <a:gd name="connsiteY7" fmla="*/ 195433 h 505663"/>
                  <a:gd name="connsiteX8" fmla="*/ 30521 w 265472"/>
                  <a:gd name="connsiteY8" fmla="*/ 204958 h 505663"/>
                  <a:gd name="connsiteX9" fmla="*/ 40046 w 265472"/>
                  <a:gd name="connsiteY9" fmla="*/ 236708 h 505663"/>
                  <a:gd name="connsiteX10" fmla="*/ 46396 w 265472"/>
                  <a:gd name="connsiteY10" fmla="*/ 246233 h 505663"/>
                  <a:gd name="connsiteX11" fmla="*/ 49571 w 265472"/>
                  <a:gd name="connsiteY11" fmla="*/ 255758 h 505663"/>
                  <a:gd name="connsiteX12" fmla="*/ 55921 w 265472"/>
                  <a:gd name="connsiteY12" fmla="*/ 265283 h 505663"/>
                  <a:gd name="connsiteX13" fmla="*/ 59096 w 265472"/>
                  <a:gd name="connsiteY13" fmla="*/ 274808 h 505663"/>
                  <a:gd name="connsiteX14" fmla="*/ 68621 w 265472"/>
                  <a:gd name="connsiteY14" fmla="*/ 284333 h 505663"/>
                  <a:gd name="connsiteX15" fmla="*/ 71796 w 265472"/>
                  <a:gd name="connsiteY15" fmla="*/ 293858 h 505663"/>
                  <a:gd name="connsiteX16" fmla="*/ 78146 w 265472"/>
                  <a:gd name="connsiteY16" fmla="*/ 303383 h 505663"/>
                  <a:gd name="connsiteX17" fmla="*/ 84496 w 265472"/>
                  <a:gd name="connsiteY17" fmla="*/ 328783 h 505663"/>
                  <a:gd name="connsiteX18" fmla="*/ 90846 w 265472"/>
                  <a:gd name="connsiteY18" fmla="*/ 347833 h 505663"/>
                  <a:gd name="connsiteX19" fmla="*/ 94021 w 265472"/>
                  <a:gd name="connsiteY19" fmla="*/ 360533 h 505663"/>
                  <a:gd name="connsiteX20" fmla="*/ 100371 w 265472"/>
                  <a:gd name="connsiteY20" fmla="*/ 379583 h 505663"/>
                  <a:gd name="connsiteX21" fmla="*/ 106721 w 265472"/>
                  <a:gd name="connsiteY21" fmla="*/ 389108 h 505663"/>
                  <a:gd name="connsiteX22" fmla="*/ 109896 w 265472"/>
                  <a:gd name="connsiteY22" fmla="*/ 401808 h 505663"/>
                  <a:gd name="connsiteX23" fmla="*/ 116246 w 265472"/>
                  <a:gd name="connsiteY23" fmla="*/ 420858 h 505663"/>
                  <a:gd name="connsiteX24" fmla="*/ 125771 w 265472"/>
                  <a:gd name="connsiteY24" fmla="*/ 462133 h 505663"/>
                  <a:gd name="connsiteX25" fmla="*/ 132121 w 265472"/>
                  <a:gd name="connsiteY25" fmla="*/ 471658 h 505663"/>
                  <a:gd name="connsiteX26" fmla="*/ 144821 w 265472"/>
                  <a:gd name="connsiteY26" fmla="*/ 500233 h 505663"/>
                  <a:gd name="connsiteX27" fmla="*/ 160696 w 265472"/>
                  <a:gd name="connsiteY27" fmla="*/ 497058 h 505663"/>
                  <a:gd name="connsiteX28" fmla="*/ 249596 w 265472"/>
                  <a:gd name="connsiteY28" fmla="*/ 493883 h 505663"/>
                  <a:gd name="connsiteX29" fmla="*/ 259121 w 265472"/>
                  <a:gd name="connsiteY29" fmla="*/ 484358 h 505663"/>
                  <a:gd name="connsiteX30" fmla="*/ 259121 w 265472"/>
                  <a:gd name="connsiteY30" fmla="*/ 439908 h 505663"/>
                  <a:gd name="connsiteX31" fmla="*/ 252771 w 265472"/>
                  <a:gd name="connsiteY31" fmla="*/ 430383 h 505663"/>
                  <a:gd name="connsiteX32" fmla="*/ 249596 w 265472"/>
                  <a:gd name="connsiteY32" fmla="*/ 420858 h 505663"/>
                  <a:gd name="connsiteX33" fmla="*/ 240071 w 265472"/>
                  <a:gd name="connsiteY33" fmla="*/ 414508 h 505663"/>
                  <a:gd name="connsiteX34" fmla="*/ 233721 w 265472"/>
                  <a:gd name="connsiteY34" fmla="*/ 404983 h 505663"/>
                  <a:gd name="connsiteX35" fmla="*/ 217846 w 265472"/>
                  <a:gd name="connsiteY35" fmla="*/ 385933 h 505663"/>
                  <a:gd name="connsiteX36" fmla="*/ 214671 w 265472"/>
                  <a:gd name="connsiteY36" fmla="*/ 376408 h 505663"/>
                  <a:gd name="connsiteX37" fmla="*/ 201971 w 265472"/>
                  <a:gd name="connsiteY37" fmla="*/ 357358 h 505663"/>
                  <a:gd name="connsiteX38" fmla="*/ 192446 w 265472"/>
                  <a:gd name="connsiteY38" fmla="*/ 325608 h 505663"/>
                  <a:gd name="connsiteX39" fmla="*/ 179746 w 265472"/>
                  <a:gd name="connsiteY39" fmla="*/ 306558 h 505663"/>
                  <a:gd name="connsiteX40" fmla="*/ 176571 w 265472"/>
                  <a:gd name="connsiteY40" fmla="*/ 293858 h 505663"/>
                  <a:gd name="connsiteX41" fmla="*/ 167046 w 265472"/>
                  <a:gd name="connsiteY41" fmla="*/ 274808 h 505663"/>
                  <a:gd name="connsiteX42" fmla="*/ 163871 w 265472"/>
                  <a:gd name="connsiteY42" fmla="*/ 255758 h 505663"/>
                  <a:gd name="connsiteX43" fmla="*/ 151171 w 265472"/>
                  <a:gd name="connsiteY43" fmla="*/ 227183 h 505663"/>
                  <a:gd name="connsiteX44" fmla="*/ 144821 w 265472"/>
                  <a:gd name="connsiteY44" fmla="*/ 201783 h 505663"/>
                  <a:gd name="connsiteX45" fmla="*/ 141646 w 265472"/>
                  <a:gd name="connsiteY45" fmla="*/ 189083 h 505663"/>
                  <a:gd name="connsiteX46" fmla="*/ 132121 w 265472"/>
                  <a:gd name="connsiteY46" fmla="*/ 160508 h 505663"/>
                  <a:gd name="connsiteX47" fmla="*/ 125771 w 265472"/>
                  <a:gd name="connsiteY47" fmla="*/ 141458 h 505663"/>
                  <a:gd name="connsiteX48" fmla="*/ 122596 w 265472"/>
                  <a:gd name="connsiteY48" fmla="*/ 131933 h 505663"/>
                  <a:gd name="connsiteX49" fmla="*/ 119421 w 265472"/>
                  <a:gd name="connsiteY49" fmla="*/ 103358 h 505663"/>
                  <a:gd name="connsiteX50" fmla="*/ 113071 w 265472"/>
                  <a:gd name="connsiteY50" fmla="*/ 84308 h 505663"/>
                  <a:gd name="connsiteX51" fmla="*/ 103546 w 265472"/>
                  <a:gd name="connsiteY51" fmla="*/ 65258 h 505663"/>
                  <a:gd name="connsiteX52" fmla="*/ 100371 w 265472"/>
                  <a:gd name="connsiteY52" fmla="*/ 52558 h 505663"/>
                  <a:gd name="connsiteX53" fmla="*/ 97196 w 265472"/>
                  <a:gd name="connsiteY53" fmla="*/ 33508 h 505663"/>
                  <a:gd name="connsiteX54" fmla="*/ 90846 w 265472"/>
                  <a:gd name="connsiteY54" fmla="*/ 14458 h 505663"/>
                  <a:gd name="connsiteX55" fmla="*/ 81321 w 265472"/>
                  <a:gd name="connsiteY55" fmla="*/ 8108 h 505663"/>
                  <a:gd name="connsiteX56" fmla="*/ 68621 w 265472"/>
                  <a:gd name="connsiteY56" fmla="*/ 1758 h 505663"/>
                  <a:gd name="connsiteX57" fmla="*/ 14646 w 265472"/>
                  <a:gd name="connsiteY57" fmla="*/ 43033 h 505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265472" h="505663">
                    <a:moveTo>
                      <a:pt x="14646" y="43033"/>
                    </a:moveTo>
                    <a:lnTo>
                      <a:pt x="14646" y="43033"/>
                    </a:lnTo>
                    <a:cubicBezTo>
                      <a:pt x="10413" y="51500"/>
                      <a:pt x="2991" y="59025"/>
                      <a:pt x="1946" y="68433"/>
                    </a:cubicBezTo>
                    <a:cubicBezTo>
                      <a:pt x="0" y="85946"/>
                      <a:pt x="2620" y="121931"/>
                      <a:pt x="8296" y="144633"/>
                    </a:cubicBezTo>
                    <a:cubicBezTo>
                      <a:pt x="9108" y="147880"/>
                      <a:pt x="9974" y="151165"/>
                      <a:pt x="11471" y="154158"/>
                    </a:cubicBezTo>
                    <a:cubicBezTo>
                      <a:pt x="13178" y="157571"/>
                      <a:pt x="15704" y="160508"/>
                      <a:pt x="17821" y="163683"/>
                    </a:cubicBezTo>
                    <a:cubicBezTo>
                      <a:pt x="18879" y="167916"/>
                      <a:pt x="19742" y="172203"/>
                      <a:pt x="20996" y="176383"/>
                    </a:cubicBezTo>
                    <a:cubicBezTo>
                      <a:pt x="22919" y="182794"/>
                      <a:pt x="25229" y="189083"/>
                      <a:pt x="27346" y="195433"/>
                    </a:cubicBezTo>
                    <a:cubicBezTo>
                      <a:pt x="28404" y="198608"/>
                      <a:pt x="29709" y="201711"/>
                      <a:pt x="30521" y="204958"/>
                    </a:cubicBezTo>
                    <a:cubicBezTo>
                      <a:pt x="32296" y="212057"/>
                      <a:pt x="36954" y="232070"/>
                      <a:pt x="40046" y="236708"/>
                    </a:cubicBezTo>
                    <a:cubicBezTo>
                      <a:pt x="42163" y="239883"/>
                      <a:pt x="44689" y="242820"/>
                      <a:pt x="46396" y="246233"/>
                    </a:cubicBezTo>
                    <a:cubicBezTo>
                      <a:pt x="47893" y="249226"/>
                      <a:pt x="48074" y="252765"/>
                      <a:pt x="49571" y="255758"/>
                    </a:cubicBezTo>
                    <a:cubicBezTo>
                      <a:pt x="51278" y="259171"/>
                      <a:pt x="54214" y="261870"/>
                      <a:pt x="55921" y="265283"/>
                    </a:cubicBezTo>
                    <a:cubicBezTo>
                      <a:pt x="57418" y="268276"/>
                      <a:pt x="57240" y="272023"/>
                      <a:pt x="59096" y="274808"/>
                    </a:cubicBezTo>
                    <a:cubicBezTo>
                      <a:pt x="61587" y="278544"/>
                      <a:pt x="65446" y="281158"/>
                      <a:pt x="68621" y="284333"/>
                    </a:cubicBezTo>
                    <a:cubicBezTo>
                      <a:pt x="69679" y="287508"/>
                      <a:pt x="70299" y="290865"/>
                      <a:pt x="71796" y="293858"/>
                    </a:cubicBezTo>
                    <a:cubicBezTo>
                      <a:pt x="73503" y="297271"/>
                      <a:pt x="76842" y="299797"/>
                      <a:pt x="78146" y="303383"/>
                    </a:cubicBezTo>
                    <a:cubicBezTo>
                      <a:pt x="81128" y="311585"/>
                      <a:pt x="81736" y="320504"/>
                      <a:pt x="84496" y="328783"/>
                    </a:cubicBezTo>
                    <a:cubicBezTo>
                      <a:pt x="86613" y="335133"/>
                      <a:pt x="89223" y="341339"/>
                      <a:pt x="90846" y="347833"/>
                    </a:cubicBezTo>
                    <a:cubicBezTo>
                      <a:pt x="91904" y="352066"/>
                      <a:pt x="92767" y="356353"/>
                      <a:pt x="94021" y="360533"/>
                    </a:cubicBezTo>
                    <a:cubicBezTo>
                      <a:pt x="95944" y="366944"/>
                      <a:pt x="96658" y="374014"/>
                      <a:pt x="100371" y="379583"/>
                    </a:cubicBezTo>
                    <a:lnTo>
                      <a:pt x="106721" y="389108"/>
                    </a:lnTo>
                    <a:cubicBezTo>
                      <a:pt x="107779" y="393341"/>
                      <a:pt x="108642" y="397628"/>
                      <a:pt x="109896" y="401808"/>
                    </a:cubicBezTo>
                    <a:cubicBezTo>
                      <a:pt x="111819" y="408219"/>
                      <a:pt x="116246" y="420858"/>
                      <a:pt x="116246" y="420858"/>
                    </a:cubicBezTo>
                    <a:cubicBezTo>
                      <a:pt x="117710" y="431104"/>
                      <a:pt x="119432" y="452624"/>
                      <a:pt x="125771" y="462133"/>
                    </a:cubicBezTo>
                    <a:cubicBezTo>
                      <a:pt x="127888" y="465308"/>
                      <a:pt x="130571" y="468171"/>
                      <a:pt x="132121" y="471658"/>
                    </a:cubicBezTo>
                    <a:cubicBezTo>
                      <a:pt x="147234" y="505663"/>
                      <a:pt x="130450" y="478677"/>
                      <a:pt x="144821" y="500233"/>
                    </a:cubicBezTo>
                    <a:cubicBezTo>
                      <a:pt x="150113" y="499175"/>
                      <a:pt x="155309" y="497384"/>
                      <a:pt x="160696" y="497058"/>
                    </a:cubicBezTo>
                    <a:cubicBezTo>
                      <a:pt x="190294" y="495264"/>
                      <a:pt x="220188" y="497678"/>
                      <a:pt x="249596" y="493883"/>
                    </a:cubicBezTo>
                    <a:cubicBezTo>
                      <a:pt x="254049" y="493308"/>
                      <a:pt x="255946" y="487533"/>
                      <a:pt x="259121" y="484358"/>
                    </a:cubicBezTo>
                    <a:cubicBezTo>
                      <a:pt x="265170" y="466211"/>
                      <a:pt x="265472" y="469547"/>
                      <a:pt x="259121" y="439908"/>
                    </a:cubicBezTo>
                    <a:cubicBezTo>
                      <a:pt x="258321" y="436177"/>
                      <a:pt x="254478" y="433796"/>
                      <a:pt x="252771" y="430383"/>
                    </a:cubicBezTo>
                    <a:cubicBezTo>
                      <a:pt x="251274" y="427390"/>
                      <a:pt x="251687" y="423471"/>
                      <a:pt x="249596" y="420858"/>
                    </a:cubicBezTo>
                    <a:cubicBezTo>
                      <a:pt x="247212" y="417878"/>
                      <a:pt x="243246" y="416625"/>
                      <a:pt x="240071" y="414508"/>
                    </a:cubicBezTo>
                    <a:cubicBezTo>
                      <a:pt x="237954" y="411333"/>
                      <a:pt x="236164" y="407914"/>
                      <a:pt x="233721" y="404983"/>
                    </a:cubicBezTo>
                    <a:cubicBezTo>
                      <a:pt x="224944" y="394450"/>
                      <a:pt x="223758" y="397757"/>
                      <a:pt x="217846" y="385933"/>
                    </a:cubicBezTo>
                    <a:cubicBezTo>
                      <a:pt x="216349" y="382940"/>
                      <a:pt x="216296" y="379334"/>
                      <a:pt x="214671" y="376408"/>
                    </a:cubicBezTo>
                    <a:cubicBezTo>
                      <a:pt x="210965" y="369737"/>
                      <a:pt x="201971" y="357358"/>
                      <a:pt x="201971" y="357358"/>
                    </a:cubicBezTo>
                    <a:cubicBezTo>
                      <a:pt x="200196" y="350259"/>
                      <a:pt x="195538" y="330246"/>
                      <a:pt x="192446" y="325608"/>
                    </a:cubicBezTo>
                    <a:lnTo>
                      <a:pt x="179746" y="306558"/>
                    </a:lnTo>
                    <a:cubicBezTo>
                      <a:pt x="178688" y="302325"/>
                      <a:pt x="178290" y="297869"/>
                      <a:pt x="176571" y="293858"/>
                    </a:cubicBezTo>
                    <a:cubicBezTo>
                      <a:pt x="168667" y="275415"/>
                      <a:pt x="171162" y="293332"/>
                      <a:pt x="167046" y="274808"/>
                    </a:cubicBezTo>
                    <a:cubicBezTo>
                      <a:pt x="165649" y="268524"/>
                      <a:pt x="165432" y="262003"/>
                      <a:pt x="163871" y="255758"/>
                    </a:cubicBezTo>
                    <a:cubicBezTo>
                      <a:pt x="159337" y="237622"/>
                      <a:pt x="159511" y="239693"/>
                      <a:pt x="151171" y="227183"/>
                    </a:cubicBezTo>
                    <a:lnTo>
                      <a:pt x="144821" y="201783"/>
                    </a:lnTo>
                    <a:cubicBezTo>
                      <a:pt x="143763" y="197550"/>
                      <a:pt x="143026" y="193223"/>
                      <a:pt x="141646" y="189083"/>
                    </a:cubicBezTo>
                    <a:lnTo>
                      <a:pt x="132121" y="160508"/>
                    </a:lnTo>
                    <a:lnTo>
                      <a:pt x="125771" y="141458"/>
                    </a:lnTo>
                    <a:lnTo>
                      <a:pt x="122596" y="131933"/>
                    </a:lnTo>
                    <a:cubicBezTo>
                      <a:pt x="121538" y="122408"/>
                      <a:pt x="121301" y="112756"/>
                      <a:pt x="119421" y="103358"/>
                    </a:cubicBezTo>
                    <a:cubicBezTo>
                      <a:pt x="118108" y="96794"/>
                      <a:pt x="115188" y="90658"/>
                      <a:pt x="113071" y="84308"/>
                    </a:cubicBezTo>
                    <a:cubicBezTo>
                      <a:pt x="108689" y="71163"/>
                      <a:pt x="111752" y="77568"/>
                      <a:pt x="103546" y="65258"/>
                    </a:cubicBezTo>
                    <a:cubicBezTo>
                      <a:pt x="102488" y="61025"/>
                      <a:pt x="101227" y="56837"/>
                      <a:pt x="100371" y="52558"/>
                    </a:cubicBezTo>
                    <a:cubicBezTo>
                      <a:pt x="99108" y="46245"/>
                      <a:pt x="98757" y="39753"/>
                      <a:pt x="97196" y="33508"/>
                    </a:cubicBezTo>
                    <a:cubicBezTo>
                      <a:pt x="95573" y="27014"/>
                      <a:pt x="96415" y="18171"/>
                      <a:pt x="90846" y="14458"/>
                    </a:cubicBezTo>
                    <a:cubicBezTo>
                      <a:pt x="87671" y="12341"/>
                      <a:pt x="84634" y="10001"/>
                      <a:pt x="81321" y="8108"/>
                    </a:cubicBezTo>
                    <a:cubicBezTo>
                      <a:pt x="77212" y="5760"/>
                      <a:pt x="73338" y="2151"/>
                      <a:pt x="68621" y="1758"/>
                    </a:cubicBezTo>
                    <a:cubicBezTo>
                      <a:pt x="47527" y="0"/>
                      <a:pt x="23642" y="36154"/>
                      <a:pt x="14646" y="4303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3" name="82 Forma libre"/>
              <p:cNvSpPr/>
              <p:nvPr/>
            </p:nvSpPr>
            <p:spPr>
              <a:xfrm>
                <a:off x="274114" y="7127206"/>
                <a:ext cx="228600" cy="505494"/>
              </a:xfrm>
              <a:custGeom>
                <a:avLst/>
                <a:gdLst>
                  <a:gd name="connsiteX0" fmla="*/ 3175 w 228600"/>
                  <a:gd name="connsiteY0" fmla="*/ 32419 h 505494"/>
                  <a:gd name="connsiteX1" fmla="*/ 3175 w 228600"/>
                  <a:gd name="connsiteY1" fmla="*/ 32419 h 505494"/>
                  <a:gd name="connsiteX2" fmla="*/ 0 w 228600"/>
                  <a:gd name="connsiteY2" fmla="*/ 60994 h 505494"/>
                  <a:gd name="connsiteX3" fmla="*/ 9525 w 228600"/>
                  <a:gd name="connsiteY3" fmla="*/ 102269 h 505494"/>
                  <a:gd name="connsiteX4" fmla="*/ 15875 w 228600"/>
                  <a:gd name="connsiteY4" fmla="*/ 111794 h 505494"/>
                  <a:gd name="connsiteX5" fmla="*/ 19050 w 228600"/>
                  <a:gd name="connsiteY5" fmla="*/ 121319 h 505494"/>
                  <a:gd name="connsiteX6" fmla="*/ 28575 w 228600"/>
                  <a:gd name="connsiteY6" fmla="*/ 130844 h 505494"/>
                  <a:gd name="connsiteX7" fmla="*/ 34925 w 228600"/>
                  <a:gd name="connsiteY7" fmla="*/ 140369 h 505494"/>
                  <a:gd name="connsiteX8" fmla="*/ 44450 w 228600"/>
                  <a:gd name="connsiteY8" fmla="*/ 162594 h 505494"/>
                  <a:gd name="connsiteX9" fmla="*/ 47625 w 228600"/>
                  <a:gd name="connsiteY9" fmla="*/ 175294 h 505494"/>
                  <a:gd name="connsiteX10" fmla="*/ 53975 w 228600"/>
                  <a:gd name="connsiteY10" fmla="*/ 194344 h 505494"/>
                  <a:gd name="connsiteX11" fmla="*/ 57150 w 228600"/>
                  <a:gd name="connsiteY11" fmla="*/ 203869 h 505494"/>
                  <a:gd name="connsiteX12" fmla="*/ 60325 w 228600"/>
                  <a:gd name="connsiteY12" fmla="*/ 219744 h 505494"/>
                  <a:gd name="connsiteX13" fmla="*/ 63500 w 228600"/>
                  <a:gd name="connsiteY13" fmla="*/ 254669 h 505494"/>
                  <a:gd name="connsiteX14" fmla="*/ 69850 w 228600"/>
                  <a:gd name="connsiteY14" fmla="*/ 264194 h 505494"/>
                  <a:gd name="connsiteX15" fmla="*/ 73025 w 228600"/>
                  <a:gd name="connsiteY15" fmla="*/ 280069 h 505494"/>
                  <a:gd name="connsiteX16" fmla="*/ 79375 w 228600"/>
                  <a:gd name="connsiteY16" fmla="*/ 289594 h 505494"/>
                  <a:gd name="connsiteX17" fmla="*/ 85725 w 228600"/>
                  <a:gd name="connsiteY17" fmla="*/ 308644 h 505494"/>
                  <a:gd name="connsiteX18" fmla="*/ 95250 w 228600"/>
                  <a:gd name="connsiteY18" fmla="*/ 327694 h 505494"/>
                  <a:gd name="connsiteX19" fmla="*/ 101600 w 228600"/>
                  <a:gd name="connsiteY19" fmla="*/ 337219 h 505494"/>
                  <a:gd name="connsiteX20" fmla="*/ 107950 w 228600"/>
                  <a:gd name="connsiteY20" fmla="*/ 359444 h 505494"/>
                  <a:gd name="connsiteX21" fmla="*/ 111125 w 228600"/>
                  <a:gd name="connsiteY21" fmla="*/ 368969 h 505494"/>
                  <a:gd name="connsiteX22" fmla="*/ 114300 w 228600"/>
                  <a:gd name="connsiteY22" fmla="*/ 381669 h 505494"/>
                  <a:gd name="connsiteX23" fmla="*/ 117475 w 228600"/>
                  <a:gd name="connsiteY23" fmla="*/ 391194 h 505494"/>
                  <a:gd name="connsiteX24" fmla="*/ 120650 w 228600"/>
                  <a:gd name="connsiteY24" fmla="*/ 410244 h 505494"/>
                  <a:gd name="connsiteX25" fmla="*/ 127000 w 228600"/>
                  <a:gd name="connsiteY25" fmla="*/ 429294 h 505494"/>
                  <a:gd name="connsiteX26" fmla="*/ 130175 w 228600"/>
                  <a:gd name="connsiteY26" fmla="*/ 438819 h 505494"/>
                  <a:gd name="connsiteX27" fmla="*/ 133350 w 228600"/>
                  <a:gd name="connsiteY27" fmla="*/ 451519 h 505494"/>
                  <a:gd name="connsiteX28" fmla="*/ 139700 w 228600"/>
                  <a:gd name="connsiteY28" fmla="*/ 470569 h 505494"/>
                  <a:gd name="connsiteX29" fmla="*/ 155575 w 228600"/>
                  <a:gd name="connsiteY29" fmla="*/ 499144 h 505494"/>
                  <a:gd name="connsiteX30" fmla="*/ 184150 w 228600"/>
                  <a:gd name="connsiteY30" fmla="*/ 505494 h 505494"/>
                  <a:gd name="connsiteX31" fmla="*/ 203200 w 228600"/>
                  <a:gd name="connsiteY31" fmla="*/ 502319 h 505494"/>
                  <a:gd name="connsiteX32" fmla="*/ 212725 w 228600"/>
                  <a:gd name="connsiteY32" fmla="*/ 495969 h 505494"/>
                  <a:gd name="connsiteX33" fmla="*/ 228600 w 228600"/>
                  <a:gd name="connsiteY33" fmla="*/ 476919 h 505494"/>
                  <a:gd name="connsiteX34" fmla="*/ 222250 w 228600"/>
                  <a:gd name="connsiteY34" fmla="*/ 445169 h 505494"/>
                  <a:gd name="connsiteX35" fmla="*/ 206375 w 228600"/>
                  <a:gd name="connsiteY35" fmla="*/ 422944 h 505494"/>
                  <a:gd name="connsiteX36" fmla="*/ 193675 w 228600"/>
                  <a:gd name="connsiteY36" fmla="*/ 403894 h 505494"/>
                  <a:gd name="connsiteX37" fmla="*/ 187325 w 228600"/>
                  <a:gd name="connsiteY37" fmla="*/ 394369 h 505494"/>
                  <a:gd name="connsiteX38" fmla="*/ 180975 w 228600"/>
                  <a:gd name="connsiteY38" fmla="*/ 375319 h 505494"/>
                  <a:gd name="connsiteX39" fmla="*/ 174625 w 228600"/>
                  <a:gd name="connsiteY39" fmla="*/ 365794 h 505494"/>
                  <a:gd name="connsiteX40" fmla="*/ 168275 w 228600"/>
                  <a:gd name="connsiteY40" fmla="*/ 346744 h 505494"/>
                  <a:gd name="connsiteX41" fmla="*/ 165100 w 228600"/>
                  <a:gd name="connsiteY41" fmla="*/ 337219 h 505494"/>
                  <a:gd name="connsiteX42" fmla="*/ 161925 w 228600"/>
                  <a:gd name="connsiteY42" fmla="*/ 327694 h 505494"/>
                  <a:gd name="connsiteX43" fmla="*/ 155575 w 228600"/>
                  <a:gd name="connsiteY43" fmla="*/ 295944 h 505494"/>
                  <a:gd name="connsiteX44" fmla="*/ 152400 w 228600"/>
                  <a:gd name="connsiteY44" fmla="*/ 276894 h 505494"/>
                  <a:gd name="connsiteX45" fmla="*/ 139700 w 228600"/>
                  <a:gd name="connsiteY45" fmla="*/ 248319 h 505494"/>
                  <a:gd name="connsiteX46" fmla="*/ 133350 w 228600"/>
                  <a:gd name="connsiteY46" fmla="*/ 226094 h 505494"/>
                  <a:gd name="connsiteX47" fmla="*/ 127000 w 228600"/>
                  <a:gd name="connsiteY47" fmla="*/ 207044 h 505494"/>
                  <a:gd name="connsiteX48" fmla="*/ 117475 w 228600"/>
                  <a:gd name="connsiteY48" fmla="*/ 178469 h 505494"/>
                  <a:gd name="connsiteX49" fmla="*/ 111125 w 228600"/>
                  <a:gd name="connsiteY49" fmla="*/ 153069 h 505494"/>
                  <a:gd name="connsiteX50" fmla="*/ 107950 w 228600"/>
                  <a:gd name="connsiteY50" fmla="*/ 143544 h 505494"/>
                  <a:gd name="connsiteX51" fmla="*/ 104775 w 228600"/>
                  <a:gd name="connsiteY51" fmla="*/ 124494 h 505494"/>
                  <a:gd name="connsiteX52" fmla="*/ 101600 w 228600"/>
                  <a:gd name="connsiteY52" fmla="*/ 114969 h 505494"/>
                  <a:gd name="connsiteX53" fmla="*/ 92075 w 228600"/>
                  <a:gd name="connsiteY53" fmla="*/ 83219 h 505494"/>
                  <a:gd name="connsiteX54" fmla="*/ 82550 w 228600"/>
                  <a:gd name="connsiteY54" fmla="*/ 76869 h 505494"/>
                  <a:gd name="connsiteX55" fmla="*/ 69850 w 228600"/>
                  <a:gd name="connsiteY55" fmla="*/ 60994 h 505494"/>
                  <a:gd name="connsiteX56" fmla="*/ 66675 w 228600"/>
                  <a:gd name="connsiteY56" fmla="*/ 51469 h 505494"/>
                  <a:gd name="connsiteX57" fmla="*/ 50800 w 228600"/>
                  <a:gd name="connsiteY57" fmla="*/ 32419 h 505494"/>
                  <a:gd name="connsiteX58" fmla="*/ 38100 w 228600"/>
                  <a:gd name="connsiteY58" fmla="*/ 13369 h 505494"/>
                  <a:gd name="connsiteX59" fmla="*/ 28575 w 228600"/>
                  <a:gd name="connsiteY59" fmla="*/ 7019 h 505494"/>
                  <a:gd name="connsiteX60" fmla="*/ 3175 w 228600"/>
                  <a:gd name="connsiteY60" fmla="*/ 32419 h 505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228600" h="505494">
                    <a:moveTo>
                      <a:pt x="3175" y="32419"/>
                    </a:moveTo>
                    <a:lnTo>
                      <a:pt x="3175" y="32419"/>
                    </a:lnTo>
                    <a:cubicBezTo>
                      <a:pt x="2117" y="41944"/>
                      <a:pt x="0" y="51410"/>
                      <a:pt x="0" y="60994"/>
                    </a:cubicBezTo>
                    <a:cubicBezTo>
                      <a:pt x="0" y="69045"/>
                      <a:pt x="4495" y="94724"/>
                      <a:pt x="9525" y="102269"/>
                    </a:cubicBezTo>
                    <a:cubicBezTo>
                      <a:pt x="11642" y="105444"/>
                      <a:pt x="14168" y="108381"/>
                      <a:pt x="15875" y="111794"/>
                    </a:cubicBezTo>
                    <a:cubicBezTo>
                      <a:pt x="17372" y="114787"/>
                      <a:pt x="17194" y="118534"/>
                      <a:pt x="19050" y="121319"/>
                    </a:cubicBezTo>
                    <a:cubicBezTo>
                      <a:pt x="21541" y="125055"/>
                      <a:pt x="25700" y="127395"/>
                      <a:pt x="28575" y="130844"/>
                    </a:cubicBezTo>
                    <a:cubicBezTo>
                      <a:pt x="31018" y="133775"/>
                      <a:pt x="32808" y="137194"/>
                      <a:pt x="34925" y="140369"/>
                    </a:cubicBezTo>
                    <a:cubicBezTo>
                      <a:pt x="44040" y="176830"/>
                      <a:pt x="31294" y="131897"/>
                      <a:pt x="44450" y="162594"/>
                    </a:cubicBezTo>
                    <a:cubicBezTo>
                      <a:pt x="46169" y="166605"/>
                      <a:pt x="46371" y="171114"/>
                      <a:pt x="47625" y="175294"/>
                    </a:cubicBezTo>
                    <a:cubicBezTo>
                      <a:pt x="49548" y="181705"/>
                      <a:pt x="51858" y="187994"/>
                      <a:pt x="53975" y="194344"/>
                    </a:cubicBezTo>
                    <a:cubicBezTo>
                      <a:pt x="55033" y="197519"/>
                      <a:pt x="56494" y="200587"/>
                      <a:pt x="57150" y="203869"/>
                    </a:cubicBezTo>
                    <a:lnTo>
                      <a:pt x="60325" y="219744"/>
                    </a:lnTo>
                    <a:cubicBezTo>
                      <a:pt x="61383" y="231386"/>
                      <a:pt x="61051" y="243239"/>
                      <a:pt x="63500" y="254669"/>
                    </a:cubicBezTo>
                    <a:cubicBezTo>
                      <a:pt x="64300" y="258400"/>
                      <a:pt x="68510" y="260621"/>
                      <a:pt x="69850" y="264194"/>
                    </a:cubicBezTo>
                    <a:cubicBezTo>
                      <a:pt x="71745" y="269247"/>
                      <a:pt x="71130" y="275016"/>
                      <a:pt x="73025" y="280069"/>
                    </a:cubicBezTo>
                    <a:cubicBezTo>
                      <a:pt x="74365" y="283642"/>
                      <a:pt x="77825" y="286107"/>
                      <a:pt x="79375" y="289594"/>
                    </a:cubicBezTo>
                    <a:cubicBezTo>
                      <a:pt x="82093" y="295711"/>
                      <a:pt x="82012" y="303075"/>
                      <a:pt x="85725" y="308644"/>
                    </a:cubicBezTo>
                    <a:cubicBezTo>
                      <a:pt x="103923" y="335941"/>
                      <a:pt x="82105" y="301404"/>
                      <a:pt x="95250" y="327694"/>
                    </a:cubicBezTo>
                    <a:cubicBezTo>
                      <a:pt x="96957" y="331107"/>
                      <a:pt x="99893" y="333806"/>
                      <a:pt x="101600" y="337219"/>
                    </a:cubicBezTo>
                    <a:cubicBezTo>
                      <a:pt x="104138" y="342294"/>
                      <a:pt x="106594" y="354697"/>
                      <a:pt x="107950" y="359444"/>
                    </a:cubicBezTo>
                    <a:cubicBezTo>
                      <a:pt x="108869" y="362662"/>
                      <a:pt x="110206" y="365751"/>
                      <a:pt x="111125" y="368969"/>
                    </a:cubicBezTo>
                    <a:cubicBezTo>
                      <a:pt x="112324" y="373165"/>
                      <a:pt x="113101" y="377473"/>
                      <a:pt x="114300" y="381669"/>
                    </a:cubicBezTo>
                    <a:cubicBezTo>
                      <a:pt x="115219" y="384887"/>
                      <a:pt x="116749" y="387927"/>
                      <a:pt x="117475" y="391194"/>
                    </a:cubicBezTo>
                    <a:cubicBezTo>
                      <a:pt x="118872" y="397478"/>
                      <a:pt x="119089" y="403999"/>
                      <a:pt x="120650" y="410244"/>
                    </a:cubicBezTo>
                    <a:cubicBezTo>
                      <a:pt x="122273" y="416738"/>
                      <a:pt x="124883" y="422944"/>
                      <a:pt x="127000" y="429294"/>
                    </a:cubicBezTo>
                    <a:cubicBezTo>
                      <a:pt x="128058" y="432469"/>
                      <a:pt x="129363" y="435572"/>
                      <a:pt x="130175" y="438819"/>
                    </a:cubicBezTo>
                    <a:cubicBezTo>
                      <a:pt x="131233" y="443052"/>
                      <a:pt x="132096" y="447339"/>
                      <a:pt x="133350" y="451519"/>
                    </a:cubicBezTo>
                    <a:cubicBezTo>
                      <a:pt x="135273" y="457930"/>
                      <a:pt x="137583" y="464219"/>
                      <a:pt x="139700" y="470569"/>
                    </a:cubicBezTo>
                    <a:cubicBezTo>
                      <a:pt x="142284" y="478322"/>
                      <a:pt x="147869" y="497860"/>
                      <a:pt x="155575" y="499144"/>
                    </a:cubicBezTo>
                    <a:cubicBezTo>
                      <a:pt x="177926" y="502869"/>
                      <a:pt x="168518" y="500283"/>
                      <a:pt x="184150" y="505494"/>
                    </a:cubicBezTo>
                    <a:cubicBezTo>
                      <a:pt x="190500" y="504436"/>
                      <a:pt x="197093" y="504355"/>
                      <a:pt x="203200" y="502319"/>
                    </a:cubicBezTo>
                    <a:cubicBezTo>
                      <a:pt x="206820" y="501112"/>
                      <a:pt x="209794" y="498412"/>
                      <a:pt x="212725" y="495969"/>
                    </a:cubicBezTo>
                    <a:cubicBezTo>
                      <a:pt x="221892" y="488329"/>
                      <a:pt x="222356" y="486285"/>
                      <a:pt x="228600" y="476919"/>
                    </a:cubicBezTo>
                    <a:cubicBezTo>
                      <a:pt x="226722" y="463772"/>
                      <a:pt x="227000" y="456252"/>
                      <a:pt x="222250" y="445169"/>
                    </a:cubicBezTo>
                    <a:cubicBezTo>
                      <a:pt x="212851" y="423238"/>
                      <a:pt x="220234" y="440763"/>
                      <a:pt x="206375" y="422944"/>
                    </a:cubicBezTo>
                    <a:cubicBezTo>
                      <a:pt x="201690" y="416920"/>
                      <a:pt x="197908" y="410244"/>
                      <a:pt x="193675" y="403894"/>
                    </a:cubicBezTo>
                    <a:cubicBezTo>
                      <a:pt x="191558" y="400719"/>
                      <a:pt x="188532" y="397989"/>
                      <a:pt x="187325" y="394369"/>
                    </a:cubicBezTo>
                    <a:cubicBezTo>
                      <a:pt x="185208" y="388019"/>
                      <a:pt x="184688" y="380888"/>
                      <a:pt x="180975" y="375319"/>
                    </a:cubicBezTo>
                    <a:cubicBezTo>
                      <a:pt x="178858" y="372144"/>
                      <a:pt x="176175" y="369281"/>
                      <a:pt x="174625" y="365794"/>
                    </a:cubicBezTo>
                    <a:cubicBezTo>
                      <a:pt x="171907" y="359677"/>
                      <a:pt x="170392" y="353094"/>
                      <a:pt x="168275" y="346744"/>
                    </a:cubicBezTo>
                    <a:lnTo>
                      <a:pt x="165100" y="337219"/>
                    </a:lnTo>
                    <a:cubicBezTo>
                      <a:pt x="164042" y="334044"/>
                      <a:pt x="162581" y="330976"/>
                      <a:pt x="161925" y="327694"/>
                    </a:cubicBezTo>
                    <a:cubicBezTo>
                      <a:pt x="159808" y="317111"/>
                      <a:pt x="157349" y="306590"/>
                      <a:pt x="155575" y="295944"/>
                    </a:cubicBezTo>
                    <a:cubicBezTo>
                      <a:pt x="154517" y="289594"/>
                      <a:pt x="153961" y="283139"/>
                      <a:pt x="152400" y="276894"/>
                    </a:cubicBezTo>
                    <a:cubicBezTo>
                      <a:pt x="144209" y="244129"/>
                      <a:pt x="150125" y="269168"/>
                      <a:pt x="139700" y="248319"/>
                    </a:cubicBezTo>
                    <a:cubicBezTo>
                      <a:pt x="137032" y="242984"/>
                      <a:pt x="134876" y="231180"/>
                      <a:pt x="133350" y="226094"/>
                    </a:cubicBezTo>
                    <a:cubicBezTo>
                      <a:pt x="131427" y="219683"/>
                      <a:pt x="129117" y="213394"/>
                      <a:pt x="127000" y="207044"/>
                    </a:cubicBezTo>
                    <a:lnTo>
                      <a:pt x="117475" y="178469"/>
                    </a:lnTo>
                    <a:cubicBezTo>
                      <a:pt x="110217" y="156696"/>
                      <a:pt x="118788" y="183720"/>
                      <a:pt x="111125" y="153069"/>
                    </a:cubicBezTo>
                    <a:cubicBezTo>
                      <a:pt x="110313" y="149822"/>
                      <a:pt x="108676" y="146811"/>
                      <a:pt x="107950" y="143544"/>
                    </a:cubicBezTo>
                    <a:cubicBezTo>
                      <a:pt x="106553" y="137260"/>
                      <a:pt x="106172" y="130778"/>
                      <a:pt x="104775" y="124494"/>
                    </a:cubicBezTo>
                    <a:cubicBezTo>
                      <a:pt x="104049" y="121227"/>
                      <a:pt x="102519" y="118187"/>
                      <a:pt x="101600" y="114969"/>
                    </a:cubicBezTo>
                    <a:cubicBezTo>
                      <a:pt x="100105" y="109736"/>
                      <a:pt x="94738" y="84994"/>
                      <a:pt x="92075" y="83219"/>
                    </a:cubicBezTo>
                    <a:lnTo>
                      <a:pt x="82550" y="76869"/>
                    </a:lnTo>
                    <a:cubicBezTo>
                      <a:pt x="74570" y="52928"/>
                      <a:pt x="86263" y="81510"/>
                      <a:pt x="69850" y="60994"/>
                    </a:cubicBezTo>
                    <a:cubicBezTo>
                      <a:pt x="67759" y="58381"/>
                      <a:pt x="68172" y="54462"/>
                      <a:pt x="66675" y="51469"/>
                    </a:cubicBezTo>
                    <a:cubicBezTo>
                      <a:pt x="59868" y="37854"/>
                      <a:pt x="60631" y="45058"/>
                      <a:pt x="50800" y="32419"/>
                    </a:cubicBezTo>
                    <a:cubicBezTo>
                      <a:pt x="46115" y="26395"/>
                      <a:pt x="44450" y="17602"/>
                      <a:pt x="38100" y="13369"/>
                    </a:cubicBezTo>
                    <a:cubicBezTo>
                      <a:pt x="34925" y="11252"/>
                      <a:pt x="32062" y="8569"/>
                      <a:pt x="28575" y="7019"/>
                    </a:cubicBezTo>
                    <a:cubicBezTo>
                      <a:pt x="12781" y="0"/>
                      <a:pt x="7408" y="28186"/>
                      <a:pt x="3175" y="32419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1" name="80 Forma libre"/>
              <p:cNvSpPr/>
              <p:nvPr/>
            </p:nvSpPr>
            <p:spPr>
              <a:xfrm>
                <a:off x="26464" y="7051675"/>
                <a:ext cx="342900" cy="193675"/>
              </a:xfrm>
              <a:custGeom>
                <a:avLst/>
                <a:gdLst>
                  <a:gd name="connsiteX0" fmla="*/ 60325 w 342900"/>
                  <a:gd name="connsiteY0" fmla="*/ 193675 h 193675"/>
                  <a:gd name="connsiteX1" fmla="*/ 60325 w 342900"/>
                  <a:gd name="connsiteY1" fmla="*/ 193675 h 193675"/>
                  <a:gd name="connsiteX2" fmla="*/ 38100 w 342900"/>
                  <a:gd name="connsiteY2" fmla="*/ 177800 h 193675"/>
                  <a:gd name="connsiteX3" fmla="*/ 34925 w 342900"/>
                  <a:gd name="connsiteY3" fmla="*/ 168275 h 193675"/>
                  <a:gd name="connsiteX4" fmla="*/ 19050 w 342900"/>
                  <a:gd name="connsiteY4" fmla="*/ 149225 h 193675"/>
                  <a:gd name="connsiteX5" fmla="*/ 15875 w 342900"/>
                  <a:gd name="connsiteY5" fmla="*/ 139700 h 193675"/>
                  <a:gd name="connsiteX6" fmla="*/ 3175 w 342900"/>
                  <a:gd name="connsiteY6" fmla="*/ 120650 h 193675"/>
                  <a:gd name="connsiteX7" fmla="*/ 0 w 342900"/>
                  <a:gd name="connsiteY7" fmla="*/ 111125 h 193675"/>
                  <a:gd name="connsiteX8" fmla="*/ 3175 w 342900"/>
                  <a:gd name="connsiteY8" fmla="*/ 88900 h 193675"/>
                  <a:gd name="connsiteX9" fmla="*/ 12700 w 342900"/>
                  <a:gd name="connsiteY9" fmla="*/ 82550 h 193675"/>
                  <a:gd name="connsiteX10" fmla="*/ 25400 w 342900"/>
                  <a:gd name="connsiteY10" fmla="*/ 79375 h 193675"/>
                  <a:gd name="connsiteX11" fmla="*/ 34925 w 342900"/>
                  <a:gd name="connsiteY11" fmla="*/ 76200 h 193675"/>
                  <a:gd name="connsiteX12" fmla="*/ 60325 w 342900"/>
                  <a:gd name="connsiteY12" fmla="*/ 73025 h 193675"/>
                  <a:gd name="connsiteX13" fmla="*/ 88900 w 342900"/>
                  <a:gd name="connsiteY13" fmla="*/ 66675 h 193675"/>
                  <a:gd name="connsiteX14" fmla="*/ 107950 w 342900"/>
                  <a:gd name="connsiteY14" fmla="*/ 63500 h 193675"/>
                  <a:gd name="connsiteX15" fmla="*/ 133350 w 342900"/>
                  <a:gd name="connsiteY15" fmla="*/ 57150 h 193675"/>
                  <a:gd name="connsiteX16" fmla="*/ 158750 w 342900"/>
                  <a:gd name="connsiteY16" fmla="*/ 47625 h 193675"/>
                  <a:gd name="connsiteX17" fmla="*/ 177800 w 342900"/>
                  <a:gd name="connsiteY17" fmla="*/ 38100 h 193675"/>
                  <a:gd name="connsiteX18" fmla="*/ 187325 w 342900"/>
                  <a:gd name="connsiteY18" fmla="*/ 31750 h 193675"/>
                  <a:gd name="connsiteX19" fmla="*/ 206375 w 342900"/>
                  <a:gd name="connsiteY19" fmla="*/ 25400 h 193675"/>
                  <a:gd name="connsiteX20" fmla="*/ 234950 w 342900"/>
                  <a:gd name="connsiteY20" fmla="*/ 12700 h 193675"/>
                  <a:gd name="connsiteX21" fmla="*/ 254000 w 342900"/>
                  <a:gd name="connsiteY21" fmla="*/ 6350 h 193675"/>
                  <a:gd name="connsiteX22" fmla="*/ 263525 w 342900"/>
                  <a:gd name="connsiteY22" fmla="*/ 3175 h 193675"/>
                  <a:gd name="connsiteX23" fmla="*/ 276225 w 342900"/>
                  <a:gd name="connsiteY23" fmla="*/ 0 h 193675"/>
                  <a:gd name="connsiteX24" fmla="*/ 320675 w 342900"/>
                  <a:gd name="connsiteY24" fmla="*/ 3175 h 193675"/>
                  <a:gd name="connsiteX25" fmla="*/ 339725 w 342900"/>
                  <a:gd name="connsiteY25" fmla="*/ 41275 h 193675"/>
                  <a:gd name="connsiteX26" fmla="*/ 342900 w 342900"/>
                  <a:gd name="connsiteY26" fmla="*/ 50800 h 193675"/>
                  <a:gd name="connsiteX27" fmla="*/ 327025 w 342900"/>
                  <a:gd name="connsiteY27" fmla="*/ 79375 h 193675"/>
                  <a:gd name="connsiteX28" fmla="*/ 320675 w 342900"/>
                  <a:gd name="connsiteY28" fmla="*/ 88900 h 193675"/>
                  <a:gd name="connsiteX29" fmla="*/ 301625 w 342900"/>
                  <a:gd name="connsiteY29" fmla="*/ 104775 h 193675"/>
                  <a:gd name="connsiteX30" fmla="*/ 269875 w 342900"/>
                  <a:gd name="connsiteY30" fmla="*/ 114300 h 193675"/>
                  <a:gd name="connsiteX31" fmla="*/ 260350 w 342900"/>
                  <a:gd name="connsiteY31" fmla="*/ 117475 h 193675"/>
                  <a:gd name="connsiteX32" fmla="*/ 209550 w 342900"/>
                  <a:gd name="connsiteY32" fmla="*/ 127000 h 193675"/>
                  <a:gd name="connsiteX33" fmla="*/ 187325 w 342900"/>
                  <a:gd name="connsiteY33" fmla="*/ 133350 h 193675"/>
                  <a:gd name="connsiteX34" fmla="*/ 165100 w 342900"/>
                  <a:gd name="connsiteY34" fmla="*/ 139700 h 193675"/>
                  <a:gd name="connsiteX35" fmla="*/ 155575 w 342900"/>
                  <a:gd name="connsiteY35" fmla="*/ 146050 h 193675"/>
                  <a:gd name="connsiteX36" fmla="*/ 136525 w 342900"/>
                  <a:gd name="connsiteY36" fmla="*/ 152400 h 193675"/>
                  <a:gd name="connsiteX37" fmla="*/ 117475 w 342900"/>
                  <a:gd name="connsiteY37" fmla="*/ 161925 h 193675"/>
                  <a:gd name="connsiteX38" fmla="*/ 107950 w 342900"/>
                  <a:gd name="connsiteY38" fmla="*/ 168275 h 193675"/>
                  <a:gd name="connsiteX39" fmla="*/ 88900 w 342900"/>
                  <a:gd name="connsiteY39" fmla="*/ 174625 h 193675"/>
                  <a:gd name="connsiteX40" fmla="*/ 79375 w 342900"/>
                  <a:gd name="connsiteY40" fmla="*/ 177800 h 193675"/>
                  <a:gd name="connsiteX41" fmla="*/ 60325 w 342900"/>
                  <a:gd name="connsiteY41" fmla="*/ 193675 h 19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42900" h="193675">
                    <a:moveTo>
                      <a:pt x="60325" y="193675"/>
                    </a:moveTo>
                    <a:lnTo>
                      <a:pt x="60325" y="193675"/>
                    </a:lnTo>
                    <a:cubicBezTo>
                      <a:pt x="52917" y="188383"/>
                      <a:pt x="44538" y="184238"/>
                      <a:pt x="38100" y="177800"/>
                    </a:cubicBezTo>
                    <a:cubicBezTo>
                      <a:pt x="35733" y="175433"/>
                      <a:pt x="36422" y="171268"/>
                      <a:pt x="34925" y="168275"/>
                    </a:cubicBezTo>
                    <a:cubicBezTo>
                      <a:pt x="30505" y="159434"/>
                      <a:pt x="26072" y="156247"/>
                      <a:pt x="19050" y="149225"/>
                    </a:cubicBezTo>
                    <a:cubicBezTo>
                      <a:pt x="17992" y="146050"/>
                      <a:pt x="17500" y="142626"/>
                      <a:pt x="15875" y="139700"/>
                    </a:cubicBezTo>
                    <a:cubicBezTo>
                      <a:pt x="12169" y="133029"/>
                      <a:pt x="5588" y="127890"/>
                      <a:pt x="3175" y="120650"/>
                    </a:cubicBezTo>
                    <a:lnTo>
                      <a:pt x="0" y="111125"/>
                    </a:lnTo>
                    <a:cubicBezTo>
                      <a:pt x="1058" y="103717"/>
                      <a:pt x="136" y="95739"/>
                      <a:pt x="3175" y="88900"/>
                    </a:cubicBezTo>
                    <a:cubicBezTo>
                      <a:pt x="4725" y="85413"/>
                      <a:pt x="9193" y="84053"/>
                      <a:pt x="12700" y="82550"/>
                    </a:cubicBezTo>
                    <a:cubicBezTo>
                      <a:pt x="16711" y="80831"/>
                      <a:pt x="21204" y="80574"/>
                      <a:pt x="25400" y="79375"/>
                    </a:cubicBezTo>
                    <a:cubicBezTo>
                      <a:pt x="28618" y="78456"/>
                      <a:pt x="31632" y="76799"/>
                      <a:pt x="34925" y="76200"/>
                    </a:cubicBezTo>
                    <a:cubicBezTo>
                      <a:pt x="43320" y="74674"/>
                      <a:pt x="51892" y="74322"/>
                      <a:pt x="60325" y="73025"/>
                    </a:cubicBezTo>
                    <a:cubicBezTo>
                      <a:pt x="84354" y="69328"/>
                      <a:pt x="67831" y="70889"/>
                      <a:pt x="88900" y="66675"/>
                    </a:cubicBezTo>
                    <a:cubicBezTo>
                      <a:pt x="95213" y="65412"/>
                      <a:pt x="101655" y="64849"/>
                      <a:pt x="107950" y="63500"/>
                    </a:cubicBezTo>
                    <a:cubicBezTo>
                      <a:pt x="116484" y="61671"/>
                      <a:pt x="125544" y="61053"/>
                      <a:pt x="133350" y="57150"/>
                    </a:cubicBezTo>
                    <a:cubicBezTo>
                      <a:pt x="149953" y="48849"/>
                      <a:pt x="141458" y="51948"/>
                      <a:pt x="158750" y="47625"/>
                    </a:cubicBezTo>
                    <a:cubicBezTo>
                      <a:pt x="186047" y="29427"/>
                      <a:pt x="151510" y="51245"/>
                      <a:pt x="177800" y="38100"/>
                    </a:cubicBezTo>
                    <a:cubicBezTo>
                      <a:pt x="181213" y="36393"/>
                      <a:pt x="183838" y="33300"/>
                      <a:pt x="187325" y="31750"/>
                    </a:cubicBezTo>
                    <a:cubicBezTo>
                      <a:pt x="193442" y="29032"/>
                      <a:pt x="200806" y="29113"/>
                      <a:pt x="206375" y="25400"/>
                    </a:cubicBezTo>
                    <a:cubicBezTo>
                      <a:pt x="221469" y="15337"/>
                      <a:pt x="212280" y="20257"/>
                      <a:pt x="234950" y="12700"/>
                    </a:cubicBezTo>
                    <a:lnTo>
                      <a:pt x="254000" y="6350"/>
                    </a:lnTo>
                    <a:cubicBezTo>
                      <a:pt x="257175" y="5292"/>
                      <a:pt x="260278" y="3987"/>
                      <a:pt x="263525" y="3175"/>
                    </a:cubicBezTo>
                    <a:lnTo>
                      <a:pt x="276225" y="0"/>
                    </a:lnTo>
                    <a:lnTo>
                      <a:pt x="320675" y="3175"/>
                    </a:lnTo>
                    <a:cubicBezTo>
                      <a:pt x="330104" y="6842"/>
                      <a:pt x="337087" y="33362"/>
                      <a:pt x="339725" y="41275"/>
                    </a:cubicBezTo>
                    <a:lnTo>
                      <a:pt x="342900" y="50800"/>
                    </a:lnTo>
                    <a:cubicBezTo>
                      <a:pt x="337312" y="67565"/>
                      <a:pt x="341581" y="57540"/>
                      <a:pt x="327025" y="79375"/>
                    </a:cubicBezTo>
                    <a:cubicBezTo>
                      <a:pt x="324908" y="82550"/>
                      <a:pt x="323373" y="86202"/>
                      <a:pt x="320675" y="88900"/>
                    </a:cubicBezTo>
                    <a:cubicBezTo>
                      <a:pt x="314693" y="94882"/>
                      <a:pt x="309582" y="101239"/>
                      <a:pt x="301625" y="104775"/>
                    </a:cubicBezTo>
                    <a:cubicBezTo>
                      <a:pt x="288044" y="110811"/>
                      <a:pt x="282805" y="110606"/>
                      <a:pt x="269875" y="114300"/>
                    </a:cubicBezTo>
                    <a:cubicBezTo>
                      <a:pt x="266657" y="115219"/>
                      <a:pt x="263611" y="116722"/>
                      <a:pt x="260350" y="117475"/>
                    </a:cubicBezTo>
                    <a:cubicBezTo>
                      <a:pt x="206414" y="129922"/>
                      <a:pt x="248714" y="119167"/>
                      <a:pt x="209550" y="127000"/>
                    </a:cubicBezTo>
                    <a:cubicBezTo>
                      <a:pt x="193007" y="130309"/>
                      <a:pt x="201447" y="129315"/>
                      <a:pt x="187325" y="133350"/>
                    </a:cubicBezTo>
                    <a:cubicBezTo>
                      <a:pt x="182578" y="134706"/>
                      <a:pt x="170175" y="137162"/>
                      <a:pt x="165100" y="139700"/>
                    </a:cubicBezTo>
                    <a:cubicBezTo>
                      <a:pt x="161687" y="141407"/>
                      <a:pt x="159062" y="144500"/>
                      <a:pt x="155575" y="146050"/>
                    </a:cubicBezTo>
                    <a:cubicBezTo>
                      <a:pt x="149458" y="148768"/>
                      <a:pt x="142094" y="148687"/>
                      <a:pt x="136525" y="152400"/>
                    </a:cubicBezTo>
                    <a:cubicBezTo>
                      <a:pt x="109228" y="170598"/>
                      <a:pt x="143765" y="148780"/>
                      <a:pt x="117475" y="161925"/>
                    </a:cubicBezTo>
                    <a:cubicBezTo>
                      <a:pt x="114062" y="163632"/>
                      <a:pt x="111437" y="166725"/>
                      <a:pt x="107950" y="168275"/>
                    </a:cubicBezTo>
                    <a:cubicBezTo>
                      <a:pt x="101833" y="170993"/>
                      <a:pt x="95250" y="172508"/>
                      <a:pt x="88900" y="174625"/>
                    </a:cubicBezTo>
                    <a:lnTo>
                      <a:pt x="79375" y="177800"/>
                    </a:lnTo>
                    <a:cubicBezTo>
                      <a:pt x="68846" y="181310"/>
                      <a:pt x="63500" y="191029"/>
                      <a:pt x="60325" y="19367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0" name="79 Forma libre"/>
              <p:cNvSpPr/>
              <p:nvPr/>
            </p:nvSpPr>
            <p:spPr>
              <a:xfrm>
                <a:off x="0" y="6964946"/>
                <a:ext cx="366177" cy="189148"/>
              </a:xfrm>
              <a:custGeom>
                <a:avLst/>
                <a:gdLst>
                  <a:gd name="connsiteX0" fmla="*/ 286814 w 366177"/>
                  <a:gd name="connsiteY0" fmla="*/ 13704 h 189148"/>
                  <a:gd name="connsiteX1" fmla="*/ 286814 w 366177"/>
                  <a:gd name="connsiteY1" fmla="*/ 13704 h 189148"/>
                  <a:gd name="connsiteX2" fmla="*/ 315389 w 366177"/>
                  <a:gd name="connsiteY2" fmla="*/ 10529 h 189148"/>
                  <a:gd name="connsiteX3" fmla="*/ 324914 w 366177"/>
                  <a:gd name="connsiteY3" fmla="*/ 7354 h 189148"/>
                  <a:gd name="connsiteX4" fmla="*/ 337614 w 366177"/>
                  <a:gd name="connsiteY4" fmla="*/ 10529 h 189148"/>
                  <a:gd name="connsiteX5" fmla="*/ 350314 w 366177"/>
                  <a:gd name="connsiteY5" fmla="*/ 45454 h 189148"/>
                  <a:gd name="connsiteX6" fmla="*/ 356664 w 366177"/>
                  <a:gd name="connsiteY6" fmla="*/ 64504 h 189148"/>
                  <a:gd name="connsiteX7" fmla="*/ 359839 w 366177"/>
                  <a:gd name="connsiteY7" fmla="*/ 74029 h 189148"/>
                  <a:gd name="connsiteX8" fmla="*/ 334439 w 366177"/>
                  <a:gd name="connsiteY8" fmla="*/ 89904 h 189148"/>
                  <a:gd name="connsiteX9" fmla="*/ 315389 w 366177"/>
                  <a:gd name="connsiteY9" fmla="*/ 102604 h 189148"/>
                  <a:gd name="connsiteX10" fmla="*/ 305864 w 366177"/>
                  <a:gd name="connsiteY10" fmla="*/ 105779 h 189148"/>
                  <a:gd name="connsiteX11" fmla="*/ 296339 w 366177"/>
                  <a:gd name="connsiteY11" fmla="*/ 112129 h 189148"/>
                  <a:gd name="connsiteX12" fmla="*/ 277289 w 366177"/>
                  <a:gd name="connsiteY12" fmla="*/ 118479 h 189148"/>
                  <a:gd name="connsiteX13" fmla="*/ 267764 w 366177"/>
                  <a:gd name="connsiteY13" fmla="*/ 124829 h 189148"/>
                  <a:gd name="connsiteX14" fmla="*/ 223314 w 366177"/>
                  <a:gd name="connsiteY14" fmla="*/ 137529 h 189148"/>
                  <a:gd name="connsiteX15" fmla="*/ 204264 w 366177"/>
                  <a:gd name="connsiteY15" fmla="*/ 143879 h 189148"/>
                  <a:gd name="connsiteX16" fmla="*/ 178864 w 366177"/>
                  <a:gd name="connsiteY16" fmla="*/ 150229 h 189148"/>
                  <a:gd name="connsiteX17" fmla="*/ 159814 w 366177"/>
                  <a:gd name="connsiteY17" fmla="*/ 156579 h 189148"/>
                  <a:gd name="connsiteX18" fmla="*/ 140764 w 366177"/>
                  <a:gd name="connsiteY18" fmla="*/ 169279 h 189148"/>
                  <a:gd name="connsiteX19" fmla="*/ 131239 w 366177"/>
                  <a:gd name="connsiteY19" fmla="*/ 175629 h 189148"/>
                  <a:gd name="connsiteX20" fmla="*/ 112189 w 366177"/>
                  <a:gd name="connsiteY20" fmla="*/ 181979 h 189148"/>
                  <a:gd name="connsiteX21" fmla="*/ 83614 w 366177"/>
                  <a:gd name="connsiteY21" fmla="*/ 188329 h 189148"/>
                  <a:gd name="connsiteX22" fmla="*/ 13764 w 366177"/>
                  <a:gd name="connsiteY22" fmla="*/ 185154 h 189148"/>
                  <a:gd name="connsiteX23" fmla="*/ 10589 w 366177"/>
                  <a:gd name="connsiteY23" fmla="*/ 175629 h 189148"/>
                  <a:gd name="connsiteX24" fmla="*/ 7414 w 366177"/>
                  <a:gd name="connsiteY24" fmla="*/ 159754 h 189148"/>
                  <a:gd name="connsiteX25" fmla="*/ 4239 w 366177"/>
                  <a:gd name="connsiteY25" fmla="*/ 150229 h 189148"/>
                  <a:gd name="connsiteX26" fmla="*/ 1064 w 366177"/>
                  <a:gd name="connsiteY26" fmla="*/ 137529 h 189148"/>
                  <a:gd name="connsiteX27" fmla="*/ 4239 w 366177"/>
                  <a:gd name="connsiteY27" fmla="*/ 118479 h 189148"/>
                  <a:gd name="connsiteX28" fmla="*/ 23289 w 366177"/>
                  <a:gd name="connsiteY28" fmla="*/ 112129 h 189148"/>
                  <a:gd name="connsiteX29" fmla="*/ 48689 w 366177"/>
                  <a:gd name="connsiteY29" fmla="*/ 105779 h 189148"/>
                  <a:gd name="connsiteX30" fmla="*/ 67739 w 366177"/>
                  <a:gd name="connsiteY30" fmla="*/ 102604 h 189148"/>
                  <a:gd name="connsiteX31" fmla="*/ 99489 w 366177"/>
                  <a:gd name="connsiteY31" fmla="*/ 89904 h 189148"/>
                  <a:gd name="connsiteX32" fmla="*/ 128064 w 366177"/>
                  <a:gd name="connsiteY32" fmla="*/ 80379 h 189148"/>
                  <a:gd name="connsiteX33" fmla="*/ 137589 w 366177"/>
                  <a:gd name="connsiteY33" fmla="*/ 77204 h 189148"/>
                  <a:gd name="connsiteX34" fmla="*/ 156639 w 366177"/>
                  <a:gd name="connsiteY34" fmla="*/ 67679 h 189148"/>
                  <a:gd name="connsiteX35" fmla="*/ 166164 w 366177"/>
                  <a:gd name="connsiteY35" fmla="*/ 58154 h 189148"/>
                  <a:gd name="connsiteX36" fmla="*/ 175689 w 366177"/>
                  <a:gd name="connsiteY36" fmla="*/ 54979 h 189148"/>
                  <a:gd name="connsiteX37" fmla="*/ 194739 w 366177"/>
                  <a:gd name="connsiteY37" fmla="*/ 42279 h 189148"/>
                  <a:gd name="connsiteX38" fmla="*/ 204264 w 366177"/>
                  <a:gd name="connsiteY38" fmla="*/ 35929 h 189148"/>
                  <a:gd name="connsiteX39" fmla="*/ 213789 w 366177"/>
                  <a:gd name="connsiteY39" fmla="*/ 26404 h 189148"/>
                  <a:gd name="connsiteX40" fmla="*/ 236014 w 366177"/>
                  <a:gd name="connsiteY40" fmla="*/ 16879 h 189148"/>
                  <a:gd name="connsiteX41" fmla="*/ 245539 w 366177"/>
                  <a:gd name="connsiteY41" fmla="*/ 10529 h 189148"/>
                  <a:gd name="connsiteX42" fmla="*/ 267764 w 366177"/>
                  <a:gd name="connsiteY42" fmla="*/ 4179 h 189148"/>
                  <a:gd name="connsiteX43" fmla="*/ 286814 w 366177"/>
                  <a:gd name="connsiteY43" fmla="*/ 13704 h 189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366177" h="189148">
                    <a:moveTo>
                      <a:pt x="286814" y="13704"/>
                    </a:moveTo>
                    <a:lnTo>
                      <a:pt x="286814" y="13704"/>
                    </a:lnTo>
                    <a:cubicBezTo>
                      <a:pt x="296339" y="12646"/>
                      <a:pt x="305936" y="12105"/>
                      <a:pt x="315389" y="10529"/>
                    </a:cubicBezTo>
                    <a:cubicBezTo>
                      <a:pt x="318690" y="9979"/>
                      <a:pt x="321567" y="7354"/>
                      <a:pt x="324914" y="7354"/>
                    </a:cubicBezTo>
                    <a:cubicBezTo>
                      <a:pt x="329278" y="7354"/>
                      <a:pt x="333381" y="9471"/>
                      <a:pt x="337614" y="10529"/>
                    </a:cubicBezTo>
                    <a:cubicBezTo>
                      <a:pt x="350926" y="30497"/>
                      <a:pt x="338188" y="9077"/>
                      <a:pt x="350314" y="45454"/>
                    </a:cubicBezTo>
                    <a:lnTo>
                      <a:pt x="356664" y="64504"/>
                    </a:lnTo>
                    <a:lnTo>
                      <a:pt x="359839" y="74029"/>
                    </a:lnTo>
                    <a:cubicBezTo>
                      <a:pt x="344607" y="96878"/>
                      <a:pt x="366177" y="68745"/>
                      <a:pt x="334439" y="89904"/>
                    </a:cubicBezTo>
                    <a:cubicBezTo>
                      <a:pt x="328089" y="94137"/>
                      <a:pt x="322629" y="100191"/>
                      <a:pt x="315389" y="102604"/>
                    </a:cubicBezTo>
                    <a:cubicBezTo>
                      <a:pt x="312214" y="103662"/>
                      <a:pt x="308857" y="104282"/>
                      <a:pt x="305864" y="105779"/>
                    </a:cubicBezTo>
                    <a:cubicBezTo>
                      <a:pt x="302451" y="107486"/>
                      <a:pt x="299826" y="110579"/>
                      <a:pt x="296339" y="112129"/>
                    </a:cubicBezTo>
                    <a:cubicBezTo>
                      <a:pt x="290222" y="114847"/>
                      <a:pt x="282858" y="114766"/>
                      <a:pt x="277289" y="118479"/>
                    </a:cubicBezTo>
                    <a:cubicBezTo>
                      <a:pt x="274114" y="120596"/>
                      <a:pt x="271251" y="123279"/>
                      <a:pt x="267764" y="124829"/>
                    </a:cubicBezTo>
                    <a:cubicBezTo>
                      <a:pt x="249418" y="132983"/>
                      <a:pt x="243495" y="130802"/>
                      <a:pt x="223314" y="137529"/>
                    </a:cubicBezTo>
                    <a:cubicBezTo>
                      <a:pt x="216964" y="139646"/>
                      <a:pt x="210758" y="142256"/>
                      <a:pt x="204264" y="143879"/>
                    </a:cubicBezTo>
                    <a:cubicBezTo>
                      <a:pt x="195797" y="145996"/>
                      <a:pt x="187143" y="147469"/>
                      <a:pt x="178864" y="150229"/>
                    </a:cubicBezTo>
                    <a:cubicBezTo>
                      <a:pt x="172514" y="152346"/>
                      <a:pt x="165383" y="152866"/>
                      <a:pt x="159814" y="156579"/>
                    </a:cubicBezTo>
                    <a:lnTo>
                      <a:pt x="140764" y="169279"/>
                    </a:lnTo>
                    <a:cubicBezTo>
                      <a:pt x="137589" y="171396"/>
                      <a:pt x="134859" y="174422"/>
                      <a:pt x="131239" y="175629"/>
                    </a:cubicBezTo>
                    <a:cubicBezTo>
                      <a:pt x="124889" y="177746"/>
                      <a:pt x="118753" y="180666"/>
                      <a:pt x="112189" y="181979"/>
                    </a:cubicBezTo>
                    <a:cubicBezTo>
                      <a:pt x="92035" y="186010"/>
                      <a:pt x="101549" y="183845"/>
                      <a:pt x="83614" y="188329"/>
                    </a:cubicBezTo>
                    <a:cubicBezTo>
                      <a:pt x="60331" y="187271"/>
                      <a:pt x="36727" y="189148"/>
                      <a:pt x="13764" y="185154"/>
                    </a:cubicBezTo>
                    <a:cubicBezTo>
                      <a:pt x="10467" y="184581"/>
                      <a:pt x="11401" y="178876"/>
                      <a:pt x="10589" y="175629"/>
                    </a:cubicBezTo>
                    <a:cubicBezTo>
                      <a:pt x="9280" y="170394"/>
                      <a:pt x="8723" y="164989"/>
                      <a:pt x="7414" y="159754"/>
                    </a:cubicBezTo>
                    <a:cubicBezTo>
                      <a:pt x="6602" y="156507"/>
                      <a:pt x="5158" y="153447"/>
                      <a:pt x="4239" y="150229"/>
                    </a:cubicBezTo>
                    <a:cubicBezTo>
                      <a:pt x="3040" y="146033"/>
                      <a:pt x="2122" y="141762"/>
                      <a:pt x="1064" y="137529"/>
                    </a:cubicBezTo>
                    <a:cubicBezTo>
                      <a:pt x="2122" y="131179"/>
                      <a:pt x="0" y="123324"/>
                      <a:pt x="4239" y="118479"/>
                    </a:cubicBezTo>
                    <a:cubicBezTo>
                      <a:pt x="8647" y="113442"/>
                      <a:pt x="16939" y="114246"/>
                      <a:pt x="23289" y="112129"/>
                    </a:cubicBezTo>
                    <a:cubicBezTo>
                      <a:pt x="36508" y="107723"/>
                      <a:pt x="31831" y="108844"/>
                      <a:pt x="48689" y="105779"/>
                    </a:cubicBezTo>
                    <a:cubicBezTo>
                      <a:pt x="55023" y="104627"/>
                      <a:pt x="61494" y="104165"/>
                      <a:pt x="67739" y="102604"/>
                    </a:cubicBezTo>
                    <a:cubicBezTo>
                      <a:pt x="95819" y="95584"/>
                      <a:pt x="77592" y="98663"/>
                      <a:pt x="99489" y="89904"/>
                    </a:cubicBezTo>
                    <a:lnTo>
                      <a:pt x="128064" y="80379"/>
                    </a:lnTo>
                    <a:cubicBezTo>
                      <a:pt x="131239" y="79321"/>
                      <a:pt x="134804" y="79060"/>
                      <a:pt x="137589" y="77204"/>
                    </a:cubicBezTo>
                    <a:cubicBezTo>
                      <a:pt x="149899" y="68998"/>
                      <a:pt x="143494" y="72061"/>
                      <a:pt x="156639" y="67679"/>
                    </a:cubicBezTo>
                    <a:cubicBezTo>
                      <a:pt x="159814" y="64504"/>
                      <a:pt x="162428" y="60645"/>
                      <a:pt x="166164" y="58154"/>
                    </a:cubicBezTo>
                    <a:cubicBezTo>
                      <a:pt x="168949" y="56298"/>
                      <a:pt x="172763" y="56604"/>
                      <a:pt x="175689" y="54979"/>
                    </a:cubicBezTo>
                    <a:cubicBezTo>
                      <a:pt x="182360" y="51273"/>
                      <a:pt x="188389" y="46512"/>
                      <a:pt x="194739" y="42279"/>
                    </a:cubicBezTo>
                    <a:cubicBezTo>
                      <a:pt x="197914" y="40162"/>
                      <a:pt x="201566" y="38627"/>
                      <a:pt x="204264" y="35929"/>
                    </a:cubicBezTo>
                    <a:cubicBezTo>
                      <a:pt x="207439" y="32754"/>
                      <a:pt x="210135" y="29014"/>
                      <a:pt x="213789" y="26404"/>
                    </a:cubicBezTo>
                    <a:cubicBezTo>
                      <a:pt x="229205" y="15393"/>
                      <a:pt x="222195" y="23788"/>
                      <a:pt x="236014" y="16879"/>
                    </a:cubicBezTo>
                    <a:cubicBezTo>
                      <a:pt x="239427" y="15172"/>
                      <a:pt x="242126" y="12236"/>
                      <a:pt x="245539" y="10529"/>
                    </a:cubicBezTo>
                    <a:cubicBezTo>
                      <a:pt x="250614" y="7991"/>
                      <a:pt x="263017" y="5535"/>
                      <a:pt x="267764" y="4179"/>
                    </a:cubicBezTo>
                    <a:cubicBezTo>
                      <a:pt x="282391" y="0"/>
                      <a:pt x="283639" y="12117"/>
                      <a:pt x="286814" y="13704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8" name="77 Forma libre"/>
              <p:cNvSpPr/>
              <p:nvPr/>
            </p:nvSpPr>
            <p:spPr>
              <a:xfrm>
                <a:off x="258239" y="7596222"/>
                <a:ext cx="257725" cy="252378"/>
              </a:xfrm>
              <a:custGeom>
                <a:avLst/>
                <a:gdLst>
                  <a:gd name="connsiteX0" fmla="*/ 101600 w 257725"/>
                  <a:gd name="connsiteY0" fmla="*/ 252378 h 252378"/>
                  <a:gd name="connsiteX1" fmla="*/ 101600 w 257725"/>
                  <a:gd name="connsiteY1" fmla="*/ 252378 h 252378"/>
                  <a:gd name="connsiteX2" fmla="*/ 0 w 257725"/>
                  <a:gd name="connsiteY2" fmla="*/ 109503 h 252378"/>
                  <a:gd name="connsiteX3" fmla="*/ 12700 w 257725"/>
                  <a:gd name="connsiteY3" fmla="*/ 84103 h 252378"/>
                  <a:gd name="connsiteX4" fmla="*/ 22225 w 257725"/>
                  <a:gd name="connsiteY4" fmla="*/ 65053 h 252378"/>
                  <a:gd name="connsiteX5" fmla="*/ 31750 w 257725"/>
                  <a:gd name="connsiteY5" fmla="*/ 58703 h 252378"/>
                  <a:gd name="connsiteX6" fmla="*/ 69850 w 257725"/>
                  <a:gd name="connsiteY6" fmla="*/ 65053 h 252378"/>
                  <a:gd name="connsiteX7" fmla="*/ 98425 w 257725"/>
                  <a:gd name="connsiteY7" fmla="*/ 80928 h 252378"/>
                  <a:gd name="connsiteX8" fmla="*/ 107950 w 257725"/>
                  <a:gd name="connsiteY8" fmla="*/ 77753 h 252378"/>
                  <a:gd name="connsiteX9" fmla="*/ 111125 w 257725"/>
                  <a:gd name="connsiteY9" fmla="*/ 65053 h 252378"/>
                  <a:gd name="connsiteX10" fmla="*/ 117475 w 257725"/>
                  <a:gd name="connsiteY10" fmla="*/ 55528 h 252378"/>
                  <a:gd name="connsiteX11" fmla="*/ 146050 w 257725"/>
                  <a:gd name="connsiteY11" fmla="*/ 33303 h 252378"/>
                  <a:gd name="connsiteX12" fmla="*/ 165100 w 257725"/>
                  <a:gd name="connsiteY12" fmla="*/ 36478 h 252378"/>
                  <a:gd name="connsiteX13" fmla="*/ 184150 w 257725"/>
                  <a:gd name="connsiteY13" fmla="*/ 42828 h 252378"/>
                  <a:gd name="connsiteX14" fmla="*/ 190500 w 257725"/>
                  <a:gd name="connsiteY14" fmla="*/ 33303 h 252378"/>
                  <a:gd name="connsiteX15" fmla="*/ 193675 w 257725"/>
                  <a:gd name="connsiteY15" fmla="*/ 23778 h 252378"/>
                  <a:gd name="connsiteX16" fmla="*/ 241300 w 257725"/>
                  <a:gd name="connsiteY16" fmla="*/ 7903 h 252378"/>
                  <a:gd name="connsiteX17" fmla="*/ 257175 w 257725"/>
                  <a:gd name="connsiteY17" fmla="*/ 14253 h 252378"/>
                  <a:gd name="connsiteX18" fmla="*/ 254000 w 257725"/>
                  <a:gd name="connsiteY18" fmla="*/ 23778 h 252378"/>
                  <a:gd name="connsiteX19" fmla="*/ 241300 w 257725"/>
                  <a:gd name="connsiteY19" fmla="*/ 42828 h 252378"/>
                  <a:gd name="connsiteX20" fmla="*/ 234950 w 257725"/>
                  <a:gd name="connsiteY20" fmla="*/ 52353 h 252378"/>
                  <a:gd name="connsiteX21" fmla="*/ 231775 w 257725"/>
                  <a:gd name="connsiteY21" fmla="*/ 84103 h 252378"/>
                  <a:gd name="connsiteX22" fmla="*/ 228600 w 257725"/>
                  <a:gd name="connsiteY22" fmla="*/ 128553 h 252378"/>
                  <a:gd name="connsiteX23" fmla="*/ 215900 w 257725"/>
                  <a:gd name="connsiteY23" fmla="*/ 173003 h 252378"/>
                  <a:gd name="connsiteX24" fmla="*/ 212725 w 257725"/>
                  <a:gd name="connsiteY24" fmla="*/ 182528 h 252378"/>
                  <a:gd name="connsiteX25" fmla="*/ 209550 w 257725"/>
                  <a:gd name="connsiteY25" fmla="*/ 198403 h 252378"/>
                  <a:gd name="connsiteX26" fmla="*/ 203200 w 257725"/>
                  <a:gd name="connsiteY26" fmla="*/ 217453 h 252378"/>
                  <a:gd name="connsiteX27" fmla="*/ 171450 w 257725"/>
                  <a:gd name="connsiteY27" fmla="*/ 220628 h 252378"/>
                  <a:gd name="connsiteX28" fmla="*/ 139700 w 257725"/>
                  <a:gd name="connsiteY28" fmla="*/ 230153 h 252378"/>
                  <a:gd name="connsiteX29" fmla="*/ 130175 w 257725"/>
                  <a:gd name="connsiteY29" fmla="*/ 236503 h 252378"/>
                  <a:gd name="connsiteX30" fmla="*/ 111125 w 257725"/>
                  <a:gd name="connsiteY30" fmla="*/ 242853 h 252378"/>
                  <a:gd name="connsiteX31" fmla="*/ 101600 w 257725"/>
                  <a:gd name="connsiteY31" fmla="*/ 252378 h 252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57725" h="252378">
                    <a:moveTo>
                      <a:pt x="101600" y="252378"/>
                    </a:moveTo>
                    <a:lnTo>
                      <a:pt x="101600" y="252378"/>
                    </a:lnTo>
                    <a:lnTo>
                      <a:pt x="0" y="109503"/>
                    </a:lnTo>
                    <a:cubicBezTo>
                      <a:pt x="4233" y="101036"/>
                      <a:pt x="8783" y="92721"/>
                      <a:pt x="12700" y="84103"/>
                    </a:cubicBezTo>
                    <a:cubicBezTo>
                      <a:pt x="17004" y="74635"/>
                      <a:pt x="14107" y="73171"/>
                      <a:pt x="22225" y="65053"/>
                    </a:cubicBezTo>
                    <a:cubicBezTo>
                      <a:pt x="24923" y="62355"/>
                      <a:pt x="28575" y="60820"/>
                      <a:pt x="31750" y="58703"/>
                    </a:cubicBezTo>
                    <a:cubicBezTo>
                      <a:pt x="34133" y="59001"/>
                      <a:pt x="62857" y="61557"/>
                      <a:pt x="69850" y="65053"/>
                    </a:cubicBezTo>
                    <a:cubicBezTo>
                      <a:pt x="113519" y="86888"/>
                      <a:pt x="72085" y="72148"/>
                      <a:pt x="98425" y="80928"/>
                    </a:cubicBezTo>
                    <a:cubicBezTo>
                      <a:pt x="101600" y="79870"/>
                      <a:pt x="105859" y="80366"/>
                      <a:pt x="107950" y="77753"/>
                    </a:cubicBezTo>
                    <a:cubicBezTo>
                      <a:pt x="110676" y="74346"/>
                      <a:pt x="109406" y="69064"/>
                      <a:pt x="111125" y="65053"/>
                    </a:cubicBezTo>
                    <a:cubicBezTo>
                      <a:pt x="112628" y="61546"/>
                      <a:pt x="114940" y="58380"/>
                      <a:pt x="117475" y="55528"/>
                    </a:cubicBezTo>
                    <a:cubicBezTo>
                      <a:pt x="135510" y="35239"/>
                      <a:pt x="129266" y="38898"/>
                      <a:pt x="146050" y="33303"/>
                    </a:cubicBezTo>
                    <a:cubicBezTo>
                      <a:pt x="152400" y="34361"/>
                      <a:pt x="159217" y="33863"/>
                      <a:pt x="165100" y="36478"/>
                    </a:cubicBezTo>
                    <a:cubicBezTo>
                      <a:pt x="185485" y="45538"/>
                      <a:pt x="164034" y="49533"/>
                      <a:pt x="184150" y="42828"/>
                    </a:cubicBezTo>
                    <a:cubicBezTo>
                      <a:pt x="186267" y="39653"/>
                      <a:pt x="188793" y="36716"/>
                      <a:pt x="190500" y="33303"/>
                    </a:cubicBezTo>
                    <a:cubicBezTo>
                      <a:pt x="191997" y="30310"/>
                      <a:pt x="191308" y="26145"/>
                      <a:pt x="193675" y="23778"/>
                    </a:cubicBezTo>
                    <a:cubicBezTo>
                      <a:pt x="210565" y="6888"/>
                      <a:pt x="217866" y="10507"/>
                      <a:pt x="241300" y="7903"/>
                    </a:cubicBezTo>
                    <a:cubicBezTo>
                      <a:pt x="249331" y="5226"/>
                      <a:pt x="254799" y="0"/>
                      <a:pt x="257175" y="14253"/>
                    </a:cubicBezTo>
                    <a:cubicBezTo>
                      <a:pt x="257725" y="17554"/>
                      <a:pt x="255625" y="20852"/>
                      <a:pt x="254000" y="23778"/>
                    </a:cubicBezTo>
                    <a:cubicBezTo>
                      <a:pt x="250294" y="30449"/>
                      <a:pt x="245533" y="36478"/>
                      <a:pt x="241300" y="42828"/>
                    </a:cubicBezTo>
                    <a:lnTo>
                      <a:pt x="234950" y="52353"/>
                    </a:lnTo>
                    <a:cubicBezTo>
                      <a:pt x="233892" y="62936"/>
                      <a:pt x="232658" y="73504"/>
                      <a:pt x="231775" y="84103"/>
                    </a:cubicBezTo>
                    <a:cubicBezTo>
                      <a:pt x="230541" y="98906"/>
                      <a:pt x="230155" y="113780"/>
                      <a:pt x="228600" y="128553"/>
                    </a:cubicBezTo>
                    <a:cubicBezTo>
                      <a:pt x="226975" y="143989"/>
                      <a:pt x="220760" y="158422"/>
                      <a:pt x="215900" y="173003"/>
                    </a:cubicBezTo>
                    <a:cubicBezTo>
                      <a:pt x="214842" y="176178"/>
                      <a:pt x="213381" y="179246"/>
                      <a:pt x="212725" y="182528"/>
                    </a:cubicBezTo>
                    <a:cubicBezTo>
                      <a:pt x="211667" y="187820"/>
                      <a:pt x="210970" y="193197"/>
                      <a:pt x="209550" y="198403"/>
                    </a:cubicBezTo>
                    <a:cubicBezTo>
                      <a:pt x="207789" y="204861"/>
                      <a:pt x="209860" y="216787"/>
                      <a:pt x="203200" y="217453"/>
                    </a:cubicBezTo>
                    <a:lnTo>
                      <a:pt x="171450" y="220628"/>
                    </a:lnTo>
                    <a:cubicBezTo>
                      <a:pt x="164351" y="222403"/>
                      <a:pt x="144338" y="227061"/>
                      <a:pt x="139700" y="230153"/>
                    </a:cubicBezTo>
                    <a:cubicBezTo>
                      <a:pt x="136525" y="232270"/>
                      <a:pt x="133662" y="234953"/>
                      <a:pt x="130175" y="236503"/>
                    </a:cubicBezTo>
                    <a:cubicBezTo>
                      <a:pt x="124058" y="239221"/>
                      <a:pt x="117475" y="240736"/>
                      <a:pt x="111125" y="242853"/>
                    </a:cubicBezTo>
                    <a:lnTo>
                      <a:pt x="101600" y="25237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6" name="75 Forma libre"/>
              <p:cNvSpPr/>
              <p:nvPr/>
            </p:nvSpPr>
            <p:spPr>
              <a:xfrm>
                <a:off x="614545" y="6667500"/>
                <a:ext cx="769613" cy="1133634"/>
              </a:xfrm>
              <a:custGeom>
                <a:avLst/>
                <a:gdLst>
                  <a:gd name="connsiteX0" fmla="*/ 135819 w 769613"/>
                  <a:gd name="connsiteY0" fmla="*/ 79375 h 1133634"/>
                  <a:gd name="connsiteX1" fmla="*/ 135819 w 769613"/>
                  <a:gd name="connsiteY1" fmla="*/ 79375 h 1133634"/>
                  <a:gd name="connsiteX2" fmla="*/ 170744 w 769613"/>
                  <a:gd name="connsiteY2" fmla="*/ 57150 h 1133634"/>
                  <a:gd name="connsiteX3" fmla="*/ 189794 w 769613"/>
                  <a:gd name="connsiteY3" fmla="*/ 47625 h 1133634"/>
                  <a:gd name="connsiteX4" fmla="*/ 199319 w 769613"/>
                  <a:gd name="connsiteY4" fmla="*/ 44450 h 1133634"/>
                  <a:gd name="connsiteX5" fmla="*/ 208844 w 769613"/>
                  <a:gd name="connsiteY5" fmla="*/ 38100 h 1133634"/>
                  <a:gd name="connsiteX6" fmla="*/ 218369 w 769613"/>
                  <a:gd name="connsiteY6" fmla="*/ 34925 h 1133634"/>
                  <a:gd name="connsiteX7" fmla="*/ 237419 w 769613"/>
                  <a:gd name="connsiteY7" fmla="*/ 22225 h 1133634"/>
                  <a:gd name="connsiteX8" fmla="*/ 259644 w 769613"/>
                  <a:gd name="connsiteY8" fmla="*/ 15875 h 1133634"/>
                  <a:gd name="connsiteX9" fmla="*/ 269169 w 769613"/>
                  <a:gd name="connsiteY9" fmla="*/ 9525 h 1133634"/>
                  <a:gd name="connsiteX10" fmla="*/ 281869 w 769613"/>
                  <a:gd name="connsiteY10" fmla="*/ 6350 h 1133634"/>
                  <a:gd name="connsiteX11" fmla="*/ 307269 w 769613"/>
                  <a:gd name="connsiteY11" fmla="*/ 0 h 1133634"/>
                  <a:gd name="connsiteX12" fmla="*/ 412044 w 769613"/>
                  <a:gd name="connsiteY12" fmla="*/ 3175 h 1133634"/>
                  <a:gd name="connsiteX13" fmla="*/ 453319 w 769613"/>
                  <a:gd name="connsiteY13" fmla="*/ 9525 h 1133634"/>
                  <a:gd name="connsiteX14" fmla="*/ 485069 w 769613"/>
                  <a:gd name="connsiteY14" fmla="*/ 12700 h 1133634"/>
                  <a:gd name="connsiteX15" fmla="*/ 507294 w 769613"/>
                  <a:gd name="connsiteY15" fmla="*/ 19050 h 1133634"/>
                  <a:gd name="connsiteX16" fmla="*/ 516819 w 769613"/>
                  <a:gd name="connsiteY16" fmla="*/ 22225 h 1133634"/>
                  <a:gd name="connsiteX17" fmla="*/ 554919 w 769613"/>
                  <a:gd name="connsiteY17" fmla="*/ 25400 h 1133634"/>
                  <a:gd name="connsiteX18" fmla="*/ 577144 w 769613"/>
                  <a:gd name="connsiteY18" fmla="*/ 28575 h 1133634"/>
                  <a:gd name="connsiteX19" fmla="*/ 586669 w 769613"/>
                  <a:gd name="connsiteY19" fmla="*/ 31750 h 1133634"/>
                  <a:gd name="connsiteX20" fmla="*/ 596194 w 769613"/>
                  <a:gd name="connsiteY20" fmla="*/ 38100 h 1133634"/>
                  <a:gd name="connsiteX21" fmla="*/ 615244 w 769613"/>
                  <a:gd name="connsiteY21" fmla="*/ 41275 h 1133634"/>
                  <a:gd name="connsiteX22" fmla="*/ 634294 w 769613"/>
                  <a:gd name="connsiteY22" fmla="*/ 47625 h 1133634"/>
                  <a:gd name="connsiteX23" fmla="*/ 643819 w 769613"/>
                  <a:gd name="connsiteY23" fmla="*/ 50800 h 1133634"/>
                  <a:gd name="connsiteX24" fmla="*/ 672394 w 769613"/>
                  <a:gd name="connsiteY24" fmla="*/ 66675 h 1133634"/>
                  <a:gd name="connsiteX25" fmla="*/ 691444 w 769613"/>
                  <a:gd name="connsiteY25" fmla="*/ 79375 h 1133634"/>
                  <a:gd name="connsiteX26" fmla="*/ 710494 w 769613"/>
                  <a:gd name="connsiteY26" fmla="*/ 95250 h 1133634"/>
                  <a:gd name="connsiteX27" fmla="*/ 732719 w 769613"/>
                  <a:gd name="connsiteY27" fmla="*/ 120650 h 1133634"/>
                  <a:gd name="connsiteX28" fmla="*/ 751769 w 769613"/>
                  <a:gd name="connsiteY28" fmla="*/ 149225 h 1133634"/>
                  <a:gd name="connsiteX29" fmla="*/ 758119 w 769613"/>
                  <a:gd name="connsiteY29" fmla="*/ 158750 h 1133634"/>
                  <a:gd name="connsiteX30" fmla="*/ 767644 w 769613"/>
                  <a:gd name="connsiteY30" fmla="*/ 190500 h 1133634"/>
                  <a:gd name="connsiteX31" fmla="*/ 764469 w 769613"/>
                  <a:gd name="connsiteY31" fmla="*/ 215900 h 1133634"/>
                  <a:gd name="connsiteX32" fmla="*/ 758119 w 769613"/>
                  <a:gd name="connsiteY32" fmla="*/ 393700 h 1133634"/>
                  <a:gd name="connsiteX33" fmla="*/ 754944 w 769613"/>
                  <a:gd name="connsiteY33" fmla="*/ 403225 h 1133634"/>
                  <a:gd name="connsiteX34" fmla="*/ 758119 w 769613"/>
                  <a:gd name="connsiteY34" fmla="*/ 441325 h 1133634"/>
                  <a:gd name="connsiteX35" fmla="*/ 761294 w 769613"/>
                  <a:gd name="connsiteY35" fmla="*/ 463550 h 1133634"/>
                  <a:gd name="connsiteX36" fmla="*/ 764469 w 769613"/>
                  <a:gd name="connsiteY36" fmla="*/ 508000 h 1133634"/>
                  <a:gd name="connsiteX37" fmla="*/ 761294 w 769613"/>
                  <a:gd name="connsiteY37" fmla="*/ 593725 h 1133634"/>
                  <a:gd name="connsiteX38" fmla="*/ 758119 w 769613"/>
                  <a:gd name="connsiteY38" fmla="*/ 603250 h 1133634"/>
                  <a:gd name="connsiteX39" fmla="*/ 754944 w 769613"/>
                  <a:gd name="connsiteY39" fmla="*/ 638175 h 1133634"/>
                  <a:gd name="connsiteX40" fmla="*/ 748594 w 769613"/>
                  <a:gd name="connsiteY40" fmla="*/ 669925 h 1133634"/>
                  <a:gd name="connsiteX41" fmla="*/ 745419 w 769613"/>
                  <a:gd name="connsiteY41" fmla="*/ 695325 h 1133634"/>
                  <a:gd name="connsiteX42" fmla="*/ 742244 w 769613"/>
                  <a:gd name="connsiteY42" fmla="*/ 704850 h 1133634"/>
                  <a:gd name="connsiteX43" fmla="*/ 739069 w 769613"/>
                  <a:gd name="connsiteY43" fmla="*/ 717550 h 1133634"/>
                  <a:gd name="connsiteX44" fmla="*/ 735894 w 769613"/>
                  <a:gd name="connsiteY44" fmla="*/ 746125 h 1133634"/>
                  <a:gd name="connsiteX45" fmla="*/ 729544 w 769613"/>
                  <a:gd name="connsiteY45" fmla="*/ 765175 h 1133634"/>
                  <a:gd name="connsiteX46" fmla="*/ 726369 w 769613"/>
                  <a:gd name="connsiteY46" fmla="*/ 774700 h 1133634"/>
                  <a:gd name="connsiteX47" fmla="*/ 723194 w 769613"/>
                  <a:gd name="connsiteY47" fmla="*/ 847725 h 1133634"/>
                  <a:gd name="connsiteX48" fmla="*/ 720019 w 769613"/>
                  <a:gd name="connsiteY48" fmla="*/ 857250 h 1133634"/>
                  <a:gd name="connsiteX49" fmla="*/ 713669 w 769613"/>
                  <a:gd name="connsiteY49" fmla="*/ 885825 h 1133634"/>
                  <a:gd name="connsiteX50" fmla="*/ 710494 w 769613"/>
                  <a:gd name="connsiteY50" fmla="*/ 895350 h 1133634"/>
                  <a:gd name="connsiteX51" fmla="*/ 700969 w 769613"/>
                  <a:gd name="connsiteY51" fmla="*/ 914400 h 1133634"/>
                  <a:gd name="connsiteX52" fmla="*/ 697794 w 769613"/>
                  <a:gd name="connsiteY52" fmla="*/ 927100 h 1133634"/>
                  <a:gd name="connsiteX53" fmla="*/ 694619 w 769613"/>
                  <a:gd name="connsiteY53" fmla="*/ 942975 h 1133634"/>
                  <a:gd name="connsiteX54" fmla="*/ 688269 w 769613"/>
                  <a:gd name="connsiteY54" fmla="*/ 962025 h 1133634"/>
                  <a:gd name="connsiteX55" fmla="*/ 685094 w 769613"/>
                  <a:gd name="connsiteY55" fmla="*/ 971550 h 1133634"/>
                  <a:gd name="connsiteX56" fmla="*/ 681919 w 769613"/>
                  <a:gd name="connsiteY56" fmla="*/ 981075 h 1133634"/>
                  <a:gd name="connsiteX57" fmla="*/ 669219 w 769613"/>
                  <a:gd name="connsiteY57" fmla="*/ 1003300 h 1133634"/>
                  <a:gd name="connsiteX58" fmla="*/ 666044 w 769613"/>
                  <a:gd name="connsiteY58" fmla="*/ 1035050 h 1133634"/>
                  <a:gd name="connsiteX59" fmla="*/ 653344 w 769613"/>
                  <a:gd name="connsiteY59" fmla="*/ 1054100 h 1133634"/>
                  <a:gd name="connsiteX60" fmla="*/ 646994 w 769613"/>
                  <a:gd name="connsiteY60" fmla="*/ 1063625 h 1133634"/>
                  <a:gd name="connsiteX61" fmla="*/ 640644 w 769613"/>
                  <a:gd name="connsiteY61" fmla="*/ 1076325 h 1133634"/>
                  <a:gd name="connsiteX62" fmla="*/ 631119 w 769613"/>
                  <a:gd name="connsiteY62" fmla="*/ 1085850 h 1133634"/>
                  <a:gd name="connsiteX63" fmla="*/ 624769 w 769613"/>
                  <a:gd name="connsiteY63" fmla="*/ 1095375 h 1133634"/>
                  <a:gd name="connsiteX64" fmla="*/ 615244 w 769613"/>
                  <a:gd name="connsiteY64" fmla="*/ 1104900 h 1133634"/>
                  <a:gd name="connsiteX65" fmla="*/ 599369 w 769613"/>
                  <a:gd name="connsiteY65" fmla="*/ 1120775 h 1133634"/>
                  <a:gd name="connsiteX66" fmla="*/ 577144 w 769613"/>
                  <a:gd name="connsiteY66" fmla="*/ 1127125 h 1133634"/>
                  <a:gd name="connsiteX67" fmla="*/ 551744 w 769613"/>
                  <a:gd name="connsiteY67" fmla="*/ 1133475 h 1133634"/>
                  <a:gd name="connsiteX68" fmla="*/ 523169 w 769613"/>
                  <a:gd name="connsiteY68" fmla="*/ 1130300 h 1133634"/>
                  <a:gd name="connsiteX69" fmla="*/ 510469 w 769613"/>
                  <a:gd name="connsiteY69" fmla="*/ 1127125 h 1133634"/>
                  <a:gd name="connsiteX70" fmla="*/ 485069 w 769613"/>
                  <a:gd name="connsiteY70" fmla="*/ 1123950 h 1133634"/>
                  <a:gd name="connsiteX71" fmla="*/ 450144 w 769613"/>
                  <a:gd name="connsiteY71" fmla="*/ 1114425 h 1133634"/>
                  <a:gd name="connsiteX72" fmla="*/ 437444 w 769613"/>
                  <a:gd name="connsiteY72" fmla="*/ 1111250 h 1133634"/>
                  <a:gd name="connsiteX73" fmla="*/ 418394 w 769613"/>
                  <a:gd name="connsiteY73" fmla="*/ 1104900 h 1133634"/>
                  <a:gd name="connsiteX74" fmla="*/ 408869 w 769613"/>
                  <a:gd name="connsiteY74" fmla="*/ 1101725 h 1133634"/>
                  <a:gd name="connsiteX75" fmla="*/ 396169 w 769613"/>
                  <a:gd name="connsiteY75" fmla="*/ 1095375 h 1133634"/>
                  <a:gd name="connsiteX76" fmla="*/ 361244 w 769613"/>
                  <a:gd name="connsiteY76" fmla="*/ 1092200 h 1133634"/>
                  <a:gd name="connsiteX77" fmla="*/ 335844 w 769613"/>
                  <a:gd name="connsiteY77" fmla="*/ 1089025 h 1133634"/>
                  <a:gd name="connsiteX78" fmla="*/ 307269 w 769613"/>
                  <a:gd name="connsiteY78" fmla="*/ 1085850 h 1133634"/>
                  <a:gd name="connsiteX79" fmla="*/ 294569 w 769613"/>
                  <a:gd name="connsiteY79" fmla="*/ 1082675 h 1133634"/>
                  <a:gd name="connsiteX80" fmla="*/ 221544 w 769613"/>
                  <a:gd name="connsiteY80" fmla="*/ 1076325 h 1133634"/>
                  <a:gd name="connsiteX81" fmla="*/ 202494 w 769613"/>
                  <a:gd name="connsiteY81" fmla="*/ 1066800 h 1133634"/>
                  <a:gd name="connsiteX82" fmla="*/ 192969 w 769613"/>
                  <a:gd name="connsiteY82" fmla="*/ 1063625 h 1133634"/>
                  <a:gd name="connsiteX83" fmla="*/ 173919 w 769613"/>
                  <a:gd name="connsiteY83" fmla="*/ 1050925 h 1133634"/>
                  <a:gd name="connsiteX84" fmla="*/ 164394 w 769613"/>
                  <a:gd name="connsiteY84" fmla="*/ 1044575 h 1133634"/>
                  <a:gd name="connsiteX85" fmla="*/ 142169 w 769613"/>
                  <a:gd name="connsiteY85" fmla="*/ 1035050 h 1133634"/>
                  <a:gd name="connsiteX86" fmla="*/ 132644 w 769613"/>
                  <a:gd name="connsiteY86" fmla="*/ 1028700 h 1133634"/>
                  <a:gd name="connsiteX87" fmla="*/ 123119 w 769613"/>
                  <a:gd name="connsiteY87" fmla="*/ 1019175 h 1133634"/>
                  <a:gd name="connsiteX88" fmla="*/ 91369 w 769613"/>
                  <a:gd name="connsiteY88" fmla="*/ 1009650 h 1133634"/>
                  <a:gd name="connsiteX89" fmla="*/ 62794 w 769613"/>
                  <a:gd name="connsiteY89" fmla="*/ 1000125 h 1133634"/>
                  <a:gd name="connsiteX90" fmla="*/ 53269 w 769613"/>
                  <a:gd name="connsiteY90" fmla="*/ 996950 h 1133634"/>
                  <a:gd name="connsiteX91" fmla="*/ 34219 w 769613"/>
                  <a:gd name="connsiteY91" fmla="*/ 981075 h 1133634"/>
                  <a:gd name="connsiteX92" fmla="*/ 24694 w 769613"/>
                  <a:gd name="connsiteY92" fmla="*/ 962025 h 1133634"/>
                  <a:gd name="connsiteX93" fmla="*/ 11994 w 769613"/>
                  <a:gd name="connsiteY93" fmla="*/ 942975 h 1133634"/>
                  <a:gd name="connsiteX94" fmla="*/ 8819 w 769613"/>
                  <a:gd name="connsiteY94" fmla="*/ 927100 h 1133634"/>
                  <a:gd name="connsiteX95" fmla="*/ 2469 w 769613"/>
                  <a:gd name="connsiteY95" fmla="*/ 892175 h 1133634"/>
                  <a:gd name="connsiteX96" fmla="*/ 11994 w 769613"/>
                  <a:gd name="connsiteY96" fmla="*/ 809625 h 1133634"/>
                  <a:gd name="connsiteX97" fmla="*/ 18344 w 769613"/>
                  <a:gd name="connsiteY97" fmla="*/ 800100 h 1133634"/>
                  <a:gd name="connsiteX98" fmla="*/ 27869 w 769613"/>
                  <a:gd name="connsiteY98" fmla="*/ 758825 h 1133634"/>
                  <a:gd name="connsiteX99" fmla="*/ 34219 w 769613"/>
                  <a:gd name="connsiteY99" fmla="*/ 739775 h 1133634"/>
                  <a:gd name="connsiteX100" fmla="*/ 37394 w 769613"/>
                  <a:gd name="connsiteY100" fmla="*/ 730250 h 1133634"/>
                  <a:gd name="connsiteX101" fmla="*/ 43744 w 769613"/>
                  <a:gd name="connsiteY101" fmla="*/ 676275 h 1133634"/>
                  <a:gd name="connsiteX102" fmla="*/ 46919 w 769613"/>
                  <a:gd name="connsiteY102" fmla="*/ 619125 h 1133634"/>
                  <a:gd name="connsiteX103" fmla="*/ 53269 w 769613"/>
                  <a:gd name="connsiteY103" fmla="*/ 558800 h 1133634"/>
                  <a:gd name="connsiteX104" fmla="*/ 59619 w 769613"/>
                  <a:gd name="connsiteY104" fmla="*/ 527050 h 1133634"/>
                  <a:gd name="connsiteX105" fmla="*/ 69144 w 769613"/>
                  <a:gd name="connsiteY105" fmla="*/ 466725 h 1133634"/>
                  <a:gd name="connsiteX106" fmla="*/ 72319 w 769613"/>
                  <a:gd name="connsiteY106" fmla="*/ 447675 h 1133634"/>
                  <a:gd name="connsiteX107" fmla="*/ 78669 w 769613"/>
                  <a:gd name="connsiteY107" fmla="*/ 384175 h 1133634"/>
                  <a:gd name="connsiteX108" fmla="*/ 81844 w 769613"/>
                  <a:gd name="connsiteY108" fmla="*/ 215900 h 1133634"/>
                  <a:gd name="connsiteX109" fmla="*/ 85019 w 769613"/>
                  <a:gd name="connsiteY109" fmla="*/ 206375 h 1133634"/>
                  <a:gd name="connsiteX110" fmla="*/ 91369 w 769613"/>
                  <a:gd name="connsiteY110" fmla="*/ 174625 h 1133634"/>
                  <a:gd name="connsiteX111" fmla="*/ 97719 w 769613"/>
                  <a:gd name="connsiteY111" fmla="*/ 165100 h 1133634"/>
                  <a:gd name="connsiteX112" fmla="*/ 100894 w 769613"/>
                  <a:gd name="connsiteY112" fmla="*/ 155575 h 1133634"/>
                  <a:gd name="connsiteX113" fmla="*/ 107244 w 769613"/>
                  <a:gd name="connsiteY113" fmla="*/ 146050 h 1133634"/>
                  <a:gd name="connsiteX114" fmla="*/ 110419 w 769613"/>
                  <a:gd name="connsiteY114" fmla="*/ 136525 h 1133634"/>
                  <a:gd name="connsiteX115" fmla="*/ 119944 w 769613"/>
                  <a:gd name="connsiteY115" fmla="*/ 114300 h 1133634"/>
                  <a:gd name="connsiteX116" fmla="*/ 135819 w 769613"/>
                  <a:gd name="connsiteY116" fmla="*/ 79375 h 1133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769613" h="1133634">
                    <a:moveTo>
                      <a:pt x="135819" y="79375"/>
                    </a:moveTo>
                    <a:lnTo>
                      <a:pt x="135819" y="79375"/>
                    </a:lnTo>
                    <a:cubicBezTo>
                      <a:pt x="147461" y="71967"/>
                      <a:pt x="157653" y="61514"/>
                      <a:pt x="170744" y="57150"/>
                    </a:cubicBezTo>
                    <a:cubicBezTo>
                      <a:pt x="194685" y="49170"/>
                      <a:pt x="165175" y="59935"/>
                      <a:pt x="189794" y="47625"/>
                    </a:cubicBezTo>
                    <a:cubicBezTo>
                      <a:pt x="192787" y="46128"/>
                      <a:pt x="196326" y="45947"/>
                      <a:pt x="199319" y="44450"/>
                    </a:cubicBezTo>
                    <a:cubicBezTo>
                      <a:pt x="202732" y="42743"/>
                      <a:pt x="205431" y="39807"/>
                      <a:pt x="208844" y="38100"/>
                    </a:cubicBezTo>
                    <a:cubicBezTo>
                      <a:pt x="211837" y="36603"/>
                      <a:pt x="215443" y="36550"/>
                      <a:pt x="218369" y="34925"/>
                    </a:cubicBezTo>
                    <a:cubicBezTo>
                      <a:pt x="225040" y="31219"/>
                      <a:pt x="230179" y="24638"/>
                      <a:pt x="237419" y="22225"/>
                    </a:cubicBezTo>
                    <a:cubicBezTo>
                      <a:pt x="251084" y="17670"/>
                      <a:pt x="243697" y="19862"/>
                      <a:pt x="259644" y="15875"/>
                    </a:cubicBezTo>
                    <a:cubicBezTo>
                      <a:pt x="262819" y="13758"/>
                      <a:pt x="265662" y="11028"/>
                      <a:pt x="269169" y="9525"/>
                    </a:cubicBezTo>
                    <a:cubicBezTo>
                      <a:pt x="273180" y="7806"/>
                      <a:pt x="277609" y="7297"/>
                      <a:pt x="281869" y="6350"/>
                    </a:cubicBezTo>
                    <a:cubicBezTo>
                      <a:pt x="304857" y="1242"/>
                      <a:pt x="290248" y="5674"/>
                      <a:pt x="307269" y="0"/>
                    </a:cubicBezTo>
                    <a:lnTo>
                      <a:pt x="412044" y="3175"/>
                    </a:lnTo>
                    <a:cubicBezTo>
                      <a:pt x="477366" y="6286"/>
                      <a:pt x="416565" y="4274"/>
                      <a:pt x="453319" y="9525"/>
                    </a:cubicBezTo>
                    <a:cubicBezTo>
                      <a:pt x="463848" y="11029"/>
                      <a:pt x="474486" y="11642"/>
                      <a:pt x="485069" y="12700"/>
                    </a:cubicBezTo>
                    <a:cubicBezTo>
                      <a:pt x="507907" y="20313"/>
                      <a:pt x="479387" y="11077"/>
                      <a:pt x="507294" y="19050"/>
                    </a:cubicBezTo>
                    <a:cubicBezTo>
                      <a:pt x="510512" y="19969"/>
                      <a:pt x="513502" y="21783"/>
                      <a:pt x="516819" y="22225"/>
                    </a:cubicBezTo>
                    <a:cubicBezTo>
                      <a:pt x="529451" y="23909"/>
                      <a:pt x="542245" y="24066"/>
                      <a:pt x="554919" y="25400"/>
                    </a:cubicBezTo>
                    <a:cubicBezTo>
                      <a:pt x="562361" y="26183"/>
                      <a:pt x="569736" y="27517"/>
                      <a:pt x="577144" y="28575"/>
                    </a:cubicBezTo>
                    <a:cubicBezTo>
                      <a:pt x="580319" y="29633"/>
                      <a:pt x="583676" y="30253"/>
                      <a:pt x="586669" y="31750"/>
                    </a:cubicBezTo>
                    <a:cubicBezTo>
                      <a:pt x="590082" y="33457"/>
                      <a:pt x="592574" y="36893"/>
                      <a:pt x="596194" y="38100"/>
                    </a:cubicBezTo>
                    <a:cubicBezTo>
                      <a:pt x="602301" y="40136"/>
                      <a:pt x="608999" y="39714"/>
                      <a:pt x="615244" y="41275"/>
                    </a:cubicBezTo>
                    <a:cubicBezTo>
                      <a:pt x="621738" y="42898"/>
                      <a:pt x="627944" y="45508"/>
                      <a:pt x="634294" y="47625"/>
                    </a:cubicBezTo>
                    <a:lnTo>
                      <a:pt x="643819" y="50800"/>
                    </a:lnTo>
                    <a:cubicBezTo>
                      <a:pt x="673714" y="80695"/>
                      <a:pt x="625775" y="35595"/>
                      <a:pt x="672394" y="66675"/>
                    </a:cubicBezTo>
                    <a:cubicBezTo>
                      <a:pt x="678744" y="70908"/>
                      <a:pt x="686048" y="73979"/>
                      <a:pt x="691444" y="79375"/>
                    </a:cubicBezTo>
                    <a:cubicBezTo>
                      <a:pt x="703667" y="91598"/>
                      <a:pt x="697233" y="86409"/>
                      <a:pt x="710494" y="95250"/>
                    </a:cubicBezTo>
                    <a:cubicBezTo>
                      <a:pt x="725311" y="117475"/>
                      <a:pt x="716844" y="110067"/>
                      <a:pt x="732719" y="120650"/>
                    </a:cubicBezTo>
                    <a:lnTo>
                      <a:pt x="751769" y="149225"/>
                    </a:lnTo>
                    <a:cubicBezTo>
                      <a:pt x="753886" y="152400"/>
                      <a:pt x="756912" y="155130"/>
                      <a:pt x="758119" y="158750"/>
                    </a:cubicBezTo>
                    <a:cubicBezTo>
                      <a:pt x="765849" y="181940"/>
                      <a:pt x="762846" y="171306"/>
                      <a:pt x="767644" y="190500"/>
                    </a:cubicBezTo>
                    <a:cubicBezTo>
                      <a:pt x="766586" y="198967"/>
                      <a:pt x="764763" y="207373"/>
                      <a:pt x="764469" y="215900"/>
                    </a:cubicBezTo>
                    <a:cubicBezTo>
                      <a:pt x="764312" y="220466"/>
                      <a:pt x="769613" y="341979"/>
                      <a:pt x="758119" y="393700"/>
                    </a:cubicBezTo>
                    <a:cubicBezTo>
                      <a:pt x="757393" y="396967"/>
                      <a:pt x="756002" y="400050"/>
                      <a:pt x="754944" y="403225"/>
                    </a:cubicBezTo>
                    <a:cubicBezTo>
                      <a:pt x="756002" y="415925"/>
                      <a:pt x="756785" y="428651"/>
                      <a:pt x="758119" y="441325"/>
                    </a:cubicBezTo>
                    <a:cubicBezTo>
                      <a:pt x="758902" y="448767"/>
                      <a:pt x="760584" y="456100"/>
                      <a:pt x="761294" y="463550"/>
                    </a:cubicBezTo>
                    <a:cubicBezTo>
                      <a:pt x="762702" y="478338"/>
                      <a:pt x="763411" y="493183"/>
                      <a:pt x="764469" y="508000"/>
                    </a:cubicBezTo>
                    <a:cubicBezTo>
                      <a:pt x="763411" y="536575"/>
                      <a:pt x="763196" y="565194"/>
                      <a:pt x="761294" y="593725"/>
                    </a:cubicBezTo>
                    <a:cubicBezTo>
                      <a:pt x="761071" y="597064"/>
                      <a:pt x="758592" y="599937"/>
                      <a:pt x="758119" y="603250"/>
                    </a:cubicBezTo>
                    <a:cubicBezTo>
                      <a:pt x="756466" y="614822"/>
                      <a:pt x="756597" y="626603"/>
                      <a:pt x="754944" y="638175"/>
                    </a:cubicBezTo>
                    <a:cubicBezTo>
                      <a:pt x="753418" y="648859"/>
                      <a:pt x="749933" y="659215"/>
                      <a:pt x="748594" y="669925"/>
                    </a:cubicBezTo>
                    <a:cubicBezTo>
                      <a:pt x="747536" y="678392"/>
                      <a:pt x="746945" y="686930"/>
                      <a:pt x="745419" y="695325"/>
                    </a:cubicBezTo>
                    <a:cubicBezTo>
                      <a:pt x="744820" y="698618"/>
                      <a:pt x="743163" y="701632"/>
                      <a:pt x="742244" y="704850"/>
                    </a:cubicBezTo>
                    <a:cubicBezTo>
                      <a:pt x="741045" y="709046"/>
                      <a:pt x="740127" y="713317"/>
                      <a:pt x="739069" y="717550"/>
                    </a:cubicBezTo>
                    <a:cubicBezTo>
                      <a:pt x="738011" y="727075"/>
                      <a:pt x="737774" y="736727"/>
                      <a:pt x="735894" y="746125"/>
                    </a:cubicBezTo>
                    <a:cubicBezTo>
                      <a:pt x="734581" y="752689"/>
                      <a:pt x="731661" y="758825"/>
                      <a:pt x="729544" y="765175"/>
                    </a:cubicBezTo>
                    <a:lnTo>
                      <a:pt x="726369" y="774700"/>
                    </a:lnTo>
                    <a:cubicBezTo>
                      <a:pt x="725311" y="799042"/>
                      <a:pt x="725063" y="823432"/>
                      <a:pt x="723194" y="847725"/>
                    </a:cubicBezTo>
                    <a:cubicBezTo>
                      <a:pt x="722937" y="851062"/>
                      <a:pt x="720831" y="854003"/>
                      <a:pt x="720019" y="857250"/>
                    </a:cubicBezTo>
                    <a:cubicBezTo>
                      <a:pt x="713472" y="883439"/>
                      <a:pt x="720188" y="863010"/>
                      <a:pt x="713669" y="885825"/>
                    </a:cubicBezTo>
                    <a:cubicBezTo>
                      <a:pt x="712750" y="889043"/>
                      <a:pt x="711991" y="892357"/>
                      <a:pt x="710494" y="895350"/>
                    </a:cubicBezTo>
                    <a:cubicBezTo>
                      <a:pt x="701217" y="913903"/>
                      <a:pt x="706289" y="895779"/>
                      <a:pt x="700969" y="914400"/>
                    </a:cubicBezTo>
                    <a:cubicBezTo>
                      <a:pt x="699770" y="918596"/>
                      <a:pt x="698741" y="922840"/>
                      <a:pt x="697794" y="927100"/>
                    </a:cubicBezTo>
                    <a:cubicBezTo>
                      <a:pt x="696623" y="932368"/>
                      <a:pt x="696039" y="937769"/>
                      <a:pt x="694619" y="942975"/>
                    </a:cubicBezTo>
                    <a:cubicBezTo>
                      <a:pt x="692858" y="949433"/>
                      <a:pt x="690386" y="955675"/>
                      <a:pt x="688269" y="962025"/>
                    </a:cubicBezTo>
                    <a:lnTo>
                      <a:pt x="685094" y="971550"/>
                    </a:lnTo>
                    <a:cubicBezTo>
                      <a:pt x="684036" y="974725"/>
                      <a:pt x="683416" y="978082"/>
                      <a:pt x="681919" y="981075"/>
                    </a:cubicBezTo>
                    <a:cubicBezTo>
                      <a:pt x="673862" y="997188"/>
                      <a:pt x="678194" y="989837"/>
                      <a:pt x="669219" y="1003300"/>
                    </a:cubicBezTo>
                    <a:cubicBezTo>
                      <a:pt x="668161" y="1013883"/>
                      <a:pt x="669216" y="1024898"/>
                      <a:pt x="666044" y="1035050"/>
                    </a:cubicBezTo>
                    <a:cubicBezTo>
                      <a:pt x="663768" y="1042334"/>
                      <a:pt x="657577" y="1047750"/>
                      <a:pt x="653344" y="1054100"/>
                    </a:cubicBezTo>
                    <a:cubicBezTo>
                      <a:pt x="651227" y="1057275"/>
                      <a:pt x="648701" y="1060212"/>
                      <a:pt x="646994" y="1063625"/>
                    </a:cubicBezTo>
                    <a:cubicBezTo>
                      <a:pt x="644877" y="1067858"/>
                      <a:pt x="643395" y="1072474"/>
                      <a:pt x="640644" y="1076325"/>
                    </a:cubicBezTo>
                    <a:cubicBezTo>
                      <a:pt x="638034" y="1079979"/>
                      <a:pt x="633994" y="1082401"/>
                      <a:pt x="631119" y="1085850"/>
                    </a:cubicBezTo>
                    <a:cubicBezTo>
                      <a:pt x="628676" y="1088781"/>
                      <a:pt x="627212" y="1092444"/>
                      <a:pt x="624769" y="1095375"/>
                    </a:cubicBezTo>
                    <a:cubicBezTo>
                      <a:pt x="621894" y="1098824"/>
                      <a:pt x="618119" y="1101451"/>
                      <a:pt x="615244" y="1104900"/>
                    </a:cubicBezTo>
                    <a:cubicBezTo>
                      <a:pt x="606173" y="1115786"/>
                      <a:pt x="612674" y="1114123"/>
                      <a:pt x="599369" y="1120775"/>
                    </a:cubicBezTo>
                    <a:cubicBezTo>
                      <a:pt x="594294" y="1123313"/>
                      <a:pt x="581891" y="1125769"/>
                      <a:pt x="577144" y="1127125"/>
                    </a:cubicBezTo>
                    <a:cubicBezTo>
                      <a:pt x="554364" y="1133634"/>
                      <a:pt x="584019" y="1127020"/>
                      <a:pt x="551744" y="1133475"/>
                    </a:cubicBezTo>
                    <a:cubicBezTo>
                      <a:pt x="542219" y="1132417"/>
                      <a:pt x="532641" y="1131757"/>
                      <a:pt x="523169" y="1130300"/>
                    </a:cubicBezTo>
                    <a:cubicBezTo>
                      <a:pt x="518856" y="1129636"/>
                      <a:pt x="514773" y="1127842"/>
                      <a:pt x="510469" y="1127125"/>
                    </a:cubicBezTo>
                    <a:cubicBezTo>
                      <a:pt x="502053" y="1125722"/>
                      <a:pt x="493455" y="1125522"/>
                      <a:pt x="485069" y="1123950"/>
                    </a:cubicBezTo>
                    <a:cubicBezTo>
                      <a:pt x="452141" y="1117776"/>
                      <a:pt x="469590" y="1119981"/>
                      <a:pt x="450144" y="1114425"/>
                    </a:cubicBezTo>
                    <a:cubicBezTo>
                      <a:pt x="445948" y="1113226"/>
                      <a:pt x="441624" y="1112504"/>
                      <a:pt x="437444" y="1111250"/>
                    </a:cubicBezTo>
                    <a:cubicBezTo>
                      <a:pt x="431033" y="1109327"/>
                      <a:pt x="424744" y="1107017"/>
                      <a:pt x="418394" y="1104900"/>
                    </a:cubicBezTo>
                    <a:cubicBezTo>
                      <a:pt x="415219" y="1103842"/>
                      <a:pt x="411862" y="1103222"/>
                      <a:pt x="408869" y="1101725"/>
                    </a:cubicBezTo>
                    <a:cubicBezTo>
                      <a:pt x="404636" y="1099608"/>
                      <a:pt x="400810" y="1096303"/>
                      <a:pt x="396169" y="1095375"/>
                    </a:cubicBezTo>
                    <a:cubicBezTo>
                      <a:pt x="384706" y="1093082"/>
                      <a:pt x="372869" y="1093424"/>
                      <a:pt x="361244" y="1092200"/>
                    </a:cubicBezTo>
                    <a:cubicBezTo>
                      <a:pt x="352758" y="1091307"/>
                      <a:pt x="344318" y="1090022"/>
                      <a:pt x="335844" y="1089025"/>
                    </a:cubicBezTo>
                    <a:lnTo>
                      <a:pt x="307269" y="1085850"/>
                    </a:lnTo>
                    <a:cubicBezTo>
                      <a:pt x="303036" y="1084792"/>
                      <a:pt x="298915" y="1083070"/>
                      <a:pt x="294569" y="1082675"/>
                    </a:cubicBezTo>
                    <a:cubicBezTo>
                      <a:pt x="256562" y="1079220"/>
                      <a:pt x="249189" y="1083236"/>
                      <a:pt x="221544" y="1076325"/>
                    </a:cubicBezTo>
                    <a:cubicBezTo>
                      <a:pt x="205583" y="1072335"/>
                      <a:pt x="218014" y="1074560"/>
                      <a:pt x="202494" y="1066800"/>
                    </a:cubicBezTo>
                    <a:cubicBezTo>
                      <a:pt x="199501" y="1065303"/>
                      <a:pt x="195895" y="1065250"/>
                      <a:pt x="192969" y="1063625"/>
                    </a:cubicBezTo>
                    <a:cubicBezTo>
                      <a:pt x="186298" y="1059919"/>
                      <a:pt x="180269" y="1055158"/>
                      <a:pt x="173919" y="1050925"/>
                    </a:cubicBezTo>
                    <a:cubicBezTo>
                      <a:pt x="170744" y="1048808"/>
                      <a:pt x="168014" y="1045782"/>
                      <a:pt x="164394" y="1044575"/>
                    </a:cubicBezTo>
                    <a:cubicBezTo>
                      <a:pt x="153708" y="1041013"/>
                      <a:pt x="153154" y="1041327"/>
                      <a:pt x="142169" y="1035050"/>
                    </a:cubicBezTo>
                    <a:cubicBezTo>
                      <a:pt x="138856" y="1033157"/>
                      <a:pt x="135575" y="1031143"/>
                      <a:pt x="132644" y="1028700"/>
                    </a:cubicBezTo>
                    <a:cubicBezTo>
                      <a:pt x="129195" y="1025825"/>
                      <a:pt x="127044" y="1021356"/>
                      <a:pt x="123119" y="1019175"/>
                    </a:cubicBezTo>
                    <a:cubicBezTo>
                      <a:pt x="114334" y="1014294"/>
                      <a:pt x="101172" y="1012591"/>
                      <a:pt x="91369" y="1009650"/>
                    </a:cubicBezTo>
                    <a:cubicBezTo>
                      <a:pt x="81752" y="1006765"/>
                      <a:pt x="72319" y="1003300"/>
                      <a:pt x="62794" y="1000125"/>
                    </a:cubicBezTo>
                    <a:lnTo>
                      <a:pt x="53269" y="996950"/>
                    </a:lnTo>
                    <a:cubicBezTo>
                      <a:pt x="37798" y="973744"/>
                      <a:pt x="58389" y="1001216"/>
                      <a:pt x="34219" y="981075"/>
                    </a:cubicBezTo>
                    <a:cubicBezTo>
                      <a:pt x="25470" y="973784"/>
                      <a:pt x="29551" y="970768"/>
                      <a:pt x="24694" y="962025"/>
                    </a:cubicBezTo>
                    <a:cubicBezTo>
                      <a:pt x="20988" y="955354"/>
                      <a:pt x="11994" y="942975"/>
                      <a:pt x="11994" y="942975"/>
                    </a:cubicBezTo>
                    <a:cubicBezTo>
                      <a:pt x="10936" y="937683"/>
                      <a:pt x="9784" y="932409"/>
                      <a:pt x="8819" y="927100"/>
                    </a:cubicBezTo>
                    <a:cubicBezTo>
                      <a:pt x="695" y="882416"/>
                      <a:pt x="10312" y="931389"/>
                      <a:pt x="2469" y="892175"/>
                    </a:cubicBezTo>
                    <a:cubicBezTo>
                      <a:pt x="2628" y="889004"/>
                      <a:pt x="0" y="827615"/>
                      <a:pt x="11994" y="809625"/>
                    </a:cubicBezTo>
                    <a:lnTo>
                      <a:pt x="18344" y="800100"/>
                    </a:lnTo>
                    <a:cubicBezTo>
                      <a:pt x="20863" y="787507"/>
                      <a:pt x="24040" y="770313"/>
                      <a:pt x="27869" y="758825"/>
                    </a:cubicBezTo>
                    <a:lnTo>
                      <a:pt x="34219" y="739775"/>
                    </a:lnTo>
                    <a:lnTo>
                      <a:pt x="37394" y="730250"/>
                    </a:lnTo>
                    <a:cubicBezTo>
                      <a:pt x="40497" y="708527"/>
                      <a:pt x="42064" y="699793"/>
                      <a:pt x="43744" y="676275"/>
                    </a:cubicBezTo>
                    <a:cubicBezTo>
                      <a:pt x="45103" y="657244"/>
                      <a:pt x="45729" y="638167"/>
                      <a:pt x="46919" y="619125"/>
                    </a:cubicBezTo>
                    <a:cubicBezTo>
                      <a:pt x="51442" y="546750"/>
                      <a:pt x="46831" y="597430"/>
                      <a:pt x="53269" y="558800"/>
                    </a:cubicBezTo>
                    <a:cubicBezTo>
                      <a:pt x="58133" y="529614"/>
                      <a:pt x="53534" y="545306"/>
                      <a:pt x="59619" y="527050"/>
                    </a:cubicBezTo>
                    <a:cubicBezTo>
                      <a:pt x="64615" y="492079"/>
                      <a:pt x="61564" y="512207"/>
                      <a:pt x="69144" y="466725"/>
                    </a:cubicBezTo>
                    <a:cubicBezTo>
                      <a:pt x="70202" y="460375"/>
                      <a:pt x="71784" y="454090"/>
                      <a:pt x="72319" y="447675"/>
                    </a:cubicBezTo>
                    <a:cubicBezTo>
                      <a:pt x="76203" y="401072"/>
                      <a:pt x="73913" y="422221"/>
                      <a:pt x="78669" y="384175"/>
                    </a:cubicBezTo>
                    <a:cubicBezTo>
                      <a:pt x="79727" y="328083"/>
                      <a:pt x="79842" y="271966"/>
                      <a:pt x="81844" y="215900"/>
                    </a:cubicBezTo>
                    <a:cubicBezTo>
                      <a:pt x="81963" y="212555"/>
                      <a:pt x="84363" y="209657"/>
                      <a:pt x="85019" y="206375"/>
                    </a:cubicBezTo>
                    <a:cubicBezTo>
                      <a:pt x="86969" y="196624"/>
                      <a:pt x="86587" y="184189"/>
                      <a:pt x="91369" y="174625"/>
                    </a:cubicBezTo>
                    <a:cubicBezTo>
                      <a:pt x="93076" y="171212"/>
                      <a:pt x="96012" y="168513"/>
                      <a:pt x="97719" y="165100"/>
                    </a:cubicBezTo>
                    <a:cubicBezTo>
                      <a:pt x="99216" y="162107"/>
                      <a:pt x="99397" y="158568"/>
                      <a:pt x="100894" y="155575"/>
                    </a:cubicBezTo>
                    <a:cubicBezTo>
                      <a:pt x="102601" y="152162"/>
                      <a:pt x="105537" y="149463"/>
                      <a:pt x="107244" y="146050"/>
                    </a:cubicBezTo>
                    <a:cubicBezTo>
                      <a:pt x="108741" y="143057"/>
                      <a:pt x="109101" y="139601"/>
                      <a:pt x="110419" y="136525"/>
                    </a:cubicBezTo>
                    <a:cubicBezTo>
                      <a:pt x="122189" y="109062"/>
                      <a:pt x="112498" y="136638"/>
                      <a:pt x="119944" y="114300"/>
                    </a:cubicBezTo>
                    <a:cubicBezTo>
                      <a:pt x="123435" y="79391"/>
                      <a:pt x="133173" y="85196"/>
                      <a:pt x="135819" y="79375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0" name="49 Forma libre"/>
              <p:cNvSpPr/>
              <p:nvPr/>
            </p:nvSpPr>
            <p:spPr>
              <a:xfrm>
                <a:off x="1899714" y="7394575"/>
                <a:ext cx="2169159" cy="1136650"/>
              </a:xfrm>
              <a:custGeom>
                <a:avLst/>
                <a:gdLst>
                  <a:gd name="connsiteX0" fmla="*/ 574675 w 2169159"/>
                  <a:gd name="connsiteY0" fmla="*/ 0 h 1136650"/>
                  <a:gd name="connsiteX1" fmla="*/ 574675 w 2169159"/>
                  <a:gd name="connsiteY1" fmla="*/ 0 h 1136650"/>
                  <a:gd name="connsiteX2" fmla="*/ 546100 w 2169159"/>
                  <a:gd name="connsiteY2" fmla="*/ 6350 h 1136650"/>
                  <a:gd name="connsiteX3" fmla="*/ 523875 w 2169159"/>
                  <a:gd name="connsiteY3" fmla="*/ 12700 h 1136650"/>
                  <a:gd name="connsiteX4" fmla="*/ 501650 w 2169159"/>
                  <a:gd name="connsiteY4" fmla="*/ 15875 h 1136650"/>
                  <a:gd name="connsiteX5" fmla="*/ 457200 w 2169159"/>
                  <a:gd name="connsiteY5" fmla="*/ 22225 h 1136650"/>
                  <a:gd name="connsiteX6" fmla="*/ 441325 w 2169159"/>
                  <a:gd name="connsiteY6" fmla="*/ 25400 h 1136650"/>
                  <a:gd name="connsiteX7" fmla="*/ 431800 w 2169159"/>
                  <a:gd name="connsiteY7" fmla="*/ 31750 h 1136650"/>
                  <a:gd name="connsiteX8" fmla="*/ 422275 w 2169159"/>
                  <a:gd name="connsiteY8" fmla="*/ 34925 h 1136650"/>
                  <a:gd name="connsiteX9" fmla="*/ 381000 w 2169159"/>
                  <a:gd name="connsiteY9" fmla="*/ 41275 h 1136650"/>
                  <a:gd name="connsiteX10" fmla="*/ 346075 w 2169159"/>
                  <a:gd name="connsiteY10" fmla="*/ 50800 h 1136650"/>
                  <a:gd name="connsiteX11" fmla="*/ 317500 w 2169159"/>
                  <a:gd name="connsiteY11" fmla="*/ 53975 h 1136650"/>
                  <a:gd name="connsiteX12" fmla="*/ 304800 w 2169159"/>
                  <a:gd name="connsiteY12" fmla="*/ 57150 h 1136650"/>
                  <a:gd name="connsiteX13" fmla="*/ 288925 w 2169159"/>
                  <a:gd name="connsiteY13" fmla="*/ 63500 h 1136650"/>
                  <a:gd name="connsiteX14" fmla="*/ 269875 w 2169159"/>
                  <a:gd name="connsiteY14" fmla="*/ 69850 h 1136650"/>
                  <a:gd name="connsiteX15" fmla="*/ 260350 w 2169159"/>
                  <a:gd name="connsiteY15" fmla="*/ 73025 h 1136650"/>
                  <a:gd name="connsiteX16" fmla="*/ 250825 w 2169159"/>
                  <a:gd name="connsiteY16" fmla="*/ 76200 h 1136650"/>
                  <a:gd name="connsiteX17" fmla="*/ 225425 w 2169159"/>
                  <a:gd name="connsiteY17" fmla="*/ 82550 h 1136650"/>
                  <a:gd name="connsiteX18" fmla="*/ 215900 w 2169159"/>
                  <a:gd name="connsiteY18" fmla="*/ 85725 h 1136650"/>
                  <a:gd name="connsiteX19" fmla="*/ 206375 w 2169159"/>
                  <a:gd name="connsiteY19" fmla="*/ 92075 h 1136650"/>
                  <a:gd name="connsiteX20" fmla="*/ 196850 w 2169159"/>
                  <a:gd name="connsiteY20" fmla="*/ 95250 h 1136650"/>
                  <a:gd name="connsiteX21" fmla="*/ 177800 w 2169159"/>
                  <a:gd name="connsiteY21" fmla="*/ 107950 h 1136650"/>
                  <a:gd name="connsiteX22" fmla="*/ 161925 w 2169159"/>
                  <a:gd name="connsiteY22" fmla="*/ 120650 h 1136650"/>
                  <a:gd name="connsiteX23" fmla="*/ 152400 w 2169159"/>
                  <a:gd name="connsiteY23" fmla="*/ 130175 h 1136650"/>
                  <a:gd name="connsiteX24" fmla="*/ 142875 w 2169159"/>
                  <a:gd name="connsiteY24" fmla="*/ 136525 h 1136650"/>
                  <a:gd name="connsiteX25" fmla="*/ 133350 w 2169159"/>
                  <a:gd name="connsiteY25" fmla="*/ 146050 h 1136650"/>
                  <a:gd name="connsiteX26" fmla="*/ 120650 w 2169159"/>
                  <a:gd name="connsiteY26" fmla="*/ 165100 h 1136650"/>
                  <a:gd name="connsiteX27" fmla="*/ 127000 w 2169159"/>
                  <a:gd name="connsiteY27" fmla="*/ 215900 h 1136650"/>
                  <a:gd name="connsiteX28" fmla="*/ 130175 w 2169159"/>
                  <a:gd name="connsiteY28" fmla="*/ 228600 h 1136650"/>
                  <a:gd name="connsiteX29" fmla="*/ 149225 w 2169159"/>
                  <a:gd name="connsiteY29" fmla="*/ 247650 h 1136650"/>
                  <a:gd name="connsiteX30" fmla="*/ 158750 w 2169159"/>
                  <a:gd name="connsiteY30" fmla="*/ 266700 h 1136650"/>
                  <a:gd name="connsiteX31" fmla="*/ 165100 w 2169159"/>
                  <a:gd name="connsiteY31" fmla="*/ 288925 h 1136650"/>
                  <a:gd name="connsiteX32" fmla="*/ 161925 w 2169159"/>
                  <a:gd name="connsiteY32" fmla="*/ 301625 h 1136650"/>
                  <a:gd name="connsiteX33" fmla="*/ 142875 w 2169159"/>
                  <a:gd name="connsiteY33" fmla="*/ 314325 h 1136650"/>
                  <a:gd name="connsiteX34" fmla="*/ 133350 w 2169159"/>
                  <a:gd name="connsiteY34" fmla="*/ 320675 h 1136650"/>
                  <a:gd name="connsiteX35" fmla="*/ 114300 w 2169159"/>
                  <a:gd name="connsiteY35" fmla="*/ 327025 h 1136650"/>
                  <a:gd name="connsiteX36" fmla="*/ 104775 w 2169159"/>
                  <a:gd name="connsiteY36" fmla="*/ 330200 h 1136650"/>
                  <a:gd name="connsiteX37" fmla="*/ 73025 w 2169159"/>
                  <a:gd name="connsiteY37" fmla="*/ 346075 h 1136650"/>
                  <a:gd name="connsiteX38" fmla="*/ 73025 w 2169159"/>
                  <a:gd name="connsiteY38" fmla="*/ 346075 h 1136650"/>
                  <a:gd name="connsiteX39" fmla="*/ 53975 w 2169159"/>
                  <a:gd name="connsiteY39" fmla="*/ 358775 h 1136650"/>
                  <a:gd name="connsiteX40" fmla="*/ 44450 w 2169159"/>
                  <a:gd name="connsiteY40" fmla="*/ 365125 h 1136650"/>
                  <a:gd name="connsiteX41" fmla="*/ 34925 w 2169159"/>
                  <a:gd name="connsiteY41" fmla="*/ 374650 h 1136650"/>
                  <a:gd name="connsiteX42" fmla="*/ 19050 w 2169159"/>
                  <a:gd name="connsiteY42" fmla="*/ 403225 h 1136650"/>
                  <a:gd name="connsiteX43" fmla="*/ 15875 w 2169159"/>
                  <a:gd name="connsiteY43" fmla="*/ 412750 h 1136650"/>
                  <a:gd name="connsiteX44" fmla="*/ 12700 w 2169159"/>
                  <a:gd name="connsiteY44" fmla="*/ 425450 h 1136650"/>
                  <a:gd name="connsiteX45" fmla="*/ 6350 w 2169159"/>
                  <a:gd name="connsiteY45" fmla="*/ 434975 h 1136650"/>
                  <a:gd name="connsiteX46" fmla="*/ 0 w 2169159"/>
                  <a:gd name="connsiteY46" fmla="*/ 454025 h 1136650"/>
                  <a:gd name="connsiteX47" fmla="*/ 6350 w 2169159"/>
                  <a:gd name="connsiteY47" fmla="*/ 530225 h 1136650"/>
                  <a:gd name="connsiteX48" fmla="*/ 12700 w 2169159"/>
                  <a:gd name="connsiteY48" fmla="*/ 549275 h 1136650"/>
                  <a:gd name="connsiteX49" fmla="*/ 15875 w 2169159"/>
                  <a:gd name="connsiteY49" fmla="*/ 565150 h 1136650"/>
                  <a:gd name="connsiteX50" fmla="*/ 34925 w 2169159"/>
                  <a:gd name="connsiteY50" fmla="*/ 581025 h 1136650"/>
                  <a:gd name="connsiteX51" fmla="*/ 63500 w 2169159"/>
                  <a:gd name="connsiteY51" fmla="*/ 603250 h 1136650"/>
                  <a:gd name="connsiteX52" fmla="*/ 73025 w 2169159"/>
                  <a:gd name="connsiteY52" fmla="*/ 609600 h 1136650"/>
                  <a:gd name="connsiteX53" fmla="*/ 82550 w 2169159"/>
                  <a:gd name="connsiteY53" fmla="*/ 619125 h 1136650"/>
                  <a:gd name="connsiteX54" fmla="*/ 123825 w 2169159"/>
                  <a:gd name="connsiteY54" fmla="*/ 638175 h 1136650"/>
                  <a:gd name="connsiteX55" fmla="*/ 136525 w 2169159"/>
                  <a:gd name="connsiteY55" fmla="*/ 644525 h 1136650"/>
                  <a:gd name="connsiteX56" fmla="*/ 158750 w 2169159"/>
                  <a:gd name="connsiteY56" fmla="*/ 650875 h 1136650"/>
                  <a:gd name="connsiteX57" fmla="*/ 168275 w 2169159"/>
                  <a:gd name="connsiteY57" fmla="*/ 654050 h 1136650"/>
                  <a:gd name="connsiteX58" fmla="*/ 238125 w 2169159"/>
                  <a:gd name="connsiteY58" fmla="*/ 663575 h 1136650"/>
                  <a:gd name="connsiteX59" fmla="*/ 263525 w 2169159"/>
                  <a:gd name="connsiteY59" fmla="*/ 669925 h 1136650"/>
                  <a:gd name="connsiteX60" fmla="*/ 276225 w 2169159"/>
                  <a:gd name="connsiteY60" fmla="*/ 673100 h 1136650"/>
                  <a:gd name="connsiteX61" fmla="*/ 295275 w 2169159"/>
                  <a:gd name="connsiteY61" fmla="*/ 679450 h 1136650"/>
                  <a:gd name="connsiteX62" fmla="*/ 327025 w 2169159"/>
                  <a:gd name="connsiteY62" fmla="*/ 692150 h 1136650"/>
                  <a:gd name="connsiteX63" fmla="*/ 361950 w 2169159"/>
                  <a:gd name="connsiteY63" fmla="*/ 701675 h 1136650"/>
                  <a:gd name="connsiteX64" fmla="*/ 371475 w 2169159"/>
                  <a:gd name="connsiteY64" fmla="*/ 704850 h 1136650"/>
                  <a:gd name="connsiteX65" fmla="*/ 381000 w 2169159"/>
                  <a:gd name="connsiteY65" fmla="*/ 708025 h 1136650"/>
                  <a:gd name="connsiteX66" fmla="*/ 390525 w 2169159"/>
                  <a:gd name="connsiteY66" fmla="*/ 714375 h 1136650"/>
                  <a:gd name="connsiteX67" fmla="*/ 400050 w 2169159"/>
                  <a:gd name="connsiteY67" fmla="*/ 717550 h 1136650"/>
                  <a:gd name="connsiteX68" fmla="*/ 425450 w 2169159"/>
                  <a:gd name="connsiteY68" fmla="*/ 723900 h 1136650"/>
                  <a:gd name="connsiteX69" fmla="*/ 444500 w 2169159"/>
                  <a:gd name="connsiteY69" fmla="*/ 730250 h 1136650"/>
                  <a:gd name="connsiteX70" fmla="*/ 454025 w 2169159"/>
                  <a:gd name="connsiteY70" fmla="*/ 739775 h 1136650"/>
                  <a:gd name="connsiteX71" fmla="*/ 476250 w 2169159"/>
                  <a:gd name="connsiteY71" fmla="*/ 752475 h 1136650"/>
                  <a:gd name="connsiteX72" fmla="*/ 495300 w 2169159"/>
                  <a:gd name="connsiteY72" fmla="*/ 765175 h 1136650"/>
                  <a:gd name="connsiteX73" fmla="*/ 504825 w 2169159"/>
                  <a:gd name="connsiteY73" fmla="*/ 771525 h 1136650"/>
                  <a:gd name="connsiteX74" fmla="*/ 523875 w 2169159"/>
                  <a:gd name="connsiteY74" fmla="*/ 777875 h 1136650"/>
                  <a:gd name="connsiteX75" fmla="*/ 533400 w 2169159"/>
                  <a:gd name="connsiteY75" fmla="*/ 781050 h 1136650"/>
                  <a:gd name="connsiteX76" fmla="*/ 555625 w 2169159"/>
                  <a:gd name="connsiteY76" fmla="*/ 784225 h 1136650"/>
                  <a:gd name="connsiteX77" fmla="*/ 590550 w 2169159"/>
                  <a:gd name="connsiteY77" fmla="*/ 793750 h 1136650"/>
                  <a:gd name="connsiteX78" fmla="*/ 606425 w 2169159"/>
                  <a:gd name="connsiteY78" fmla="*/ 796925 h 1136650"/>
                  <a:gd name="connsiteX79" fmla="*/ 615950 w 2169159"/>
                  <a:gd name="connsiteY79" fmla="*/ 800100 h 1136650"/>
                  <a:gd name="connsiteX80" fmla="*/ 660400 w 2169159"/>
                  <a:gd name="connsiteY80" fmla="*/ 812800 h 1136650"/>
                  <a:gd name="connsiteX81" fmla="*/ 669925 w 2169159"/>
                  <a:gd name="connsiteY81" fmla="*/ 815975 h 1136650"/>
                  <a:gd name="connsiteX82" fmla="*/ 679450 w 2169159"/>
                  <a:gd name="connsiteY82" fmla="*/ 819150 h 1136650"/>
                  <a:gd name="connsiteX83" fmla="*/ 688975 w 2169159"/>
                  <a:gd name="connsiteY83" fmla="*/ 825500 h 1136650"/>
                  <a:gd name="connsiteX84" fmla="*/ 695325 w 2169159"/>
                  <a:gd name="connsiteY84" fmla="*/ 835025 h 1136650"/>
                  <a:gd name="connsiteX85" fmla="*/ 704850 w 2169159"/>
                  <a:gd name="connsiteY85" fmla="*/ 854075 h 1136650"/>
                  <a:gd name="connsiteX86" fmla="*/ 711200 w 2169159"/>
                  <a:gd name="connsiteY86" fmla="*/ 879475 h 1136650"/>
                  <a:gd name="connsiteX87" fmla="*/ 714375 w 2169159"/>
                  <a:gd name="connsiteY87" fmla="*/ 889000 h 1136650"/>
                  <a:gd name="connsiteX88" fmla="*/ 730250 w 2169159"/>
                  <a:gd name="connsiteY88" fmla="*/ 908050 h 1136650"/>
                  <a:gd name="connsiteX89" fmla="*/ 739775 w 2169159"/>
                  <a:gd name="connsiteY89" fmla="*/ 914400 h 1136650"/>
                  <a:gd name="connsiteX90" fmla="*/ 736600 w 2169159"/>
                  <a:gd name="connsiteY90" fmla="*/ 923925 h 1136650"/>
                  <a:gd name="connsiteX91" fmla="*/ 727075 w 2169159"/>
                  <a:gd name="connsiteY91" fmla="*/ 927100 h 1136650"/>
                  <a:gd name="connsiteX92" fmla="*/ 679450 w 2169159"/>
                  <a:gd name="connsiteY92" fmla="*/ 923925 h 1136650"/>
                  <a:gd name="connsiteX93" fmla="*/ 641350 w 2169159"/>
                  <a:gd name="connsiteY93" fmla="*/ 917575 h 1136650"/>
                  <a:gd name="connsiteX94" fmla="*/ 631825 w 2169159"/>
                  <a:gd name="connsiteY94" fmla="*/ 914400 h 1136650"/>
                  <a:gd name="connsiteX95" fmla="*/ 600075 w 2169159"/>
                  <a:gd name="connsiteY95" fmla="*/ 908050 h 1136650"/>
                  <a:gd name="connsiteX96" fmla="*/ 501650 w 2169159"/>
                  <a:gd name="connsiteY96" fmla="*/ 911225 h 1136650"/>
                  <a:gd name="connsiteX97" fmla="*/ 479425 w 2169159"/>
                  <a:gd name="connsiteY97" fmla="*/ 923925 h 1136650"/>
                  <a:gd name="connsiteX98" fmla="*/ 469900 w 2169159"/>
                  <a:gd name="connsiteY98" fmla="*/ 930275 h 1136650"/>
                  <a:gd name="connsiteX99" fmla="*/ 450850 w 2169159"/>
                  <a:gd name="connsiteY99" fmla="*/ 946150 h 1136650"/>
                  <a:gd name="connsiteX100" fmla="*/ 438150 w 2169159"/>
                  <a:gd name="connsiteY100" fmla="*/ 965200 h 1136650"/>
                  <a:gd name="connsiteX101" fmla="*/ 431800 w 2169159"/>
                  <a:gd name="connsiteY101" fmla="*/ 984250 h 1136650"/>
                  <a:gd name="connsiteX102" fmla="*/ 422275 w 2169159"/>
                  <a:gd name="connsiteY102" fmla="*/ 1003300 h 1136650"/>
                  <a:gd name="connsiteX103" fmla="*/ 428625 w 2169159"/>
                  <a:gd name="connsiteY103" fmla="*/ 1069975 h 1136650"/>
                  <a:gd name="connsiteX104" fmla="*/ 454025 w 2169159"/>
                  <a:gd name="connsiteY104" fmla="*/ 1104900 h 1136650"/>
                  <a:gd name="connsiteX105" fmla="*/ 466725 w 2169159"/>
                  <a:gd name="connsiteY105" fmla="*/ 1111250 h 1136650"/>
                  <a:gd name="connsiteX106" fmla="*/ 476250 w 2169159"/>
                  <a:gd name="connsiteY106" fmla="*/ 1117600 h 1136650"/>
                  <a:gd name="connsiteX107" fmla="*/ 492125 w 2169159"/>
                  <a:gd name="connsiteY107" fmla="*/ 1123950 h 1136650"/>
                  <a:gd name="connsiteX108" fmla="*/ 504825 w 2169159"/>
                  <a:gd name="connsiteY108" fmla="*/ 1130300 h 1136650"/>
                  <a:gd name="connsiteX109" fmla="*/ 530225 w 2169159"/>
                  <a:gd name="connsiteY109" fmla="*/ 1136650 h 1136650"/>
                  <a:gd name="connsiteX110" fmla="*/ 584200 w 2169159"/>
                  <a:gd name="connsiteY110" fmla="*/ 1133475 h 1136650"/>
                  <a:gd name="connsiteX111" fmla="*/ 609600 w 2169159"/>
                  <a:gd name="connsiteY111" fmla="*/ 1127125 h 1136650"/>
                  <a:gd name="connsiteX112" fmla="*/ 619125 w 2169159"/>
                  <a:gd name="connsiteY112" fmla="*/ 1123950 h 1136650"/>
                  <a:gd name="connsiteX113" fmla="*/ 771525 w 2169159"/>
                  <a:gd name="connsiteY113" fmla="*/ 1117600 h 1136650"/>
                  <a:gd name="connsiteX114" fmla="*/ 787400 w 2169159"/>
                  <a:gd name="connsiteY114" fmla="*/ 1114425 h 1136650"/>
                  <a:gd name="connsiteX115" fmla="*/ 847725 w 2169159"/>
                  <a:gd name="connsiteY115" fmla="*/ 1120775 h 1136650"/>
                  <a:gd name="connsiteX116" fmla="*/ 866775 w 2169159"/>
                  <a:gd name="connsiteY116" fmla="*/ 1127125 h 1136650"/>
                  <a:gd name="connsiteX117" fmla="*/ 892175 w 2169159"/>
                  <a:gd name="connsiteY117" fmla="*/ 1133475 h 1136650"/>
                  <a:gd name="connsiteX118" fmla="*/ 930275 w 2169159"/>
                  <a:gd name="connsiteY118" fmla="*/ 1130300 h 1136650"/>
                  <a:gd name="connsiteX119" fmla="*/ 939800 w 2169159"/>
                  <a:gd name="connsiteY119" fmla="*/ 1127125 h 1136650"/>
                  <a:gd name="connsiteX120" fmla="*/ 955675 w 2169159"/>
                  <a:gd name="connsiteY120" fmla="*/ 1123950 h 1136650"/>
                  <a:gd name="connsiteX121" fmla="*/ 974725 w 2169159"/>
                  <a:gd name="connsiteY121" fmla="*/ 1111250 h 1136650"/>
                  <a:gd name="connsiteX122" fmla="*/ 993775 w 2169159"/>
                  <a:gd name="connsiteY122" fmla="*/ 1098550 h 1136650"/>
                  <a:gd name="connsiteX123" fmla="*/ 1006475 w 2169159"/>
                  <a:gd name="connsiteY123" fmla="*/ 1082675 h 1136650"/>
                  <a:gd name="connsiteX124" fmla="*/ 1016000 w 2169159"/>
                  <a:gd name="connsiteY124" fmla="*/ 1069975 h 1136650"/>
                  <a:gd name="connsiteX125" fmla="*/ 1022350 w 2169159"/>
                  <a:gd name="connsiteY125" fmla="*/ 1060450 h 1136650"/>
                  <a:gd name="connsiteX126" fmla="*/ 1031875 w 2169159"/>
                  <a:gd name="connsiteY126" fmla="*/ 1054100 h 1136650"/>
                  <a:gd name="connsiteX127" fmla="*/ 1044575 w 2169159"/>
                  <a:gd name="connsiteY127" fmla="*/ 1028700 h 1136650"/>
                  <a:gd name="connsiteX128" fmla="*/ 1050925 w 2169159"/>
                  <a:gd name="connsiteY128" fmla="*/ 1016000 h 1136650"/>
                  <a:gd name="connsiteX129" fmla="*/ 1054100 w 2169159"/>
                  <a:gd name="connsiteY129" fmla="*/ 1006475 h 1136650"/>
                  <a:gd name="connsiteX130" fmla="*/ 1060450 w 2169159"/>
                  <a:gd name="connsiteY130" fmla="*/ 996950 h 1136650"/>
                  <a:gd name="connsiteX131" fmla="*/ 1066800 w 2169159"/>
                  <a:gd name="connsiteY131" fmla="*/ 977900 h 1136650"/>
                  <a:gd name="connsiteX132" fmla="*/ 1079500 w 2169159"/>
                  <a:gd name="connsiteY132" fmla="*/ 968375 h 1136650"/>
                  <a:gd name="connsiteX133" fmla="*/ 1092200 w 2169159"/>
                  <a:gd name="connsiteY133" fmla="*/ 949325 h 1136650"/>
                  <a:gd name="connsiteX134" fmla="*/ 1101725 w 2169159"/>
                  <a:gd name="connsiteY134" fmla="*/ 936625 h 1136650"/>
                  <a:gd name="connsiteX135" fmla="*/ 1111250 w 2169159"/>
                  <a:gd name="connsiteY135" fmla="*/ 914400 h 1136650"/>
                  <a:gd name="connsiteX136" fmla="*/ 1117600 w 2169159"/>
                  <a:gd name="connsiteY136" fmla="*/ 904875 h 1136650"/>
                  <a:gd name="connsiteX137" fmla="*/ 1130300 w 2169159"/>
                  <a:gd name="connsiteY137" fmla="*/ 885825 h 1136650"/>
                  <a:gd name="connsiteX138" fmla="*/ 1139825 w 2169159"/>
                  <a:gd name="connsiteY138" fmla="*/ 866775 h 1136650"/>
                  <a:gd name="connsiteX139" fmla="*/ 1158875 w 2169159"/>
                  <a:gd name="connsiteY139" fmla="*/ 831850 h 1136650"/>
                  <a:gd name="connsiteX140" fmla="*/ 1168400 w 2169159"/>
                  <a:gd name="connsiteY140" fmla="*/ 825500 h 1136650"/>
                  <a:gd name="connsiteX141" fmla="*/ 1171575 w 2169159"/>
                  <a:gd name="connsiteY141" fmla="*/ 812800 h 1136650"/>
                  <a:gd name="connsiteX142" fmla="*/ 1200150 w 2169159"/>
                  <a:gd name="connsiteY142" fmla="*/ 787400 h 1136650"/>
                  <a:gd name="connsiteX143" fmla="*/ 1212850 w 2169159"/>
                  <a:gd name="connsiteY143" fmla="*/ 768350 h 1136650"/>
                  <a:gd name="connsiteX144" fmla="*/ 1219200 w 2169159"/>
                  <a:gd name="connsiteY144" fmla="*/ 796925 h 1136650"/>
                  <a:gd name="connsiteX145" fmla="*/ 1222375 w 2169159"/>
                  <a:gd name="connsiteY145" fmla="*/ 828675 h 1136650"/>
                  <a:gd name="connsiteX146" fmla="*/ 1219200 w 2169159"/>
                  <a:gd name="connsiteY146" fmla="*/ 904875 h 1136650"/>
                  <a:gd name="connsiteX147" fmla="*/ 1212850 w 2169159"/>
                  <a:gd name="connsiteY147" fmla="*/ 974725 h 1136650"/>
                  <a:gd name="connsiteX148" fmla="*/ 1209675 w 2169159"/>
                  <a:gd name="connsiteY148" fmla="*/ 984250 h 1136650"/>
                  <a:gd name="connsiteX149" fmla="*/ 1260475 w 2169159"/>
                  <a:gd name="connsiteY149" fmla="*/ 996950 h 1136650"/>
                  <a:gd name="connsiteX150" fmla="*/ 1279525 w 2169159"/>
                  <a:gd name="connsiteY150" fmla="*/ 1003300 h 1136650"/>
                  <a:gd name="connsiteX151" fmla="*/ 1289050 w 2169159"/>
                  <a:gd name="connsiteY151" fmla="*/ 1006475 h 1136650"/>
                  <a:gd name="connsiteX152" fmla="*/ 1298575 w 2169159"/>
                  <a:gd name="connsiteY152" fmla="*/ 1012825 h 1136650"/>
                  <a:gd name="connsiteX153" fmla="*/ 1320800 w 2169159"/>
                  <a:gd name="connsiteY153" fmla="*/ 1019175 h 1136650"/>
                  <a:gd name="connsiteX154" fmla="*/ 1330325 w 2169159"/>
                  <a:gd name="connsiteY154" fmla="*/ 1025525 h 1136650"/>
                  <a:gd name="connsiteX155" fmla="*/ 1371600 w 2169159"/>
                  <a:gd name="connsiteY155" fmla="*/ 1028700 h 1136650"/>
                  <a:gd name="connsiteX156" fmla="*/ 1406525 w 2169159"/>
                  <a:gd name="connsiteY156" fmla="*/ 1035050 h 1136650"/>
                  <a:gd name="connsiteX157" fmla="*/ 1425575 w 2169159"/>
                  <a:gd name="connsiteY157" fmla="*/ 1038225 h 1136650"/>
                  <a:gd name="connsiteX158" fmla="*/ 1441450 w 2169159"/>
                  <a:gd name="connsiteY158" fmla="*/ 1044575 h 1136650"/>
                  <a:gd name="connsiteX159" fmla="*/ 1476375 w 2169159"/>
                  <a:gd name="connsiteY159" fmla="*/ 1050925 h 1136650"/>
                  <a:gd name="connsiteX160" fmla="*/ 1536700 w 2169159"/>
                  <a:gd name="connsiteY160" fmla="*/ 1047750 h 1136650"/>
                  <a:gd name="connsiteX161" fmla="*/ 1562100 w 2169159"/>
                  <a:gd name="connsiteY161" fmla="*/ 1044575 h 1136650"/>
                  <a:gd name="connsiteX162" fmla="*/ 1606550 w 2169159"/>
                  <a:gd name="connsiteY162" fmla="*/ 1041400 h 1136650"/>
                  <a:gd name="connsiteX163" fmla="*/ 1644650 w 2169159"/>
                  <a:gd name="connsiteY163" fmla="*/ 1035050 h 1136650"/>
                  <a:gd name="connsiteX164" fmla="*/ 1663700 w 2169159"/>
                  <a:gd name="connsiteY164" fmla="*/ 1028700 h 1136650"/>
                  <a:gd name="connsiteX165" fmla="*/ 1682750 w 2169159"/>
                  <a:gd name="connsiteY165" fmla="*/ 1016000 h 1136650"/>
                  <a:gd name="connsiteX166" fmla="*/ 1685925 w 2169159"/>
                  <a:gd name="connsiteY166" fmla="*/ 968375 h 1136650"/>
                  <a:gd name="connsiteX167" fmla="*/ 1676400 w 2169159"/>
                  <a:gd name="connsiteY167" fmla="*/ 939800 h 1136650"/>
                  <a:gd name="connsiteX168" fmla="*/ 1673225 w 2169159"/>
                  <a:gd name="connsiteY168" fmla="*/ 930275 h 1136650"/>
                  <a:gd name="connsiteX169" fmla="*/ 1663700 w 2169159"/>
                  <a:gd name="connsiteY169" fmla="*/ 923925 h 1136650"/>
                  <a:gd name="connsiteX170" fmla="*/ 1647825 w 2169159"/>
                  <a:gd name="connsiteY170" fmla="*/ 904875 h 1136650"/>
                  <a:gd name="connsiteX171" fmla="*/ 1641475 w 2169159"/>
                  <a:gd name="connsiteY171" fmla="*/ 895350 h 1136650"/>
                  <a:gd name="connsiteX172" fmla="*/ 1612900 w 2169159"/>
                  <a:gd name="connsiteY172" fmla="*/ 869950 h 1136650"/>
                  <a:gd name="connsiteX173" fmla="*/ 1600200 w 2169159"/>
                  <a:gd name="connsiteY173" fmla="*/ 850900 h 1136650"/>
                  <a:gd name="connsiteX174" fmla="*/ 1597025 w 2169159"/>
                  <a:gd name="connsiteY174" fmla="*/ 841375 h 1136650"/>
                  <a:gd name="connsiteX175" fmla="*/ 1587500 w 2169159"/>
                  <a:gd name="connsiteY175" fmla="*/ 822325 h 1136650"/>
                  <a:gd name="connsiteX176" fmla="*/ 1590675 w 2169159"/>
                  <a:gd name="connsiteY176" fmla="*/ 796925 h 1136650"/>
                  <a:gd name="connsiteX177" fmla="*/ 1593850 w 2169159"/>
                  <a:gd name="connsiteY177" fmla="*/ 781050 h 1136650"/>
                  <a:gd name="connsiteX178" fmla="*/ 1616075 w 2169159"/>
                  <a:gd name="connsiteY178" fmla="*/ 784225 h 1136650"/>
                  <a:gd name="connsiteX179" fmla="*/ 1625600 w 2169159"/>
                  <a:gd name="connsiteY179" fmla="*/ 790575 h 1136650"/>
                  <a:gd name="connsiteX180" fmla="*/ 1644650 w 2169159"/>
                  <a:gd name="connsiteY180" fmla="*/ 796925 h 1136650"/>
                  <a:gd name="connsiteX181" fmla="*/ 1666875 w 2169159"/>
                  <a:gd name="connsiteY181" fmla="*/ 806450 h 1136650"/>
                  <a:gd name="connsiteX182" fmla="*/ 1679575 w 2169159"/>
                  <a:gd name="connsiteY182" fmla="*/ 812800 h 1136650"/>
                  <a:gd name="connsiteX183" fmla="*/ 1692275 w 2169159"/>
                  <a:gd name="connsiteY183" fmla="*/ 815975 h 1136650"/>
                  <a:gd name="connsiteX184" fmla="*/ 1711325 w 2169159"/>
                  <a:gd name="connsiteY184" fmla="*/ 822325 h 1136650"/>
                  <a:gd name="connsiteX185" fmla="*/ 1724025 w 2169159"/>
                  <a:gd name="connsiteY185" fmla="*/ 825500 h 1136650"/>
                  <a:gd name="connsiteX186" fmla="*/ 1746250 w 2169159"/>
                  <a:gd name="connsiteY186" fmla="*/ 831850 h 1136650"/>
                  <a:gd name="connsiteX187" fmla="*/ 1841500 w 2169159"/>
                  <a:gd name="connsiteY187" fmla="*/ 825500 h 1136650"/>
                  <a:gd name="connsiteX188" fmla="*/ 1863725 w 2169159"/>
                  <a:gd name="connsiteY188" fmla="*/ 819150 h 1136650"/>
                  <a:gd name="connsiteX189" fmla="*/ 1879600 w 2169159"/>
                  <a:gd name="connsiteY189" fmla="*/ 815975 h 1136650"/>
                  <a:gd name="connsiteX190" fmla="*/ 1889125 w 2169159"/>
                  <a:gd name="connsiteY190" fmla="*/ 809625 h 1136650"/>
                  <a:gd name="connsiteX191" fmla="*/ 1933575 w 2169159"/>
                  <a:gd name="connsiteY191" fmla="*/ 803275 h 1136650"/>
                  <a:gd name="connsiteX192" fmla="*/ 1981200 w 2169159"/>
                  <a:gd name="connsiteY192" fmla="*/ 806450 h 1136650"/>
                  <a:gd name="connsiteX193" fmla="*/ 1997075 w 2169159"/>
                  <a:gd name="connsiteY193" fmla="*/ 809625 h 1136650"/>
                  <a:gd name="connsiteX194" fmla="*/ 2076450 w 2169159"/>
                  <a:gd name="connsiteY194" fmla="*/ 806450 h 1136650"/>
                  <a:gd name="connsiteX195" fmla="*/ 2085975 w 2169159"/>
                  <a:gd name="connsiteY195" fmla="*/ 803275 h 1136650"/>
                  <a:gd name="connsiteX196" fmla="*/ 2098675 w 2169159"/>
                  <a:gd name="connsiteY196" fmla="*/ 796925 h 1136650"/>
                  <a:gd name="connsiteX197" fmla="*/ 2114550 w 2169159"/>
                  <a:gd name="connsiteY197" fmla="*/ 793750 h 1136650"/>
                  <a:gd name="connsiteX198" fmla="*/ 2124075 w 2169159"/>
                  <a:gd name="connsiteY198" fmla="*/ 790575 h 1136650"/>
                  <a:gd name="connsiteX199" fmla="*/ 2146300 w 2169159"/>
                  <a:gd name="connsiteY199" fmla="*/ 774700 h 1136650"/>
                  <a:gd name="connsiteX200" fmla="*/ 2155825 w 2169159"/>
                  <a:gd name="connsiteY200" fmla="*/ 771525 h 1136650"/>
                  <a:gd name="connsiteX201" fmla="*/ 2168525 w 2169159"/>
                  <a:gd name="connsiteY201" fmla="*/ 752475 h 1136650"/>
                  <a:gd name="connsiteX202" fmla="*/ 2165350 w 2169159"/>
                  <a:gd name="connsiteY202" fmla="*/ 714375 h 1136650"/>
                  <a:gd name="connsiteX203" fmla="*/ 2152650 w 2169159"/>
                  <a:gd name="connsiteY203" fmla="*/ 695325 h 1136650"/>
                  <a:gd name="connsiteX204" fmla="*/ 2136775 w 2169159"/>
                  <a:gd name="connsiteY204" fmla="*/ 676275 h 1136650"/>
                  <a:gd name="connsiteX205" fmla="*/ 2111375 w 2169159"/>
                  <a:gd name="connsiteY205" fmla="*/ 647700 h 1136650"/>
                  <a:gd name="connsiteX206" fmla="*/ 2092325 w 2169159"/>
                  <a:gd name="connsiteY206" fmla="*/ 631825 h 1136650"/>
                  <a:gd name="connsiteX207" fmla="*/ 2073275 w 2169159"/>
                  <a:gd name="connsiteY207" fmla="*/ 615950 h 1136650"/>
                  <a:gd name="connsiteX208" fmla="*/ 2070100 w 2169159"/>
                  <a:gd name="connsiteY208" fmla="*/ 606425 h 1136650"/>
                  <a:gd name="connsiteX209" fmla="*/ 2073275 w 2169159"/>
                  <a:gd name="connsiteY209" fmla="*/ 581025 h 1136650"/>
                  <a:gd name="connsiteX210" fmla="*/ 2092325 w 2169159"/>
                  <a:gd name="connsiteY210" fmla="*/ 565150 h 1136650"/>
                  <a:gd name="connsiteX211" fmla="*/ 2111375 w 2169159"/>
                  <a:gd name="connsiteY211" fmla="*/ 536575 h 1136650"/>
                  <a:gd name="connsiteX212" fmla="*/ 2117725 w 2169159"/>
                  <a:gd name="connsiteY212" fmla="*/ 527050 h 1136650"/>
                  <a:gd name="connsiteX213" fmla="*/ 2124075 w 2169159"/>
                  <a:gd name="connsiteY213" fmla="*/ 508000 h 1136650"/>
                  <a:gd name="connsiteX214" fmla="*/ 2127250 w 2169159"/>
                  <a:gd name="connsiteY214" fmla="*/ 498475 h 1136650"/>
                  <a:gd name="connsiteX215" fmla="*/ 2130425 w 2169159"/>
                  <a:gd name="connsiteY215" fmla="*/ 485775 h 1136650"/>
                  <a:gd name="connsiteX216" fmla="*/ 2133600 w 2169159"/>
                  <a:gd name="connsiteY216" fmla="*/ 469900 h 1136650"/>
                  <a:gd name="connsiteX217" fmla="*/ 2136775 w 2169159"/>
                  <a:gd name="connsiteY217" fmla="*/ 438150 h 1136650"/>
                  <a:gd name="connsiteX218" fmla="*/ 2133600 w 2169159"/>
                  <a:gd name="connsiteY218" fmla="*/ 381000 h 1136650"/>
                  <a:gd name="connsiteX219" fmla="*/ 2130425 w 2169159"/>
                  <a:gd name="connsiteY219" fmla="*/ 361950 h 1136650"/>
                  <a:gd name="connsiteX220" fmla="*/ 2127250 w 2169159"/>
                  <a:gd name="connsiteY220" fmla="*/ 333375 h 1136650"/>
                  <a:gd name="connsiteX221" fmla="*/ 2117725 w 2169159"/>
                  <a:gd name="connsiteY221" fmla="*/ 292100 h 1136650"/>
                  <a:gd name="connsiteX222" fmla="*/ 2098675 w 2169159"/>
                  <a:gd name="connsiteY222" fmla="*/ 273050 h 1136650"/>
                  <a:gd name="connsiteX223" fmla="*/ 2089150 w 2169159"/>
                  <a:gd name="connsiteY223" fmla="*/ 263525 h 1136650"/>
                  <a:gd name="connsiteX224" fmla="*/ 2063750 w 2169159"/>
                  <a:gd name="connsiteY224" fmla="*/ 257175 h 1136650"/>
                  <a:gd name="connsiteX225" fmla="*/ 2047875 w 2169159"/>
                  <a:gd name="connsiteY225" fmla="*/ 254000 h 1136650"/>
                  <a:gd name="connsiteX226" fmla="*/ 2028825 w 2169159"/>
                  <a:gd name="connsiteY226" fmla="*/ 247650 h 1136650"/>
                  <a:gd name="connsiteX227" fmla="*/ 1971675 w 2169159"/>
                  <a:gd name="connsiteY227" fmla="*/ 250825 h 1136650"/>
                  <a:gd name="connsiteX228" fmla="*/ 1901825 w 2169159"/>
                  <a:gd name="connsiteY228" fmla="*/ 257175 h 1136650"/>
                  <a:gd name="connsiteX229" fmla="*/ 1727200 w 2169159"/>
                  <a:gd name="connsiteY229" fmla="*/ 260350 h 1136650"/>
                  <a:gd name="connsiteX230" fmla="*/ 1689100 w 2169159"/>
                  <a:gd name="connsiteY230" fmla="*/ 263525 h 1136650"/>
                  <a:gd name="connsiteX231" fmla="*/ 1619250 w 2169159"/>
                  <a:gd name="connsiteY231" fmla="*/ 273050 h 1136650"/>
                  <a:gd name="connsiteX232" fmla="*/ 1562100 w 2169159"/>
                  <a:gd name="connsiteY232" fmla="*/ 276225 h 1136650"/>
                  <a:gd name="connsiteX233" fmla="*/ 1524000 w 2169159"/>
                  <a:gd name="connsiteY233" fmla="*/ 285750 h 1136650"/>
                  <a:gd name="connsiteX234" fmla="*/ 1508125 w 2169159"/>
                  <a:gd name="connsiteY234" fmla="*/ 292100 h 1136650"/>
                  <a:gd name="connsiteX235" fmla="*/ 1485900 w 2169159"/>
                  <a:gd name="connsiteY235" fmla="*/ 295275 h 1136650"/>
                  <a:gd name="connsiteX236" fmla="*/ 1463675 w 2169159"/>
                  <a:gd name="connsiteY236" fmla="*/ 301625 h 1136650"/>
                  <a:gd name="connsiteX237" fmla="*/ 1441450 w 2169159"/>
                  <a:gd name="connsiteY237" fmla="*/ 304800 h 1136650"/>
                  <a:gd name="connsiteX238" fmla="*/ 1387475 w 2169159"/>
                  <a:gd name="connsiteY238" fmla="*/ 317500 h 1136650"/>
                  <a:gd name="connsiteX239" fmla="*/ 1311275 w 2169159"/>
                  <a:gd name="connsiteY239" fmla="*/ 323850 h 1136650"/>
                  <a:gd name="connsiteX240" fmla="*/ 1266825 w 2169159"/>
                  <a:gd name="connsiteY240" fmla="*/ 330200 h 1136650"/>
                  <a:gd name="connsiteX241" fmla="*/ 1244600 w 2169159"/>
                  <a:gd name="connsiteY241" fmla="*/ 333375 h 1136650"/>
                  <a:gd name="connsiteX242" fmla="*/ 1216025 w 2169159"/>
                  <a:gd name="connsiteY242" fmla="*/ 346075 h 1136650"/>
                  <a:gd name="connsiteX243" fmla="*/ 1187450 w 2169159"/>
                  <a:gd name="connsiteY243" fmla="*/ 355600 h 1136650"/>
                  <a:gd name="connsiteX244" fmla="*/ 1152525 w 2169159"/>
                  <a:gd name="connsiteY244" fmla="*/ 361950 h 1136650"/>
                  <a:gd name="connsiteX245" fmla="*/ 1133475 w 2169159"/>
                  <a:gd name="connsiteY245" fmla="*/ 368300 h 1136650"/>
                  <a:gd name="connsiteX246" fmla="*/ 1120775 w 2169159"/>
                  <a:gd name="connsiteY246" fmla="*/ 371475 h 1136650"/>
                  <a:gd name="connsiteX247" fmla="*/ 1101725 w 2169159"/>
                  <a:gd name="connsiteY247" fmla="*/ 381000 h 1136650"/>
                  <a:gd name="connsiteX248" fmla="*/ 1082675 w 2169159"/>
                  <a:gd name="connsiteY248" fmla="*/ 384175 h 1136650"/>
                  <a:gd name="connsiteX249" fmla="*/ 1060450 w 2169159"/>
                  <a:gd name="connsiteY249" fmla="*/ 390525 h 1136650"/>
                  <a:gd name="connsiteX250" fmla="*/ 1038225 w 2169159"/>
                  <a:gd name="connsiteY250" fmla="*/ 393700 h 1136650"/>
                  <a:gd name="connsiteX251" fmla="*/ 1000125 w 2169159"/>
                  <a:gd name="connsiteY251" fmla="*/ 406400 h 1136650"/>
                  <a:gd name="connsiteX252" fmla="*/ 952500 w 2169159"/>
                  <a:gd name="connsiteY252" fmla="*/ 412750 h 1136650"/>
                  <a:gd name="connsiteX253" fmla="*/ 930275 w 2169159"/>
                  <a:gd name="connsiteY253" fmla="*/ 415925 h 1136650"/>
                  <a:gd name="connsiteX254" fmla="*/ 920750 w 2169159"/>
                  <a:gd name="connsiteY254" fmla="*/ 419100 h 1136650"/>
                  <a:gd name="connsiteX255" fmla="*/ 892175 w 2169159"/>
                  <a:gd name="connsiteY255" fmla="*/ 425450 h 1136650"/>
                  <a:gd name="connsiteX256" fmla="*/ 774700 w 2169159"/>
                  <a:gd name="connsiteY256" fmla="*/ 419100 h 1136650"/>
                  <a:gd name="connsiteX257" fmla="*/ 755650 w 2169159"/>
                  <a:gd name="connsiteY257" fmla="*/ 415925 h 1136650"/>
                  <a:gd name="connsiteX258" fmla="*/ 727075 w 2169159"/>
                  <a:gd name="connsiteY258" fmla="*/ 406400 h 1136650"/>
                  <a:gd name="connsiteX259" fmla="*/ 708025 w 2169159"/>
                  <a:gd name="connsiteY259" fmla="*/ 393700 h 1136650"/>
                  <a:gd name="connsiteX260" fmla="*/ 698500 w 2169159"/>
                  <a:gd name="connsiteY260" fmla="*/ 381000 h 1136650"/>
                  <a:gd name="connsiteX261" fmla="*/ 679450 w 2169159"/>
                  <a:gd name="connsiteY261" fmla="*/ 368300 h 1136650"/>
                  <a:gd name="connsiteX262" fmla="*/ 657225 w 2169159"/>
                  <a:gd name="connsiteY262" fmla="*/ 339725 h 1136650"/>
                  <a:gd name="connsiteX263" fmla="*/ 650875 w 2169159"/>
                  <a:gd name="connsiteY263" fmla="*/ 323850 h 1136650"/>
                  <a:gd name="connsiteX264" fmla="*/ 647700 w 2169159"/>
                  <a:gd name="connsiteY264" fmla="*/ 314325 h 1136650"/>
                  <a:gd name="connsiteX265" fmla="*/ 628650 w 2169159"/>
                  <a:gd name="connsiteY265" fmla="*/ 292100 h 1136650"/>
                  <a:gd name="connsiteX266" fmla="*/ 622300 w 2169159"/>
                  <a:gd name="connsiteY266" fmla="*/ 279400 h 1136650"/>
                  <a:gd name="connsiteX267" fmla="*/ 612775 w 2169159"/>
                  <a:gd name="connsiteY267" fmla="*/ 250825 h 1136650"/>
                  <a:gd name="connsiteX268" fmla="*/ 596900 w 2169159"/>
                  <a:gd name="connsiteY268" fmla="*/ 228600 h 1136650"/>
                  <a:gd name="connsiteX269" fmla="*/ 593725 w 2169159"/>
                  <a:gd name="connsiteY269" fmla="*/ 219075 h 1136650"/>
                  <a:gd name="connsiteX270" fmla="*/ 587375 w 2169159"/>
                  <a:gd name="connsiteY270" fmla="*/ 206375 h 1136650"/>
                  <a:gd name="connsiteX271" fmla="*/ 584200 w 2169159"/>
                  <a:gd name="connsiteY271" fmla="*/ 193675 h 1136650"/>
                  <a:gd name="connsiteX272" fmla="*/ 577850 w 2169159"/>
                  <a:gd name="connsiteY272" fmla="*/ 171450 h 1136650"/>
                  <a:gd name="connsiteX273" fmla="*/ 574675 w 2169159"/>
                  <a:gd name="connsiteY273" fmla="*/ 136525 h 1136650"/>
                  <a:gd name="connsiteX274" fmla="*/ 574675 w 2169159"/>
                  <a:gd name="connsiteY274" fmla="*/ 0 h 1136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</a:cxnLst>
                <a:rect l="l" t="t" r="r" b="b"/>
                <a:pathLst>
                  <a:path w="2169159" h="1136650">
                    <a:moveTo>
                      <a:pt x="574675" y="0"/>
                    </a:moveTo>
                    <a:lnTo>
                      <a:pt x="574675" y="0"/>
                    </a:lnTo>
                    <a:cubicBezTo>
                      <a:pt x="565150" y="2117"/>
                      <a:pt x="555566" y="3983"/>
                      <a:pt x="546100" y="6350"/>
                    </a:cubicBezTo>
                    <a:cubicBezTo>
                      <a:pt x="527965" y="10884"/>
                      <a:pt x="545651" y="8741"/>
                      <a:pt x="523875" y="12700"/>
                    </a:cubicBezTo>
                    <a:cubicBezTo>
                      <a:pt x="516512" y="14039"/>
                      <a:pt x="509058" y="14817"/>
                      <a:pt x="501650" y="15875"/>
                    </a:cubicBezTo>
                    <a:cubicBezTo>
                      <a:pt x="479243" y="23344"/>
                      <a:pt x="501718" y="16660"/>
                      <a:pt x="457200" y="22225"/>
                    </a:cubicBezTo>
                    <a:cubicBezTo>
                      <a:pt x="451845" y="22894"/>
                      <a:pt x="446617" y="24342"/>
                      <a:pt x="441325" y="25400"/>
                    </a:cubicBezTo>
                    <a:cubicBezTo>
                      <a:pt x="438150" y="27517"/>
                      <a:pt x="435213" y="30043"/>
                      <a:pt x="431800" y="31750"/>
                    </a:cubicBezTo>
                    <a:cubicBezTo>
                      <a:pt x="428807" y="33247"/>
                      <a:pt x="425522" y="34113"/>
                      <a:pt x="422275" y="34925"/>
                    </a:cubicBezTo>
                    <a:cubicBezTo>
                      <a:pt x="402853" y="39781"/>
                      <a:pt x="404134" y="37419"/>
                      <a:pt x="381000" y="41275"/>
                    </a:cubicBezTo>
                    <a:cubicBezTo>
                      <a:pt x="368994" y="43276"/>
                      <a:pt x="358105" y="48949"/>
                      <a:pt x="346075" y="50800"/>
                    </a:cubicBezTo>
                    <a:cubicBezTo>
                      <a:pt x="336603" y="52257"/>
                      <a:pt x="327025" y="52917"/>
                      <a:pt x="317500" y="53975"/>
                    </a:cubicBezTo>
                    <a:cubicBezTo>
                      <a:pt x="313267" y="55033"/>
                      <a:pt x="308940" y="55770"/>
                      <a:pt x="304800" y="57150"/>
                    </a:cubicBezTo>
                    <a:cubicBezTo>
                      <a:pt x="299393" y="58952"/>
                      <a:pt x="294281" y="61552"/>
                      <a:pt x="288925" y="63500"/>
                    </a:cubicBezTo>
                    <a:cubicBezTo>
                      <a:pt x="282635" y="65787"/>
                      <a:pt x="276225" y="67733"/>
                      <a:pt x="269875" y="69850"/>
                    </a:cubicBezTo>
                    <a:lnTo>
                      <a:pt x="260350" y="73025"/>
                    </a:lnTo>
                    <a:cubicBezTo>
                      <a:pt x="257175" y="74083"/>
                      <a:pt x="254072" y="75388"/>
                      <a:pt x="250825" y="76200"/>
                    </a:cubicBezTo>
                    <a:cubicBezTo>
                      <a:pt x="242358" y="78317"/>
                      <a:pt x="233704" y="79790"/>
                      <a:pt x="225425" y="82550"/>
                    </a:cubicBezTo>
                    <a:cubicBezTo>
                      <a:pt x="222250" y="83608"/>
                      <a:pt x="218893" y="84228"/>
                      <a:pt x="215900" y="85725"/>
                    </a:cubicBezTo>
                    <a:cubicBezTo>
                      <a:pt x="212487" y="87432"/>
                      <a:pt x="209788" y="90368"/>
                      <a:pt x="206375" y="92075"/>
                    </a:cubicBezTo>
                    <a:cubicBezTo>
                      <a:pt x="203382" y="93572"/>
                      <a:pt x="199776" y="93625"/>
                      <a:pt x="196850" y="95250"/>
                    </a:cubicBezTo>
                    <a:cubicBezTo>
                      <a:pt x="190179" y="98956"/>
                      <a:pt x="177800" y="107950"/>
                      <a:pt x="177800" y="107950"/>
                    </a:cubicBezTo>
                    <a:cubicBezTo>
                      <a:pt x="163598" y="129252"/>
                      <a:pt x="180328" y="108381"/>
                      <a:pt x="161925" y="120650"/>
                    </a:cubicBezTo>
                    <a:cubicBezTo>
                      <a:pt x="158189" y="123141"/>
                      <a:pt x="155849" y="127300"/>
                      <a:pt x="152400" y="130175"/>
                    </a:cubicBezTo>
                    <a:cubicBezTo>
                      <a:pt x="149469" y="132618"/>
                      <a:pt x="145806" y="134082"/>
                      <a:pt x="142875" y="136525"/>
                    </a:cubicBezTo>
                    <a:cubicBezTo>
                      <a:pt x="139426" y="139400"/>
                      <a:pt x="136107" y="142506"/>
                      <a:pt x="133350" y="146050"/>
                    </a:cubicBezTo>
                    <a:cubicBezTo>
                      <a:pt x="128665" y="152074"/>
                      <a:pt x="120650" y="165100"/>
                      <a:pt x="120650" y="165100"/>
                    </a:cubicBezTo>
                    <a:cubicBezTo>
                      <a:pt x="125718" y="230979"/>
                      <a:pt x="119065" y="188126"/>
                      <a:pt x="127000" y="215900"/>
                    </a:cubicBezTo>
                    <a:cubicBezTo>
                      <a:pt x="128199" y="220096"/>
                      <a:pt x="127673" y="225025"/>
                      <a:pt x="130175" y="228600"/>
                    </a:cubicBezTo>
                    <a:cubicBezTo>
                      <a:pt x="135325" y="235957"/>
                      <a:pt x="149225" y="247650"/>
                      <a:pt x="149225" y="247650"/>
                    </a:cubicBezTo>
                    <a:cubicBezTo>
                      <a:pt x="157205" y="271591"/>
                      <a:pt x="146440" y="242081"/>
                      <a:pt x="158750" y="266700"/>
                    </a:cubicBezTo>
                    <a:cubicBezTo>
                      <a:pt x="161027" y="271255"/>
                      <a:pt x="164083" y="284856"/>
                      <a:pt x="165100" y="288925"/>
                    </a:cubicBezTo>
                    <a:cubicBezTo>
                      <a:pt x="164042" y="293158"/>
                      <a:pt x="164798" y="298341"/>
                      <a:pt x="161925" y="301625"/>
                    </a:cubicBezTo>
                    <a:cubicBezTo>
                      <a:pt x="156899" y="307368"/>
                      <a:pt x="149225" y="310092"/>
                      <a:pt x="142875" y="314325"/>
                    </a:cubicBezTo>
                    <a:cubicBezTo>
                      <a:pt x="139700" y="316442"/>
                      <a:pt x="136970" y="319468"/>
                      <a:pt x="133350" y="320675"/>
                    </a:cubicBezTo>
                    <a:lnTo>
                      <a:pt x="114300" y="327025"/>
                    </a:lnTo>
                    <a:lnTo>
                      <a:pt x="104775" y="330200"/>
                    </a:lnTo>
                    <a:cubicBezTo>
                      <a:pt x="86720" y="343741"/>
                      <a:pt x="97095" y="338052"/>
                      <a:pt x="73025" y="346075"/>
                    </a:cubicBezTo>
                    <a:lnTo>
                      <a:pt x="73025" y="346075"/>
                    </a:lnTo>
                    <a:lnTo>
                      <a:pt x="53975" y="358775"/>
                    </a:lnTo>
                    <a:cubicBezTo>
                      <a:pt x="50800" y="360892"/>
                      <a:pt x="47148" y="362427"/>
                      <a:pt x="44450" y="365125"/>
                    </a:cubicBezTo>
                    <a:lnTo>
                      <a:pt x="34925" y="374650"/>
                    </a:lnTo>
                    <a:cubicBezTo>
                      <a:pt x="27155" y="397960"/>
                      <a:pt x="33308" y="388967"/>
                      <a:pt x="19050" y="403225"/>
                    </a:cubicBezTo>
                    <a:cubicBezTo>
                      <a:pt x="17992" y="406400"/>
                      <a:pt x="16794" y="409532"/>
                      <a:pt x="15875" y="412750"/>
                    </a:cubicBezTo>
                    <a:cubicBezTo>
                      <a:pt x="14676" y="416946"/>
                      <a:pt x="14419" y="421439"/>
                      <a:pt x="12700" y="425450"/>
                    </a:cubicBezTo>
                    <a:cubicBezTo>
                      <a:pt x="11197" y="428957"/>
                      <a:pt x="7900" y="431488"/>
                      <a:pt x="6350" y="434975"/>
                    </a:cubicBezTo>
                    <a:cubicBezTo>
                      <a:pt x="3632" y="441092"/>
                      <a:pt x="0" y="454025"/>
                      <a:pt x="0" y="454025"/>
                    </a:cubicBezTo>
                    <a:cubicBezTo>
                      <a:pt x="273" y="457578"/>
                      <a:pt x="5143" y="523387"/>
                      <a:pt x="6350" y="530225"/>
                    </a:cubicBezTo>
                    <a:cubicBezTo>
                      <a:pt x="7513" y="536817"/>
                      <a:pt x="11387" y="542711"/>
                      <a:pt x="12700" y="549275"/>
                    </a:cubicBezTo>
                    <a:cubicBezTo>
                      <a:pt x="13758" y="554567"/>
                      <a:pt x="13462" y="560323"/>
                      <a:pt x="15875" y="565150"/>
                    </a:cubicBezTo>
                    <a:cubicBezTo>
                      <a:pt x="19850" y="573101"/>
                      <a:pt x="28673" y="575815"/>
                      <a:pt x="34925" y="581025"/>
                    </a:cubicBezTo>
                    <a:cubicBezTo>
                      <a:pt x="64768" y="605894"/>
                      <a:pt x="15352" y="571152"/>
                      <a:pt x="63500" y="603250"/>
                    </a:cubicBezTo>
                    <a:cubicBezTo>
                      <a:pt x="66675" y="605367"/>
                      <a:pt x="70327" y="606902"/>
                      <a:pt x="73025" y="609600"/>
                    </a:cubicBezTo>
                    <a:cubicBezTo>
                      <a:pt x="76200" y="612775"/>
                      <a:pt x="78762" y="616714"/>
                      <a:pt x="82550" y="619125"/>
                    </a:cubicBezTo>
                    <a:cubicBezTo>
                      <a:pt x="100865" y="630780"/>
                      <a:pt x="106496" y="630473"/>
                      <a:pt x="123825" y="638175"/>
                    </a:cubicBezTo>
                    <a:cubicBezTo>
                      <a:pt x="128150" y="640097"/>
                      <a:pt x="132175" y="642661"/>
                      <a:pt x="136525" y="644525"/>
                    </a:cubicBezTo>
                    <a:cubicBezTo>
                      <a:pt x="144138" y="647788"/>
                      <a:pt x="150694" y="648573"/>
                      <a:pt x="158750" y="650875"/>
                    </a:cubicBezTo>
                    <a:cubicBezTo>
                      <a:pt x="161968" y="651794"/>
                      <a:pt x="164969" y="653528"/>
                      <a:pt x="168275" y="654050"/>
                    </a:cubicBezTo>
                    <a:cubicBezTo>
                      <a:pt x="178499" y="655664"/>
                      <a:pt x="219959" y="659682"/>
                      <a:pt x="238125" y="663575"/>
                    </a:cubicBezTo>
                    <a:cubicBezTo>
                      <a:pt x="246659" y="665404"/>
                      <a:pt x="255058" y="667808"/>
                      <a:pt x="263525" y="669925"/>
                    </a:cubicBezTo>
                    <a:cubicBezTo>
                      <a:pt x="267758" y="670983"/>
                      <a:pt x="272085" y="671720"/>
                      <a:pt x="276225" y="673100"/>
                    </a:cubicBezTo>
                    <a:cubicBezTo>
                      <a:pt x="282575" y="675217"/>
                      <a:pt x="289288" y="676457"/>
                      <a:pt x="295275" y="679450"/>
                    </a:cubicBezTo>
                    <a:cubicBezTo>
                      <a:pt x="306564" y="685094"/>
                      <a:pt x="313947" y="689534"/>
                      <a:pt x="327025" y="692150"/>
                    </a:cubicBezTo>
                    <a:cubicBezTo>
                      <a:pt x="349464" y="696638"/>
                      <a:pt x="337780" y="693618"/>
                      <a:pt x="361950" y="701675"/>
                    </a:cubicBezTo>
                    <a:lnTo>
                      <a:pt x="371475" y="704850"/>
                    </a:lnTo>
                    <a:cubicBezTo>
                      <a:pt x="374650" y="705908"/>
                      <a:pt x="378215" y="706169"/>
                      <a:pt x="381000" y="708025"/>
                    </a:cubicBezTo>
                    <a:cubicBezTo>
                      <a:pt x="384175" y="710142"/>
                      <a:pt x="387112" y="712668"/>
                      <a:pt x="390525" y="714375"/>
                    </a:cubicBezTo>
                    <a:cubicBezTo>
                      <a:pt x="393518" y="715872"/>
                      <a:pt x="396821" y="716669"/>
                      <a:pt x="400050" y="717550"/>
                    </a:cubicBezTo>
                    <a:cubicBezTo>
                      <a:pt x="408470" y="719846"/>
                      <a:pt x="417171" y="721140"/>
                      <a:pt x="425450" y="723900"/>
                    </a:cubicBezTo>
                    <a:lnTo>
                      <a:pt x="444500" y="730250"/>
                    </a:lnTo>
                    <a:cubicBezTo>
                      <a:pt x="447675" y="733425"/>
                      <a:pt x="450576" y="736900"/>
                      <a:pt x="454025" y="739775"/>
                    </a:cubicBezTo>
                    <a:cubicBezTo>
                      <a:pt x="463439" y="747620"/>
                      <a:pt x="465159" y="745821"/>
                      <a:pt x="476250" y="752475"/>
                    </a:cubicBezTo>
                    <a:cubicBezTo>
                      <a:pt x="482794" y="756402"/>
                      <a:pt x="488950" y="760942"/>
                      <a:pt x="495300" y="765175"/>
                    </a:cubicBezTo>
                    <a:cubicBezTo>
                      <a:pt x="498475" y="767292"/>
                      <a:pt x="501205" y="770318"/>
                      <a:pt x="504825" y="771525"/>
                    </a:cubicBezTo>
                    <a:lnTo>
                      <a:pt x="523875" y="777875"/>
                    </a:lnTo>
                    <a:cubicBezTo>
                      <a:pt x="527050" y="778933"/>
                      <a:pt x="530087" y="780577"/>
                      <a:pt x="533400" y="781050"/>
                    </a:cubicBezTo>
                    <a:lnTo>
                      <a:pt x="555625" y="784225"/>
                    </a:lnTo>
                    <a:cubicBezTo>
                      <a:pt x="569310" y="788787"/>
                      <a:pt x="572646" y="790169"/>
                      <a:pt x="590550" y="793750"/>
                    </a:cubicBezTo>
                    <a:cubicBezTo>
                      <a:pt x="595842" y="794808"/>
                      <a:pt x="601190" y="795616"/>
                      <a:pt x="606425" y="796925"/>
                    </a:cubicBezTo>
                    <a:cubicBezTo>
                      <a:pt x="609672" y="797737"/>
                      <a:pt x="612721" y="799219"/>
                      <a:pt x="615950" y="800100"/>
                    </a:cubicBezTo>
                    <a:cubicBezTo>
                      <a:pt x="659804" y="812060"/>
                      <a:pt x="623898" y="800633"/>
                      <a:pt x="660400" y="812800"/>
                    </a:cubicBezTo>
                    <a:lnTo>
                      <a:pt x="669925" y="815975"/>
                    </a:lnTo>
                    <a:cubicBezTo>
                      <a:pt x="673100" y="817033"/>
                      <a:pt x="676665" y="817294"/>
                      <a:pt x="679450" y="819150"/>
                    </a:cubicBezTo>
                    <a:lnTo>
                      <a:pt x="688975" y="825500"/>
                    </a:lnTo>
                    <a:cubicBezTo>
                      <a:pt x="691092" y="828675"/>
                      <a:pt x="693618" y="831612"/>
                      <a:pt x="695325" y="835025"/>
                    </a:cubicBezTo>
                    <a:cubicBezTo>
                      <a:pt x="708470" y="861315"/>
                      <a:pt x="686652" y="826778"/>
                      <a:pt x="704850" y="854075"/>
                    </a:cubicBezTo>
                    <a:cubicBezTo>
                      <a:pt x="706967" y="862542"/>
                      <a:pt x="708440" y="871196"/>
                      <a:pt x="711200" y="879475"/>
                    </a:cubicBezTo>
                    <a:cubicBezTo>
                      <a:pt x="712258" y="882650"/>
                      <a:pt x="712878" y="886007"/>
                      <a:pt x="714375" y="889000"/>
                    </a:cubicBezTo>
                    <a:cubicBezTo>
                      <a:pt x="717943" y="896136"/>
                      <a:pt x="724231" y="903034"/>
                      <a:pt x="730250" y="908050"/>
                    </a:cubicBezTo>
                    <a:cubicBezTo>
                      <a:pt x="733181" y="910493"/>
                      <a:pt x="736600" y="912283"/>
                      <a:pt x="739775" y="914400"/>
                    </a:cubicBezTo>
                    <a:cubicBezTo>
                      <a:pt x="738717" y="917575"/>
                      <a:pt x="738967" y="921558"/>
                      <a:pt x="736600" y="923925"/>
                    </a:cubicBezTo>
                    <a:cubicBezTo>
                      <a:pt x="734233" y="926292"/>
                      <a:pt x="730422" y="927100"/>
                      <a:pt x="727075" y="927100"/>
                    </a:cubicBezTo>
                    <a:cubicBezTo>
                      <a:pt x="711165" y="927100"/>
                      <a:pt x="695325" y="924983"/>
                      <a:pt x="679450" y="923925"/>
                    </a:cubicBezTo>
                    <a:cubicBezTo>
                      <a:pt x="645802" y="915513"/>
                      <a:pt x="695855" y="927485"/>
                      <a:pt x="641350" y="917575"/>
                    </a:cubicBezTo>
                    <a:cubicBezTo>
                      <a:pt x="638057" y="916976"/>
                      <a:pt x="635086" y="915153"/>
                      <a:pt x="631825" y="914400"/>
                    </a:cubicBezTo>
                    <a:cubicBezTo>
                      <a:pt x="621308" y="911973"/>
                      <a:pt x="600075" y="908050"/>
                      <a:pt x="600075" y="908050"/>
                    </a:cubicBezTo>
                    <a:cubicBezTo>
                      <a:pt x="567267" y="909108"/>
                      <a:pt x="534419" y="909297"/>
                      <a:pt x="501650" y="911225"/>
                    </a:cubicBezTo>
                    <a:cubicBezTo>
                      <a:pt x="492667" y="911753"/>
                      <a:pt x="486009" y="919222"/>
                      <a:pt x="479425" y="923925"/>
                    </a:cubicBezTo>
                    <a:cubicBezTo>
                      <a:pt x="476320" y="926143"/>
                      <a:pt x="472831" y="927832"/>
                      <a:pt x="469900" y="930275"/>
                    </a:cubicBezTo>
                    <a:cubicBezTo>
                      <a:pt x="445454" y="950647"/>
                      <a:pt x="474499" y="930384"/>
                      <a:pt x="450850" y="946150"/>
                    </a:cubicBezTo>
                    <a:cubicBezTo>
                      <a:pt x="440346" y="977662"/>
                      <a:pt x="457969" y="929525"/>
                      <a:pt x="438150" y="965200"/>
                    </a:cubicBezTo>
                    <a:cubicBezTo>
                      <a:pt x="434899" y="971051"/>
                      <a:pt x="435513" y="978681"/>
                      <a:pt x="431800" y="984250"/>
                    </a:cubicBezTo>
                    <a:cubicBezTo>
                      <a:pt x="423594" y="996560"/>
                      <a:pt x="426657" y="990155"/>
                      <a:pt x="422275" y="1003300"/>
                    </a:cubicBezTo>
                    <a:cubicBezTo>
                      <a:pt x="427446" y="1096375"/>
                      <a:pt x="419099" y="1036634"/>
                      <a:pt x="428625" y="1069975"/>
                    </a:cubicBezTo>
                    <a:cubicBezTo>
                      <a:pt x="433537" y="1087166"/>
                      <a:pt x="430646" y="1093210"/>
                      <a:pt x="454025" y="1104900"/>
                    </a:cubicBezTo>
                    <a:cubicBezTo>
                      <a:pt x="458258" y="1107017"/>
                      <a:pt x="462616" y="1108902"/>
                      <a:pt x="466725" y="1111250"/>
                    </a:cubicBezTo>
                    <a:cubicBezTo>
                      <a:pt x="470038" y="1113143"/>
                      <a:pt x="472837" y="1115893"/>
                      <a:pt x="476250" y="1117600"/>
                    </a:cubicBezTo>
                    <a:cubicBezTo>
                      <a:pt x="481348" y="1120149"/>
                      <a:pt x="486917" y="1121635"/>
                      <a:pt x="492125" y="1123950"/>
                    </a:cubicBezTo>
                    <a:cubicBezTo>
                      <a:pt x="496450" y="1125872"/>
                      <a:pt x="500335" y="1128803"/>
                      <a:pt x="504825" y="1130300"/>
                    </a:cubicBezTo>
                    <a:cubicBezTo>
                      <a:pt x="513104" y="1133060"/>
                      <a:pt x="530225" y="1136650"/>
                      <a:pt x="530225" y="1136650"/>
                    </a:cubicBezTo>
                    <a:cubicBezTo>
                      <a:pt x="548217" y="1135592"/>
                      <a:pt x="566306" y="1135622"/>
                      <a:pt x="584200" y="1133475"/>
                    </a:cubicBezTo>
                    <a:cubicBezTo>
                      <a:pt x="592865" y="1132435"/>
                      <a:pt x="601321" y="1129885"/>
                      <a:pt x="609600" y="1127125"/>
                    </a:cubicBezTo>
                    <a:cubicBezTo>
                      <a:pt x="612775" y="1126067"/>
                      <a:pt x="615797" y="1124300"/>
                      <a:pt x="619125" y="1123950"/>
                    </a:cubicBezTo>
                    <a:cubicBezTo>
                      <a:pt x="654852" y="1120189"/>
                      <a:pt x="750604" y="1118254"/>
                      <a:pt x="771525" y="1117600"/>
                    </a:cubicBezTo>
                    <a:cubicBezTo>
                      <a:pt x="776817" y="1116542"/>
                      <a:pt x="782004" y="1114425"/>
                      <a:pt x="787400" y="1114425"/>
                    </a:cubicBezTo>
                    <a:cubicBezTo>
                      <a:pt x="806382" y="1114425"/>
                      <a:pt x="828490" y="1118027"/>
                      <a:pt x="847725" y="1120775"/>
                    </a:cubicBezTo>
                    <a:cubicBezTo>
                      <a:pt x="854075" y="1122892"/>
                      <a:pt x="860211" y="1125812"/>
                      <a:pt x="866775" y="1127125"/>
                    </a:cubicBezTo>
                    <a:cubicBezTo>
                      <a:pt x="885932" y="1130956"/>
                      <a:pt x="877530" y="1128593"/>
                      <a:pt x="892175" y="1133475"/>
                    </a:cubicBezTo>
                    <a:cubicBezTo>
                      <a:pt x="904875" y="1132417"/>
                      <a:pt x="917643" y="1131984"/>
                      <a:pt x="930275" y="1130300"/>
                    </a:cubicBezTo>
                    <a:cubicBezTo>
                      <a:pt x="933592" y="1129858"/>
                      <a:pt x="936553" y="1127937"/>
                      <a:pt x="939800" y="1127125"/>
                    </a:cubicBezTo>
                    <a:cubicBezTo>
                      <a:pt x="945035" y="1125816"/>
                      <a:pt x="950383" y="1125008"/>
                      <a:pt x="955675" y="1123950"/>
                    </a:cubicBezTo>
                    <a:cubicBezTo>
                      <a:pt x="962025" y="1119717"/>
                      <a:pt x="969329" y="1116646"/>
                      <a:pt x="974725" y="1111250"/>
                    </a:cubicBezTo>
                    <a:cubicBezTo>
                      <a:pt x="986617" y="1099358"/>
                      <a:pt x="979990" y="1103145"/>
                      <a:pt x="993775" y="1098550"/>
                    </a:cubicBezTo>
                    <a:cubicBezTo>
                      <a:pt x="999956" y="1080007"/>
                      <a:pt x="992114" y="1097036"/>
                      <a:pt x="1006475" y="1082675"/>
                    </a:cubicBezTo>
                    <a:cubicBezTo>
                      <a:pt x="1010217" y="1078933"/>
                      <a:pt x="1012924" y="1074281"/>
                      <a:pt x="1016000" y="1069975"/>
                    </a:cubicBezTo>
                    <a:cubicBezTo>
                      <a:pt x="1018218" y="1066870"/>
                      <a:pt x="1019652" y="1063148"/>
                      <a:pt x="1022350" y="1060450"/>
                    </a:cubicBezTo>
                    <a:cubicBezTo>
                      <a:pt x="1025048" y="1057752"/>
                      <a:pt x="1028700" y="1056217"/>
                      <a:pt x="1031875" y="1054100"/>
                    </a:cubicBezTo>
                    <a:cubicBezTo>
                      <a:pt x="1037679" y="1036687"/>
                      <a:pt x="1032078" y="1051194"/>
                      <a:pt x="1044575" y="1028700"/>
                    </a:cubicBezTo>
                    <a:cubicBezTo>
                      <a:pt x="1046874" y="1024563"/>
                      <a:pt x="1049061" y="1020350"/>
                      <a:pt x="1050925" y="1016000"/>
                    </a:cubicBezTo>
                    <a:cubicBezTo>
                      <a:pt x="1052243" y="1012924"/>
                      <a:pt x="1052603" y="1009468"/>
                      <a:pt x="1054100" y="1006475"/>
                    </a:cubicBezTo>
                    <a:cubicBezTo>
                      <a:pt x="1055807" y="1003062"/>
                      <a:pt x="1058900" y="1000437"/>
                      <a:pt x="1060450" y="996950"/>
                    </a:cubicBezTo>
                    <a:cubicBezTo>
                      <a:pt x="1063168" y="990833"/>
                      <a:pt x="1061445" y="981916"/>
                      <a:pt x="1066800" y="977900"/>
                    </a:cubicBezTo>
                    <a:cubicBezTo>
                      <a:pt x="1071033" y="974725"/>
                      <a:pt x="1075984" y="972330"/>
                      <a:pt x="1079500" y="968375"/>
                    </a:cubicBezTo>
                    <a:cubicBezTo>
                      <a:pt x="1084570" y="962671"/>
                      <a:pt x="1087621" y="955430"/>
                      <a:pt x="1092200" y="949325"/>
                    </a:cubicBezTo>
                    <a:lnTo>
                      <a:pt x="1101725" y="936625"/>
                    </a:lnTo>
                    <a:cubicBezTo>
                      <a:pt x="1105287" y="925939"/>
                      <a:pt x="1104973" y="925385"/>
                      <a:pt x="1111250" y="914400"/>
                    </a:cubicBezTo>
                    <a:cubicBezTo>
                      <a:pt x="1113143" y="911087"/>
                      <a:pt x="1115893" y="908288"/>
                      <a:pt x="1117600" y="904875"/>
                    </a:cubicBezTo>
                    <a:cubicBezTo>
                      <a:pt x="1126790" y="886495"/>
                      <a:pt x="1112244" y="903881"/>
                      <a:pt x="1130300" y="885825"/>
                    </a:cubicBezTo>
                    <a:cubicBezTo>
                      <a:pt x="1136738" y="866511"/>
                      <a:pt x="1129274" y="886119"/>
                      <a:pt x="1139825" y="866775"/>
                    </a:cubicBezTo>
                    <a:cubicBezTo>
                      <a:pt x="1139846" y="866737"/>
                      <a:pt x="1153073" y="837652"/>
                      <a:pt x="1158875" y="831850"/>
                    </a:cubicBezTo>
                    <a:cubicBezTo>
                      <a:pt x="1161573" y="829152"/>
                      <a:pt x="1165225" y="827617"/>
                      <a:pt x="1168400" y="825500"/>
                    </a:cubicBezTo>
                    <a:cubicBezTo>
                      <a:pt x="1169458" y="821267"/>
                      <a:pt x="1169073" y="816375"/>
                      <a:pt x="1171575" y="812800"/>
                    </a:cubicBezTo>
                    <a:cubicBezTo>
                      <a:pt x="1181090" y="799207"/>
                      <a:pt x="1188351" y="795266"/>
                      <a:pt x="1200150" y="787400"/>
                    </a:cubicBezTo>
                    <a:cubicBezTo>
                      <a:pt x="1204383" y="781050"/>
                      <a:pt x="1210999" y="760946"/>
                      <a:pt x="1212850" y="768350"/>
                    </a:cubicBezTo>
                    <a:cubicBezTo>
                      <a:pt x="1215006" y="776973"/>
                      <a:pt x="1218048" y="788288"/>
                      <a:pt x="1219200" y="796925"/>
                    </a:cubicBezTo>
                    <a:cubicBezTo>
                      <a:pt x="1220606" y="807468"/>
                      <a:pt x="1221317" y="818092"/>
                      <a:pt x="1222375" y="828675"/>
                    </a:cubicBezTo>
                    <a:cubicBezTo>
                      <a:pt x="1221317" y="854075"/>
                      <a:pt x="1220470" y="879485"/>
                      <a:pt x="1219200" y="904875"/>
                    </a:cubicBezTo>
                    <a:cubicBezTo>
                      <a:pt x="1218068" y="927523"/>
                      <a:pt x="1217887" y="952059"/>
                      <a:pt x="1212850" y="974725"/>
                    </a:cubicBezTo>
                    <a:cubicBezTo>
                      <a:pt x="1212124" y="977992"/>
                      <a:pt x="1210733" y="981075"/>
                      <a:pt x="1209675" y="984250"/>
                    </a:cubicBezTo>
                    <a:cubicBezTo>
                      <a:pt x="1218167" y="1009726"/>
                      <a:pt x="1208152" y="989475"/>
                      <a:pt x="1260475" y="996950"/>
                    </a:cubicBezTo>
                    <a:cubicBezTo>
                      <a:pt x="1267101" y="997897"/>
                      <a:pt x="1273175" y="1001183"/>
                      <a:pt x="1279525" y="1003300"/>
                    </a:cubicBezTo>
                    <a:cubicBezTo>
                      <a:pt x="1282700" y="1004358"/>
                      <a:pt x="1286265" y="1004619"/>
                      <a:pt x="1289050" y="1006475"/>
                    </a:cubicBezTo>
                    <a:cubicBezTo>
                      <a:pt x="1292225" y="1008592"/>
                      <a:pt x="1295068" y="1011322"/>
                      <a:pt x="1298575" y="1012825"/>
                    </a:cubicBezTo>
                    <a:cubicBezTo>
                      <a:pt x="1312817" y="1018929"/>
                      <a:pt x="1308443" y="1012996"/>
                      <a:pt x="1320800" y="1019175"/>
                    </a:cubicBezTo>
                    <a:cubicBezTo>
                      <a:pt x="1324213" y="1020882"/>
                      <a:pt x="1326574" y="1024822"/>
                      <a:pt x="1330325" y="1025525"/>
                    </a:cubicBezTo>
                    <a:cubicBezTo>
                      <a:pt x="1343888" y="1028068"/>
                      <a:pt x="1357870" y="1027327"/>
                      <a:pt x="1371600" y="1028700"/>
                    </a:cubicBezTo>
                    <a:cubicBezTo>
                      <a:pt x="1403884" y="1031928"/>
                      <a:pt x="1383218" y="1030389"/>
                      <a:pt x="1406525" y="1035050"/>
                    </a:cubicBezTo>
                    <a:cubicBezTo>
                      <a:pt x="1412838" y="1036313"/>
                      <a:pt x="1419225" y="1037167"/>
                      <a:pt x="1425575" y="1038225"/>
                    </a:cubicBezTo>
                    <a:cubicBezTo>
                      <a:pt x="1430867" y="1040342"/>
                      <a:pt x="1435991" y="1042937"/>
                      <a:pt x="1441450" y="1044575"/>
                    </a:cubicBezTo>
                    <a:cubicBezTo>
                      <a:pt x="1446997" y="1046239"/>
                      <a:pt x="1471853" y="1050171"/>
                      <a:pt x="1476375" y="1050925"/>
                    </a:cubicBezTo>
                    <a:cubicBezTo>
                      <a:pt x="1496483" y="1049867"/>
                      <a:pt x="1516619" y="1049237"/>
                      <a:pt x="1536700" y="1047750"/>
                    </a:cubicBezTo>
                    <a:cubicBezTo>
                      <a:pt x="1545209" y="1047120"/>
                      <a:pt x="1553602" y="1045348"/>
                      <a:pt x="1562100" y="1044575"/>
                    </a:cubicBezTo>
                    <a:cubicBezTo>
                      <a:pt x="1576893" y="1043230"/>
                      <a:pt x="1591757" y="1042745"/>
                      <a:pt x="1606550" y="1041400"/>
                    </a:cubicBezTo>
                    <a:cubicBezTo>
                      <a:pt x="1621624" y="1040030"/>
                      <a:pt x="1631168" y="1039095"/>
                      <a:pt x="1644650" y="1035050"/>
                    </a:cubicBezTo>
                    <a:cubicBezTo>
                      <a:pt x="1651061" y="1033127"/>
                      <a:pt x="1658131" y="1032413"/>
                      <a:pt x="1663700" y="1028700"/>
                    </a:cubicBezTo>
                    <a:lnTo>
                      <a:pt x="1682750" y="1016000"/>
                    </a:lnTo>
                    <a:cubicBezTo>
                      <a:pt x="1695870" y="996319"/>
                      <a:pt x="1690415" y="1008781"/>
                      <a:pt x="1685925" y="968375"/>
                    </a:cubicBezTo>
                    <a:cubicBezTo>
                      <a:pt x="1682557" y="938061"/>
                      <a:pt x="1686064" y="959127"/>
                      <a:pt x="1676400" y="939800"/>
                    </a:cubicBezTo>
                    <a:cubicBezTo>
                      <a:pt x="1674903" y="936807"/>
                      <a:pt x="1675316" y="932888"/>
                      <a:pt x="1673225" y="930275"/>
                    </a:cubicBezTo>
                    <a:cubicBezTo>
                      <a:pt x="1670841" y="927295"/>
                      <a:pt x="1666875" y="926042"/>
                      <a:pt x="1663700" y="923925"/>
                    </a:cubicBezTo>
                    <a:cubicBezTo>
                      <a:pt x="1650077" y="896679"/>
                      <a:pt x="1665776" y="922826"/>
                      <a:pt x="1647825" y="904875"/>
                    </a:cubicBezTo>
                    <a:cubicBezTo>
                      <a:pt x="1645127" y="902177"/>
                      <a:pt x="1644173" y="898048"/>
                      <a:pt x="1641475" y="895350"/>
                    </a:cubicBezTo>
                    <a:cubicBezTo>
                      <a:pt x="1622388" y="876263"/>
                      <a:pt x="1639567" y="909951"/>
                      <a:pt x="1612900" y="869950"/>
                    </a:cubicBezTo>
                    <a:cubicBezTo>
                      <a:pt x="1608667" y="863600"/>
                      <a:pt x="1602613" y="858140"/>
                      <a:pt x="1600200" y="850900"/>
                    </a:cubicBezTo>
                    <a:cubicBezTo>
                      <a:pt x="1599142" y="847725"/>
                      <a:pt x="1598522" y="844368"/>
                      <a:pt x="1597025" y="841375"/>
                    </a:cubicBezTo>
                    <a:cubicBezTo>
                      <a:pt x="1584715" y="816756"/>
                      <a:pt x="1595480" y="846266"/>
                      <a:pt x="1587500" y="822325"/>
                    </a:cubicBezTo>
                    <a:cubicBezTo>
                      <a:pt x="1588558" y="813858"/>
                      <a:pt x="1589378" y="805358"/>
                      <a:pt x="1590675" y="796925"/>
                    </a:cubicBezTo>
                    <a:cubicBezTo>
                      <a:pt x="1591496" y="791591"/>
                      <a:pt x="1589023" y="783463"/>
                      <a:pt x="1593850" y="781050"/>
                    </a:cubicBezTo>
                    <a:cubicBezTo>
                      <a:pt x="1600543" y="777703"/>
                      <a:pt x="1608667" y="783167"/>
                      <a:pt x="1616075" y="784225"/>
                    </a:cubicBezTo>
                    <a:cubicBezTo>
                      <a:pt x="1619250" y="786342"/>
                      <a:pt x="1622113" y="789025"/>
                      <a:pt x="1625600" y="790575"/>
                    </a:cubicBezTo>
                    <a:cubicBezTo>
                      <a:pt x="1631717" y="793293"/>
                      <a:pt x="1639081" y="793212"/>
                      <a:pt x="1644650" y="796925"/>
                    </a:cubicBezTo>
                    <a:cubicBezTo>
                      <a:pt x="1663953" y="809794"/>
                      <a:pt x="1643444" y="797663"/>
                      <a:pt x="1666875" y="806450"/>
                    </a:cubicBezTo>
                    <a:cubicBezTo>
                      <a:pt x="1671307" y="808112"/>
                      <a:pt x="1675143" y="811138"/>
                      <a:pt x="1679575" y="812800"/>
                    </a:cubicBezTo>
                    <a:cubicBezTo>
                      <a:pt x="1683661" y="814332"/>
                      <a:pt x="1688095" y="814721"/>
                      <a:pt x="1692275" y="815975"/>
                    </a:cubicBezTo>
                    <a:cubicBezTo>
                      <a:pt x="1698686" y="817898"/>
                      <a:pt x="1704831" y="820702"/>
                      <a:pt x="1711325" y="822325"/>
                    </a:cubicBezTo>
                    <a:cubicBezTo>
                      <a:pt x="1715558" y="823383"/>
                      <a:pt x="1719829" y="824301"/>
                      <a:pt x="1724025" y="825500"/>
                    </a:cubicBezTo>
                    <a:cubicBezTo>
                      <a:pt x="1755909" y="834610"/>
                      <a:pt x="1706548" y="821924"/>
                      <a:pt x="1746250" y="831850"/>
                    </a:cubicBezTo>
                    <a:cubicBezTo>
                      <a:pt x="1779057" y="830359"/>
                      <a:pt x="1809654" y="830808"/>
                      <a:pt x="1841500" y="825500"/>
                    </a:cubicBezTo>
                    <a:cubicBezTo>
                      <a:pt x="1859317" y="822531"/>
                      <a:pt x="1848626" y="822925"/>
                      <a:pt x="1863725" y="819150"/>
                    </a:cubicBezTo>
                    <a:cubicBezTo>
                      <a:pt x="1868960" y="817841"/>
                      <a:pt x="1874308" y="817033"/>
                      <a:pt x="1879600" y="815975"/>
                    </a:cubicBezTo>
                    <a:cubicBezTo>
                      <a:pt x="1882775" y="813858"/>
                      <a:pt x="1885712" y="811332"/>
                      <a:pt x="1889125" y="809625"/>
                    </a:cubicBezTo>
                    <a:cubicBezTo>
                      <a:pt x="1901341" y="803517"/>
                      <a:pt x="1924652" y="804086"/>
                      <a:pt x="1933575" y="803275"/>
                    </a:cubicBezTo>
                    <a:cubicBezTo>
                      <a:pt x="1949450" y="804333"/>
                      <a:pt x="1965369" y="804867"/>
                      <a:pt x="1981200" y="806450"/>
                    </a:cubicBezTo>
                    <a:cubicBezTo>
                      <a:pt x="1986570" y="806987"/>
                      <a:pt x="1991679" y="809625"/>
                      <a:pt x="1997075" y="809625"/>
                    </a:cubicBezTo>
                    <a:cubicBezTo>
                      <a:pt x="2023554" y="809625"/>
                      <a:pt x="2049992" y="807508"/>
                      <a:pt x="2076450" y="806450"/>
                    </a:cubicBezTo>
                    <a:cubicBezTo>
                      <a:pt x="2079625" y="805392"/>
                      <a:pt x="2082899" y="804593"/>
                      <a:pt x="2085975" y="803275"/>
                    </a:cubicBezTo>
                    <a:cubicBezTo>
                      <a:pt x="2090325" y="801411"/>
                      <a:pt x="2094185" y="798422"/>
                      <a:pt x="2098675" y="796925"/>
                    </a:cubicBezTo>
                    <a:cubicBezTo>
                      <a:pt x="2103795" y="795218"/>
                      <a:pt x="2109315" y="795059"/>
                      <a:pt x="2114550" y="793750"/>
                    </a:cubicBezTo>
                    <a:cubicBezTo>
                      <a:pt x="2117797" y="792938"/>
                      <a:pt x="2120900" y="791633"/>
                      <a:pt x="2124075" y="790575"/>
                    </a:cubicBezTo>
                    <a:cubicBezTo>
                      <a:pt x="2126951" y="788418"/>
                      <a:pt x="2141657" y="777021"/>
                      <a:pt x="2146300" y="774700"/>
                    </a:cubicBezTo>
                    <a:cubicBezTo>
                      <a:pt x="2149293" y="773203"/>
                      <a:pt x="2152650" y="772583"/>
                      <a:pt x="2155825" y="771525"/>
                    </a:cubicBezTo>
                    <a:cubicBezTo>
                      <a:pt x="2160058" y="765175"/>
                      <a:pt x="2169159" y="760080"/>
                      <a:pt x="2168525" y="752475"/>
                    </a:cubicBezTo>
                    <a:cubicBezTo>
                      <a:pt x="2167467" y="739775"/>
                      <a:pt x="2168761" y="726654"/>
                      <a:pt x="2165350" y="714375"/>
                    </a:cubicBezTo>
                    <a:cubicBezTo>
                      <a:pt x="2163307" y="707022"/>
                      <a:pt x="2156883" y="701675"/>
                      <a:pt x="2152650" y="695325"/>
                    </a:cubicBezTo>
                    <a:cubicBezTo>
                      <a:pt x="2136884" y="671676"/>
                      <a:pt x="2157147" y="700721"/>
                      <a:pt x="2136775" y="676275"/>
                    </a:cubicBezTo>
                    <a:cubicBezTo>
                      <a:pt x="2124846" y="661960"/>
                      <a:pt x="2134531" y="663137"/>
                      <a:pt x="2111375" y="647700"/>
                    </a:cubicBezTo>
                    <a:cubicBezTo>
                      <a:pt x="2087726" y="631934"/>
                      <a:pt x="2116771" y="652197"/>
                      <a:pt x="2092325" y="631825"/>
                    </a:cubicBezTo>
                    <a:cubicBezTo>
                      <a:pt x="2065803" y="609723"/>
                      <a:pt x="2101102" y="643777"/>
                      <a:pt x="2073275" y="615950"/>
                    </a:cubicBezTo>
                    <a:cubicBezTo>
                      <a:pt x="2072217" y="612775"/>
                      <a:pt x="2070100" y="609772"/>
                      <a:pt x="2070100" y="606425"/>
                    </a:cubicBezTo>
                    <a:cubicBezTo>
                      <a:pt x="2070100" y="597892"/>
                      <a:pt x="2070359" y="589044"/>
                      <a:pt x="2073275" y="581025"/>
                    </a:cubicBezTo>
                    <a:cubicBezTo>
                      <a:pt x="2075231" y="575647"/>
                      <a:pt x="2087790" y="568174"/>
                      <a:pt x="2092325" y="565150"/>
                    </a:cubicBezTo>
                    <a:lnTo>
                      <a:pt x="2111375" y="536575"/>
                    </a:lnTo>
                    <a:cubicBezTo>
                      <a:pt x="2113492" y="533400"/>
                      <a:pt x="2116518" y="530670"/>
                      <a:pt x="2117725" y="527050"/>
                    </a:cubicBezTo>
                    <a:lnTo>
                      <a:pt x="2124075" y="508000"/>
                    </a:lnTo>
                    <a:cubicBezTo>
                      <a:pt x="2125133" y="504825"/>
                      <a:pt x="2126438" y="501722"/>
                      <a:pt x="2127250" y="498475"/>
                    </a:cubicBezTo>
                    <a:cubicBezTo>
                      <a:pt x="2128308" y="494242"/>
                      <a:pt x="2129478" y="490035"/>
                      <a:pt x="2130425" y="485775"/>
                    </a:cubicBezTo>
                    <a:cubicBezTo>
                      <a:pt x="2131596" y="480507"/>
                      <a:pt x="2132887" y="475249"/>
                      <a:pt x="2133600" y="469900"/>
                    </a:cubicBezTo>
                    <a:cubicBezTo>
                      <a:pt x="2135006" y="459357"/>
                      <a:pt x="2135717" y="448733"/>
                      <a:pt x="2136775" y="438150"/>
                    </a:cubicBezTo>
                    <a:cubicBezTo>
                      <a:pt x="2135717" y="419100"/>
                      <a:pt x="2135184" y="400013"/>
                      <a:pt x="2133600" y="381000"/>
                    </a:cubicBezTo>
                    <a:cubicBezTo>
                      <a:pt x="2133065" y="374585"/>
                      <a:pt x="2131276" y="368331"/>
                      <a:pt x="2130425" y="361950"/>
                    </a:cubicBezTo>
                    <a:cubicBezTo>
                      <a:pt x="2129158" y="352450"/>
                      <a:pt x="2128439" y="342885"/>
                      <a:pt x="2127250" y="333375"/>
                    </a:cubicBezTo>
                    <a:cubicBezTo>
                      <a:pt x="2126502" y="327388"/>
                      <a:pt x="2123424" y="297799"/>
                      <a:pt x="2117725" y="292100"/>
                    </a:cubicBezTo>
                    <a:lnTo>
                      <a:pt x="2098675" y="273050"/>
                    </a:lnTo>
                    <a:cubicBezTo>
                      <a:pt x="2095500" y="269875"/>
                      <a:pt x="2093553" y="264406"/>
                      <a:pt x="2089150" y="263525"/>
                    </a:cubicBezTo>
                    <a:cubicBezTo>
                      <a:pt x="2030637" y="251822"/>
                      <a:pt x="2102802" y="266938"/>
                      <a:pt x="2063750" y="257175"/>
                    </a:cubicBezTo>
                    <a:cubicBezTo>
                      <a:pt x="2058515" y="255866"/>
                      <a:pt x="2053081" y="255420"/>
                      <a:pt x="2047875" y="254000"/>
                    </a:cubicBezTo>
                    <a:cubicBezTo>
                      <a:pt x="2041417" y="252239"/>
                      <a:pt x="2028825" y="247650"/>
                      <a:pt x="2028825" y="247650"/>
                    </a:cubicBezTo>
                    <a:cubicBezTo>
                      <a:pt x="2009775" y="248708"/>
                      <a:pt x="1990694" y="249304"/>
                      <a:pt x="1971675" y="250825"/>
                    </a:cubicBezTo>
                    <a:cubicBezTo>
                      <a:pt x="1906480" y="256041"/>
                      <a:pt x="2014786" y="253948"/>
                      <a:pt x="1901825" y="257175"/>
                    </a:cubicBezTo>
                    <a:cubicBezTo>
                      <a:pt x="1843631" y="258838"/>
                      <a:pt x="1785408" y="259292"/>
                      <a:pt x="1727200" y="260350"/>
                    </a:cubicBezTo>
                    <a:cubicBezTo>
                      <a:pt x="1714500" y="261408"/>
                      <a:pt x="1701757" y="262036"/>
                      <a:pt x="1689100" y="263525"/>
                    </a:cubicBezTo>
                    <a:cubicBezTo>
                      <a:pt x="1665762" y="266271"/>
                      <a:pt x="1642713" y="271747"/>
                      <a:pt x="1619250" y="273050"/>
                    </a:cubicBezTo>
                    <a:lnTo>
                      <a:pt x="1562100" y="276225"/>
                    </a:lnTo>
                    <a:cubicBezTo>
                      <a:pt x="1490267" y="300169"/>
                      <a:pt x="1594544" y="266511"/>
                      <a:pt x="1524000" y="285750"/>
                    </a:cubicBezTo>
                    <a:cubicBezTo>
                      <a:pt x="1518502" y="287250"/>
                      <a:pt x="1513654" y="290718"/>
                      <a:pt x="1508125" y="292100"/>
                    </a:cubicBezTo>
                    <a:cubicBezTo>
                      <a:pt x="1500865" y="293915"/>
                      <a:pt x="1493217" y="293707"/>
                      <a:pt x="1485900" y="295275"/>
                    </a:cubicBezTo>
                    <a:cubicBezTo>
                      <a:pt x="1478366" y="296889"/>
                      <a:pt x="1471209" y="300011"/>
                      <a:pt x="1463675" y="301625"/>
                    </a:cubicBezTo>
                    <a:cubicBezTo>
                      <a:pt x="1456358" y="303193"/>
                      <a:pt x="1448767" y="303232"/>
                      <a:pt x="1441450" y="304800"/>
                    </a:cubicBezTo>
                    <a:cubicBezTo>
                      <a:pt x="1388501" y="316146"/>
                      <a:pt x="1455281" y="306794"/>
                      <a:pt x="1387475" y="317500"/>
                    </a:cubicBezTo>
                    <a:cubicBezTo>
                      <a:pt x="1362508" y="321442"/>
                      <a:pt x="1336220" y="321681"/>
                      <a:pt x="1311275" y="323850"/>
                    </a:cubicBezTo>
                    <a:cubicBezTo>
                      <a:pt x="1290589" y="325649"/>
                      <a:pt x="1285915" y="327263"/>
                      <a:pt x="1266825" y="330200"/>
                    </a:cubicBezTo>
                    <a:cubicBezTo>
                      <a:pt x="1259428" y="331338"/>
                      <a:pt x="1252008" y="332317"/>
                      <a:pt x="1244600" y="333375"/>
                    </a:cubicBezTo>
                    <a:cubicBezTo>
                      <a:pt x="1231852" y="339749"/>
                      <a:pt x="1230214" y="341008"/>
                      <a:pt x="1216025" y="346075"/>
                    </a:cubicBezTo>
                    <a:cubicBezTo>
                      <a:pt x="1206570" y="349452"/>
                      <a:pt x="1197354" y="353949"/>
                      <a:pt x="1187450" y="355600"/>
                    </a:cubicBezTo>
                    <a:cubicBezTo>
                      <a:pt x="1181227" y="356637"/>
                      <a:pt x="1159498" y="360048"/>
                      <a:pt x="1152525" y="361950"/>
                    </a:cubicBezTo>
                    <a:cubicBezTo>
                      <a:pt x="1146067" y="363711"/>
                      <a:pt x="1139886" y="366377"/>
                      <a:pt x="1133475" y="368300"/>
                    </a:cubicBezTo>
                    <a:cubicBezTo>
                      <a:pt x="1129295" y="369554"/>
                      <a:pt x="1124827" y="369854"/>
                      <a:pt x="1120775" y="371475"/>
                    </a:cubicBezTo>
                    <a:cubicBezTo>
                      <a:pt x="1114183" y="374112"/>
                      <a:pt x="1108460" y="378755"/>
                      <a:pt x="1101725" y="381000"/>
                    </a:cubicBezTo>
                    <a:cubicBezTo>
                      <a:pt x="1095618" y="383036"/>
                      <a:pt x="1088948" y="382727"/>
                      <a:pt x="1082675" y="384175"/>
                    </a:cubicBezTo>
                    <a:cubicBezTo>
                      <a:pt x="1075168" y="385907"/>
                      <a:pt x="1067984" y="388911"/>
                      <a:pt x="1060450" y="390525"/>
                    </a:cubicBezTo>
                    <a:cubicBezTo>
                      <a:pt x="1053133" y="392093"/>
                      <a:pt x="1045542" y="392132"/>
                      <a:pt x="1038225" y="393700"/>
                    </a:cubicBezTo>
                    <a:cubicBezTo>
                      <a:pt x="997287" y="402472"/>
                      <a:pt x="1032942" y="396555"/>
                      <a:pt x="1000125" y="406400"/>
                    </a:cubicBezTo>
                    <a:cubicBezTo>
                      <a:pt x="986423" y="410511"/>
                      <a:pt x="964781" y="411305"/>
                      <a:pt x="952500" y="412750"/>
                    </a:cubicBezTo>
                    <a:cubicBezTo>
                      <a:pt x="945068" y="413624"/>
                      <a:pt x="937683" y="414867"/>
                      <a:pt x="930275" y="415925"/>
                    </a:cubicBezTo>
                    <a:cubicBezTo>
                      <a:pt x="927100" y="416983"/>
                      <a:pt x="924017" y="418374"/>
                      <a:pt x="920750" y="419100"/>
                    </a:cubicBezTo>
                    <a:cubicBezTo>
                      <a:pt x="887223" y="426550"/>
                      <a:pt x="913617" y="418303"/>
                      <a:pt x="892175" y="425450"/>
                    </a:cubicBezTo>
                    <a:lnTo>
                      <a:pt x="774700" y="419100"/>
                    </a:lnTo>
                    <a:cubicBezTo>
                      <a:pt x="768278" y="418652"/>
                      <a:pt x="761816" y="417775"/>
                      <a:pt x="755650" y="415925"/>
                    </a:cubicBezTo>
                    <a:cubicBezTo>
                      <a:pt x="703070" y="400151"/>
                      <a:pt x="787558" y="418497"/>
                      <a:pt x="727075" y="406400"/>
                    </a:cubicBezTo>
                    <a:cubicBezTo>
                      <a:pt x="720725" y="402167"/>
                      <a:pt x="712604" y="399805"/>
                      <a:pt x="708025" y="393700"/>
                    </a:cubicBezTo>
                    <a:cubicBezTo>
                      <a:pt x="704850" y="389467"/>
                      <a:pt x="702455" y="384516"/>
                      <a:pt x="698500" y="381000"/>
                    </a:cubicBezTo>
                    <a:cubicBezTo>
                      <a:pt x="692796" y="375930"/>
                      <a:pt x="684846" y="373696"/>
                      <a:pt x="679450" y="368300"/>
                    </a:cubicBezTo>
                    <a:cubicBezTo>
                      <a:pt x="670487" y="359337"/>
                      <a:pt x="662289" y="352384"/>
                      <a:pt x="657225" y="339725"/>
                    </a:cubicBezTo>
                    <a:cubicBezTo>
                      <a:pt x="655108" y="334433"/>
                      <a:pt x="652876" y="329186"/>
                      <a:pt x="650875" y="323850"/>
                    </a:cubicBezTo>
                    <a:cubicBezTo>
                      <a:pt x="649700" y="320716"/>
                      <a:pt x="649360" y="317231"/>
                      <a:pt x="647700" y="314325"/>
                    </a:cubicBezTo>
                    <a:cubicBezTo>
                      <a:pt x="632159" y="287128"/>
                      <a:pt x="644736" y="314620"/>
                      <a:pt x="628650" y="292100"/>
                    </a:cubicBezTo>
                    <a:cubicBezTo>
                      <a:pt x="625899" y="288249"/>
                      <a:pt x="624417" y="283633"/>
                      <a:pt x="622300" y="279400"/>
                    </a:cubicBezTo>
                    <a:cubicBezTo>
                      <a:pt x="619372" y="264761"/>
                      <a:pt x="620507" y="263197"/>
                      <a:pt x="612775" y="250825"/>
                    </a:cubicBezTo>
                    <a:cubicBezTo>
                      <a:pt x="609180" y="245072"/>
                      <a:pt x="600258" y="235317"/>
                      <a:pt x="596900" y="228600"/>
                    </a:cubicBezTo>
                    <a:cubicBezTo>
                      <a:pt x="595403" y="225607"/>
                      <a:pt x="595043" y="222151"/>
                      <a:pt x="593725" y="219075"/>
                    </a:cubicBezTo>
                    <a:cubicBezTo>
                      <a:pt x="591861" y="214725"/>
                      <a:pt x="589037" y="210807"/>
                      <a:pt x="587375" y="206375"/>
                    </a:cubicBezTo>
                    <a:cubicBezTo>
                      <a:pt x="585843" y="202289"/>
                      <a:pt x="585399" y="197871"/>
                      <a:pt x="584200" y="193675"/>
                    </a:cubicBezTo>
                    <a:cubicBezTo>
                      <a:pt x="575090" y="161791"/>
                      <a:pt x="587776" y="211152"/>
                      <a:pt x="577850" y="171450"/>
                    </a:cubicBezTo>
                    <a:cubicBezTo>
                      <a:pt x="576792" y="159808"/>
                      <a:pt x="575306" y="148198"/>
                      <a:pt x="574675" y="136525"/>
                    </a:cubicBezTo>
                    <a:cubicBezTo>
                      <a:pt x="571419" y="76283"/>
                      <a:pt x="574675" y="22754"/>
                      <a:pt x="574675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" name="48 Forma libre"/>
              <p:cNvSpPr/>
              <p:nvPr/>
            </p:nvSpPr>
            <p:spPr>
              <a:xfrm>
                <a:off x="2483914" y="7086600"/>
                <a:ext cx="1209675" cy="784225"/>
              </a:xfrm>
              <a:custGeom>
                <a:avLst/>
                <a:gdLst>
                  <a:gd name="connsiteX0" fmla="*/ 88900 w 1209675"/>
                  <a:gd name="connsiteY0" fmla="*/ 25400 h 784225"/>
                  <a:gd name="connsiteX1" fmla="*/ 88900 w 1209675"/>
                  <a:gd name="connsiteY1" fmla="*/ 25400 h 784225"/>
                  <a:gd name="connsiteX2" fmla="*/ 133350 w 1209675"/>
                  <a:gd name="connsiteY2" fmla="*/ 9525 h 784225"/>
                  <a:gd name="connsiteX3" fmla="*/ 142875 w 1209675"/>
                  <a:gd name="connsiteY3" fmla="*/ 6350 h 784225"/>
                  <a:gd name="connsiteX4" fmla="*/ 152400 w 1209675"/>
                  <a:gd name="connsiteY4" fmla="*/ 3175 h 784225"/>
                  <a:gd name="connsiteX5" fmla="*/ 187325 w 1209675"/>
                  <a:gd name="connsiteY5" fmla="*/ 0 h 784225"/>
                  <a:gd name="connsiteX6" fmla="*/ 206375 w 1209675"/>
                  <a:gd name="connsiteY6" fmla="*/ 3175 h 784225"/>
                  <a:gd name="connsiteX7" fmla="*/ 222250 w 1209675"/>
                  <a:gd name="connsiteY7" fmla="*/ 6350 h 784225"/>
                  <a:gd name="connsiteX8" fmla="*/ 260350 w 1209675"/>
                  <a:gd name="connsiteY8" fmla="*/ 9525 h 784225"/>
                  <a:gd name="connsiteX9" fmla="*/ 269875 w 1209675"/>
                  <a:gd name="connsiteY9" fmla="*/ 12700 h 784225"/>
                  <a:gd name="connsiteX10" fmla="*/ 285750 w 1209675"/>
                  <a:gd name="connsiteY10" fmla="*/ 15875 h 784225"/>
                  <a:gd name="connsiteX11" fmla="*/ 295275 w 1209675"/>
                  <a:gd name="connsiteY11" fmla="*/ 25400 h 784225"/>
                  <a:gd name="connsiteX12" fmla="*/ 304800 w 1209675"/>
                  <a:gd name="connsiteY12" fmla="*/ 28575 h 784225"/>
                  <a:gd name="connsiteX13" fmla="*/ 314325 w 1209675"/>
                  <a:gd name="connsiteY13" fmla="*/ 34925 h 784225"/>
                  <a:gd name="connsiteX14" fmla="*/ 323850 w 1209675"/>
                  <a:gd name="connsiteY14" fmla="*/ 38100 h 784225"/>
                  <a:gd name="connsiteX15" fmla="*/ 333375 w 1209675"/>
                  <a:gd name="connsiteY15" fmla="*/ 44450 h 784225"/>
                  <a:gd name="connsiteX16" fmla="*/ 352425 w 1209675"/>
                  <a:gd name="connsiteY16" fmla="*/ 50800 h 784225"/>
                  <a:gd name="connsiteX17" fmla="*/ 361950 w 1209675"/>
                  <a:gd name="connsiteY17" fmla="*/ 57150 h 784225"/>
                  <a:gd name="connsiteX18" fmla="*/ 374650 w 1209675"/>
                  <a:gd name="connsiteY18" fmla="*/ 63500 h 784225"/>
                  <a:gd name="connsiteX19" fmla="*/ 393700 w 1209675"/>
                  <a:gd name="connsiteY19" fmla="*/ 82550 h 784225"/>
                  <a:gd name="connsiteX20" fmla="*/ 412750 w 1209675"/>
                  <a:gd name="connsiteY20" fmla="*/ 95250 h 784225"/>
                  <a:gd name="connsiteX21" fmla="*/ 444500 w 1209675"/>
                  <a:gd name="connsiteY21" fmla="*/ 85725 h 784225"/>
                  <a:gd name="connsiteX22" fmla="*/ 463550 w 1209675"/>
                  <a:gd name="connsiteY22" fmla="*/ 79375 h 784225"/>
                  <a:gd name="connsiteX23" fmla="*/ 485775 w 1209675"/>
                  <a:gd name="connsiteY23" fmla="*/ 69850 h 784225"/>
                  <a:gd name="connsiteX24" fmla="*/ 495300 w 1209675"/>
                  <a:gd name="connsiteY24" fmla="*/ 63500 h 784225"/>
                  <a:gd name="connsiteX25" fmla="*/ 523875 w 1209675"/>
                  <a:gd name="connsiteY25" fmla="*/ 57150 h 784225"/>
                  <a:gd name="connsiteX26" fmla="*/ 533400 w 1209675"/>
                  <a:gd name="connsiteY26" fmla="*/ 53975 h 784225"/>
                  <a:gd name="connsiteX27" fmla="*/ 596900 w 1209675"/>
                  <a:gd name="connsiteY27" fmla="*/ 50800 h 784225"/>
                  <a:gd name="connsiteX28" fmla="*/ 641350 w 1209675"/>
                  <a:gd name="connsiteY28" fmla="*/ 47625 h 784225"/>
                  <a:gd name="connsiteX29" fmla="*/ 650875 w 1209675"/>
                  <a:gd name="connsiteY29" fmla="*/ 44450 h 784225"/>
                  <a:gd name="connsiteX30" fmla="*/ 755650 w 1209675"/>
                  <a:gd name="connsiteY30" fmla="*/ 38100 h 784225"/>
                  <a:gd name="connsiteX31" fmla="*/ 939800 w 1209675"/>
                  <a:gd name="connsiteY31" fmla="*/ 41275 h 784225"/>
                  <a:gd name="connsiteX32" fmla="*/ 949325 w 1209675"/>
                  <a:gd name="connsiteY32" fmla="*/ 44450 h 784225"/>
                  <a:gd name="connsiteX33" fmla="*/ 968375 w 1209675"/>
                  <a:gd name="connsiteY33" fmla="*/ 47625 h 784225"/>
                  <a:gd name="connsiteX34" fmla="*/ 1012825 w 1209675"/>
                  <a:gd name="connsiteY34" fmla="*/ 50800 h 784225"/>
                  <a:gd name="connsiteX35" fmla="*/ 1054100 w 1209675"/>
                  <a:gd name="connsiteY35" fmla="*/ 57150 h 784225"/>
                  <a:gd name="connsiteX36" fmla="*/ 1063625 w 1209675"/>
                  <a:gd name="connsiteY36" fmla="*/ 63500 h 784225"/>
                  <a:gd name="connsiteX37" fmla="*/ 1073150 w 1209675"/>
                  <a:gd name="connsiteY37" fmla="*/ 66675 h 784225"/>
                  <a:gd name="connsiteX38" fmla="*/ 1085850 w 1209675"/>
                  <a:gd name="connsiteY38" fmla="*/ 85725 h 784225"/>
                  <a:gd name="connsiteX39" fmla="*/ 1089025 w 1209675"/>
                  <a:gd name="connsiteY39" fmla="*/ 200025 h 784225"/>
                  <a:gd name="connsiteX40" fmla="*/ 1092200 w 1209675"/>
                  <a:gd name="connsiteY40" fmla="*/ 212725 h 784225"/>
                  <a:gd name="connsiteX41" fmla="*/ 1098550 w 1209675"/>
                  <a:gd name="connsiteY41" fmla="*/ 257175 h 784225"/>
                  <a:gd name="connsiteX42" fmla="*/ 1104900 w 1209675"/>
                  <a:gd name="connsiteY42" fmla="*/ 269875 h 784225"/>
                  <a:gd name="connsiteX43" fmla="*/ 1111250 w 1209675"/>
                  <a:gd name="connsiteY43" fmla="*/ 288925 h 784225"/>
                  <a:gd name="connsiteX44" fmla="*/ 1117600 w 1209675"/>
                  <a:gd name="connsiteY44" fmla="*/ 311150 h 784225"/>
                  <a:gd name="connsiteX45" fmla="*/ 1123950 w 1209675"/>
                  <a:gd name="connsiteY45" fmla="*/ 330200 h 784225"/>
                  <a:gd name="connsiteX46" fmla="*/ 1139825 w 1209675"/>
                  <a:gd name="connsiteY46" fmla="*/ 349250 h 784225"/>
                  <a:gd name="connsiteX47" fmla="*/ 1146175 w 1209675"/>
                  <a:gd name="connsiteY47" fmla="*/ 371475 h 784225"/>
                  <a:gd name="connsiteX48" fmla="*/ 1152525 w 1209675"/>
                  <a:gd name="connsiteY48" fmla="*/ 381000 h 784225"/>
                  <a:gd name="connsiteX49" fmla="*/ 1158875 w 1209675"/>
                  <a:gd name="connsiteY49" fmla="*/ 403225 h 784225"/>
                  <a:gd name="connsiteX50" fmla="*/ 1165225 w 1209675"/>
                  <a:gd name="connsiteY50" fmla="*/ 425450 h 784225"/>
                  <a:gd name="connsiteX51" fmla="*/ 1171575 w 1209675"/>
                  <a:gd name="connsiteY51" fmla="*/ 438150 h 784225"/>
                  <a:gd name="connsiteX52" fmla="*/ 1177925 w 1209675"/>
                  <a:gd name="connsiteY52" fmla="*/ 463550 h 784225"/>
                  <a:gd name="connsiteX53" fmla="*/ 1184275 w 1209675"/>
                  <a:gd name="connsiteY53" fmla="*/ 473075 h 784225"/>
                  <a:gd name="connsiteX54" fmla="*/ 1187450 w 1209675"/>
                  <a:gd name="connsiteY54" fmla="*/ 485775 h 784225"/>
                  <a:gd name="connsiteX55" fmla="*/ 1190625 w 1209675"/>
                  <a:gd name="connsiteY55" fmla="*/ 495300 h 784225"/>
                  <a:gd name="connsiteX56" fmla="*/ 1193800 w 1209675"/>
                  <a:gd name="connsiteY56" fmla="*/ 511175 h 784225"/>
                  <a:gd name="connsiteX57" fmla="*/ 1196975 w 1209675"/>
                  <a:gd name="connsiteY57" fmla="*/ 523875 h 784225"/>
                  <a:gd name="connsiteX58" fmla="*/ 1200150 w 1209675"/>
                  <a:gd name="connsiteY58" fmla="*/ 539750 h 784225"/>
                  <a:gd name="connsiteX59" fmla="*/ 1203325 w 1209675"/>
                  <a:gd name="connsiteY59" fmla="*/ 552450 h 784225"/>
                  <a:gd name="connsiteX60" fmla="*/ 1209675 w 1209675"/>
                  <a:gd name="connsiteY60" fmla="*/ 571500 h 784225"/>
                  <a:gd name="connsiteX61" fmla="*/ 1206500 w 1209675"/>
                  <a:gd name="connsiteY61" fmla="*/ 650875 h 784225"/>
                  <a:gd name="connsiteX62" fmla="*/ 1200150 w 1209675"/>
                  <a:gd name="connsiteY62" fmla="*/ 682625 h 784225"/>
                  <a:gd name="connsiteX63" fmla="*/ 1193800 w 1209675"/>
                  <a:gd name="connsiteY63" fmla="*/ 701675 h 784225"/>
                  <a:gd name="connsiteX64" fmla="*/ 1190625 w 1209675"/>
                  <a:gd name="connsiteY64" fmla="*/ 711200 h 784225"/>
                  <a:gd name="connsiteX65" fmla="*/ 1181100 w 1209675"/>
                  <a:gd name="connsiteY65" fmla="*/ 720725 h 784225"/>
                  <a:gd name="connsiteX66" fmla="*/ 1171575 w 1209675"/>
                  <a:gd name="connsiteY66" fmla="*/ 727075 h 784225"/>
                  <a:gd name="connsiteX67" fmla="*/ 1152525 w 1209675"/>
                  <a:gd name="connsiteY67" fmla="*/ 733425 h 784225"/>
                  <a:gd name="connsiteX68" fmla="*/ 1143000 w 1209675"/>
                  <a:gd name="connsiteY68" fmla="*/ 736600 h 784225"/>
                  <a:gd name="connsiteX69" fmla="*/ 1120775 w 1209675"/>
                  <a:gd name="connsiteY69" fmla="*/ 739775 h 784225"/>
                  <a:gd name="connsiteX70" fmla="*/ 1089025 w 1209675"/>
                  <a:gd name="connsiteY70" fmla="*/ 749300 h 784225"/>
                  <a:gd name="connsiteX71" fmla="*/ 1079500 w 1209675"/>
                  <a:gd name="connsiteY71" fmla="*/ 752475 h 784225"/>
                  <a:gd name="connsiteX72" fmla="*/ 955675 w 1209675"/>
                  <a:gd name="connsiteY72" fmla="*/ 755650 h 784225"/>
                  <a:gd name="connsiteX73" fmla="*/ 885825 w 1209675"/>
                  <a:gd name="connsiteY73" fmla="*/ 755650 h 784225"/>
                  <a:gd name="connsiteX74" fmla="*/ 806450 w 1209675"/>
                  <a:gd name="connsiteY74" fmla="*/ 749300 h 784225"/>
                  <a:gd name="connsiteX75" fmla="*/ 796925 w 1209675"/>
                  <a:gd name="connsiteY75" fmla="*/ 746125 h 784225"/>
                  <a:gd name="connsiteX76" fmla="*/ 746125 w 1209675"/>
                  <a:gd name="connsiteY76" fmla="*/ 739775 h 784225"/>
                  <a:gd name="connsiteX77" fmla="*/ 704850 w 1209675"/>
                  <a:gd name="connsiteY77" fmla="*/ 730250 h 784225"/>
                  <a:gd name="connsiteX78" fmla="*/ 673100 w 1209675"/>
                  <a:gd name="connsiteY78" fmla="*/ 723900 h 784225"/>
                  <a:gd name="connsiteX79" fmla="*/ 657225 w 1209675"/>
                  <a:gd name="connsiteY79" fmla="*/ 720725 h 784225"/>
                  <a:gd name="connsiteX80" fmla="*/ 625475 w 1209675"/>
                  <a:gd name="connsiteY80" fmla="*/ 717550 h 784225"/>
                  <a:gd name="connsiteX81" fmla="*/ 596900 w 1209675"/>
                  <a:gd name="connsiteY81" fmla="*/ 704850 h 784225"/>
                  <a:gd name="connsiteX82" fmla="*/ 574675 w 1209675"/>
                  <a:gd name="connsiteY82" fmla="*/ 708025 h 784225"/>
                  <a:gd name="connsiteX83" fmla="*/ 555625 w 1209675"/>
                  <a:gd name="connsiteY83" fmla="*/ 723900 h 784225"/>
                  <a:gd name="connsiteX84" fmla="*/ 533400 w 1209675"/>
                  <a:gd name="connsiteY84" fmla="*/ 739775 h 784225"/>
                  <a:gd name="connsiteX85" fmla="*/ 501650 w 1209675"/>
                  <a:gd name="connsiteY85" fmla="*/ 749300 h 784225"/>
                  <a:gd name="connsiteX86" fmla="*/ 492125 w 1209675"/>
                  <a:gd name="connsiteY86" fmla="*/ 752475 h 784225"/>
                  <a:gd name="connsiteX87" fmla="*/ 473075 w 1209675"/>
                  <a:gd name="connsiteY87" fmla="*/ 755650 h 784225"/>
                  <a:gd name="connsiteX88" fmla="*/ 450850 w 1209675"/>
                  <a:gd name="connsiteY88" fmla="*/ 762000 h 784225"/>
                  <a:gd name="connsiteX89" fmla="*/ 412750 w 1209675"/>
                  <a:gd name="connsiteY89" fmla="*/ 768350 h 784225"/>
                  <a:gd name="connsiteX90" fmla="*/ 387350 w 1209675"/>
                  <a:gd name="connsiteY90" fmla="*/ 774700 h 784225"/>
                  <a:gd name="connsiteX91" fmla="*/ 368300 w 1209675"/>
                  <a:gd name="connsiteY91" fmla="*/ 777875 h 784225"/>
                  <a:gd name="connsiteX92" fmla="*/ 358775 w 1209675"/>
                  <a:gd name="connsiteY92" fmla="*/ 781050 h 784225"/>
                  <a:gd name="connsiteX93" fmla="*/ 342900 w 1209675"/>
                  <a:gd name="connsiteY93" fmla="*/ 784225 h 784225"/>
                  <a:gd name="connsiteX94" fmla="*/ 285750 w 1209675"/>
                  <a:gd name="connsiteY94" fmla="*/ 781050 h 784225"/>
                  <a:gd name="connsiteX95" fmla="*/ 266700 w 1209675"/>
                  <a:gd name="connsiteY95" fmla="*/ 774700 h 784225"/>
                  <a:gd name="connsiteX96" fmla="*/ 254000 w 1209675"/>
                  <a:gd name="connsiteY96" fmla="*/ 771525 h 784225"/>
                  <a:gd name="connsiteX97" fmla="*/ 234950 w 1209675"/>
                  <a:gd name="connsiteY97" fmla="*/ 765175 h 784225"/>
                  <a:gd name="connsiteX98" fmla="*/ 225425 w 1209675"/>
                  <a:gd name="connsiteY98" fmla="*/ 762000 h 784225"/>
                  <a:gd name="connsiteX99" fmla="*/ 200025 w 1209675"/>
                  <a:gd name="connsiteY99" fmla="*/ 755650 h 784225"/>
                  <a:gd name="connsiteX100" fmla="*/ 180975 w 1209675"/>
                  <a:gd name="connsiteY100" fmla="*/ 749300 h 784225"/>
                  <a:gd name="connsiteX101" fmla="*/ 146050 w 1209675"/>
                  <a:gd name="connsiteY101" fmla="*/ 739775 h 784225"/>
                  <a:gd name="connsiteX102" fmla="*/ 123825 w 1209675"/>
                  <a:gd name="connsiteY102" fmla="*/ 730250 h 784225"/>
                  <a:gd name="connsiteX103" fmla="*/ 101600 w 1209675"/>
                  <a:gd name="connsiteY103" fmla="*/ 711200 h 784225"/>
                  <a:gd name="connsiteX104" fmla="*/ 82550 w 1209675"/>
                  <a:gd name="connsiteY104" fmla="*/ 701675 h 784225"/>
                  <a:gd name="connsiteX105" fmla="*/ 69850 w 1209675"/>
                  <a:gd name="connsiteY105" fmla="*/ 682625 h 784225"/>
                  <a:gd name="connsiteX106" fmla="*/ 50800 w 1209675"/>
                  <a:gd name="connsiteY106" fmla="*/ 647700 h 784225"/>
                  <a:gd name="connsiteX107" fmla="*/ 47625 w 1209675"/>
                  <a:gd name="connsiteY107" fmla="*/ 638175 h 784225"/>
                  <a:gd name="connsiteX108" fmla="*/ 41275 w 1209675"/>
                  <a:gd name="connsiteY108" fmla="*/ 612775 h 784225"/>
                  <a:gd name="connsiteX109" fmla="*/ 28575 w 1209675"/>
                  <a:gd name="connsiteY109" fmla="*/ 584200 h 784225"/>
                  <a:gd name="connsiteX110" fmla="*/ 25400 w 1209675"/>
                  <a:gd name="connsiteY110" fmla="*/ 571500 h 784225"/>
                  <a:gd name="connsiteX111" fmla="*/ 19050 w 1209675"/>
                  <a:gd name="connsiteY111" fmla="*/ 549275 h 784225"/>
                  <a:gd name="connsiteX112" fmla="*/ 12700 w 1209675"/>
                  <a:gd name="connsiteY112" fmla="*/ 517525 h 784225"/>
                  <a:gd name="connsiteX113" fmla="*/ 9525 w 1209675"/>
                  <a:gd name="connsiteY113" fmla="*/ 504825 h 784225"/>
                  <a:gd name="connsiteX114" fmla="*/ 6350 w 1209675"/>
                  <a:gd name="connsiteY114" fmla="*/ 482600 h 784225"/>
                  <a:gd name="connsiteX115" fmla="*/ 0 w 1209675"/>
                  <a:gd name="connsiteY115" fmla="*/ 444500 h 784225"/>
                  <a:gd name="connsiteX116" fmla="*/ 3175 w 1209675"/>
                  <a:gd name="connsiteY116" fmla="*/ 352425 h 784225"/>
                  <a:gd name="connsiteX117" fmla="*/ 6350 w 1209675"/>
                  <a:gd name="connsiteY117" fmla="*/ 336550 h 784225"/>
                  <a:gd name="connsiteX118" fmla="*/ 9525 w 1209675"/>
                  <a:gd name="connsiteY118" fmla="*/ 292100 h 784225"/>
                  <a:gd name="connsiteX119" fmla="*/ 15875 w 1209675"/>
                  <a:gd name="connsiteY119" fmla="*/ 263525 h 784225"/>
                  <a:gd name="connsiteX120" fmla="*/ 19050 w 1209675"/>
                  <a:gd name="connsiteY120" fmla="*/ 247650 h 784225"/>
                  <a:gd name="connsiteX121" fmla="*/ 22225 w 1209675"/>
                  <a:gd name="connsiteY121" fmla="*/ 234950 h 784225"/>
                  <a:gd name="connsiteX122" fmla="*/ 38100 w 1209675"/>
                  <a:gd name="connsiteY122" fmla="*/ 209550 h 784225"/>
                  <a:gd name="connsiteX123" fmla="*/ 41275 w 1209675"/>
                  <a:gd name="connsiteY123" fmla="*/ 196850 h 784225"/>
                  <a:gd name="connsiteX124" fmla="*/ 50800 w 1209675"/>
                  <a:gd name="connsiteY124" fmla="*/ 184150 h 784225"/>
                  <a:gd name="connsiteX125" fmla="*/ 63500 w 1209675"/>
                  <a:gd name="connsiteY125" fmla="*/ 165100 h 784225"/>
                  <a:gd name="connsiteX126" fmla="*/ 66675 w 1209675"/>
                  <a:gd name="connsiteY126" fmla="*/ 152400 h 784225"/>
                  <a:gd name="connsiteX127" fmla="*/ 79375 w 1209675"/>
                  <a:gd name="connsiteY127" fmla="*/ 133350 h 784225"/>
                  <a:gd name="connsiteX128" fmla="*/ 82550 w 1209675"/>
                  <a:gd name="connsiteY128" fmla="*/ 120650 h 784225"/>
                  <a:gd name="connsiteX129" fmla="*/ 85725 w 1209675"/>
                  <a:gd name="connsiteY129" fmla="*/ 111125 h 784225"/>
                  <a:gd name="connsiteX130" fmla="*/ 88900 w 1209675"/>
                  <a:gd name="connsiteY130" fmla="*/ 82550 h 784225"/>
                  <a:gd name="connsiteX131" fmla="*/ 88900 w 1209675"/>
                  <a:gd name="connsiteY131" fmla="*/ 25400 h 784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</a:cxnLst>
                <a:rect l="l" t="t" r="r" b="b"/>
                <a:pathLst>
                  <a:path w="1209675" h="784225">
                    <a:moveTo>
                      <a:pt x="88900" y="25400"/>
                    </a:moveTo>
                    <a:lnTo>
                      <a:pt x="88900" y="25400"/>
                    </a:lnTo>
                    <a:cubicBezTo>
                      <a:pt x="120567" y="13525"/>
                      <a:pt x="105722" y="18734"/>
                      <a:pt x="133350" y="9525"/>
                    </a:cubicBezTo>
                    <a:lnTo>
                      <a:pt x="142875" y="6350"/>
                    </a:lnTo>
                    <a:cubicBezTo>
                      <a:pt x="146050" y="5292"/>
                      <a:pt x="149067" y="3478"/>
                      <a:pt x="152400" y="3175"/>
                    </a:cubicBezTo>
                    <a:lnTo>
                      <a:pt x="187325" y="0"/>
                    </a:lnTo>
                    <a:lnTo>
                      <a:pt x="206375" y="3175"/>
                    </a:lnTo>
                    <a:cubicBezTo>
                      <a:pt x="211684" y="4140"/>
                      <a:pt x="216891" y="5719"/>
                      <a:pt x="222250" y="6350"/>
                    </a:cubicBezTo>
                    <a:cubicBezTo>
                      <a:pt x="234907" y="7839"/>
                      <a:pt x="247650" y="8467"/>
                      <a:pt x="260350" y="9525"/>
                    </a:cubicBezTo>
                    <a:cubicBezTo>
                      <a:pt x="263525" y="10583"/>
                      <a:pt x="266628" y="11888"/>
                      <a:pt x="269875" y="12700"/>
                    </a:cubicBezTo>
                    <a:cubicBezTo>
                      <a:pt x="275110" y="14009"/>
                      <a:pt x="280923" y="13462"/>
                      <a:pt x="285750" y="15875"/>
                    </a:cubicBezTo>
                    <a:cubicBezTo>
                      <a:pt x="289766" y="17883"/>
                      <a:pt x="291539" y="22909"/>
                      <a:pt x="295275" y="25400"/>
                    </a:cubicBezTo>
                    <a:cubicBezTo>
                      <a:pt x="298060" y="27256"/>
                      <a:pt x="301807" y="27078"/>
                      <a:pt x="304800" y="28575"/>
                    </a:cubicBezTo>
                    <a:cubicBezTo>
                      <a:pt x="308213" y="30282"/>
                      <a:pt x="310912" y="33218"/>
                      <a:pt x="314325" y="34925"/>
                    </a:cubicBezTo>
                    <a:cubicBezTo>
                      <a:pt x="317318" y="36422"/>
                      <a:pt x="320857" y="36603"/>
                      <a:pt x="323850" y="38100"/>
                    </a:cubicBezTo>
                    <a:cubicBezTo>
                      <a:pt x="327263" y="39807"/>
                      <a:pt x="329888" y="42900"/>
                      <a:pt x="333375" y="44450"/>
                    </a:cubicBezTo>
                    <a:cubicBezTo>
                      <a:pt x="339492" y="47168"/>
                      <a:pt x="346856" y="47087"/>
                      <a:pt x="352425" y="50800"/>
                    </a:cubicBezTo>
                    <a:cubicBezTo>
                      <a:pt x="355600" y="52917"/>
                      <a:pt x="358637" y="55257"/>
                      <a:pt x="361950" y="57150"/>
                    </a:cubicBezTo>
                    <a:cubicBezTo>
                      <a:pt x="366059" y="59498"/>
                      <a:pt x="370954" y="60543"/>
                      <a:pt x="374650" y="63500"/>
                    </a:cubicBezTo>
                    <a:cubicBezTo>
                      <a:pt x="381662" y="69110"/>
                      <a:pt x="386228" y="77569"/>
                      <a:pt x="393700" y="82550"/>
                    </a:cubicBezTo>
                    <a:lnTo>
                      <a:pt x="412750" y="95250"/>
                    </a:lnTo>
                    <a:cubicBezTo>
                      <a:pt x="447228" y="89504"/>
                      <a:pt x="418131" y="96272"/>
                      <a:pt x="444500" y="85725"/>
                    </a:cubicBezTo>
                    <a:cubicBezTo>
                      <a:pt x="450715" y="83239"/>
                      <a:pt x="457981" y="83088"/>
                      <a:pt x="463550" y="79375"/>
                    </a:cubicBezTo>
                    <a:cubicBezTo>
                      <a:pt x="476706" y="70604"/>
                      <a:pt x="469373" y="73950"/>
                      <a:pt x="485775" y="69850"/>
                    </a:cubicBezTo>
                    <a:cubicBezTo>
                      <a:pt x="488950" y="67733"/>
                      <a:pt x="491793" y="65003"/>
                      <a:pt x="495300" y="63500"/>
                    </a:cubicBezTo>
                    <a:cubicBezTo>
                      <a:pt x="499863" y="61544"/>
                      <a:pt x="520259" y="58054"/>
                      <a:pt x="523875" y="57150"/>
                    </a:cubicBezTo>
                    <a:cubicBezTo>
                      <a:pt x="527122" y="56338"/>
                      <a:pt x="530066" y="54265"/>
                      <a:pt x="533400" y="53975"/>
                    </a:cubicBezTo>
                    <a:cubicBezTo>
                      <a:pt x="554513" y="52139"/>
                      <a:pt x="575743" y="52045"/>
                      <a:pt x="596900" y="50800"/>
                    </a:cubicBezTo>
                    <a:cubicBezTo>
                      <a:pt x="611729" y="49928"/>
                      <a:pt x="626533" y="48683"/>
                      <a:pt x="641350" y="47625"/>
                    </a:cubicBezTo>
                    <a:cubicBezTo>
                      <a:pt x="644525" y="46567"/>
                      <a:pt x="647608" y="45176"/>
                      <a:pt x="650875" y="44450"/>
                    </a:cubicBezTo>
                    <a:cubicBezTo>
                      <a:pt x="683954" y="37099"/>
                      <a:pt x="726462" y="39181"/>
                      <a:pt x="755650" y="38100"/>
                    </a:cubicBezTo>
                    <a:lnTo>
                      <a:pt x="939800" y="41275"/>
                    </a:lnTo>
                    <a:cubicBezTo>
                      <a:pt x="943145" y="41385"/>
                      <a:pt x="946058" y="43724"/>
                      <a:pt x="949325" y="44450"/>
                    </a:cubicBezTo>
                    <a:cubicBezTo>
                      <a:pt x="955609" y="45847"/>
                      <a:pt x="961969" y="46984"/>
                      <a:pt x="968375" y="47625"/>
                    </a:cubicBezTo>
                    <a:cubicBezTo>
                      <a:pt x="983156" y="49103"/>
                      <a:pt x="998037" y="49392"/>
                      <a:pt x="1012825" y="50800"/>
                    </a:cubicBezTo>
                    <a:cubicBezTo>
                      <a:pt x="1022358" y="51708"/>
                      <a:pt x="1044069" y="55478"/>
                      <a:pt x="1054100" y="57150"/>
                    </a:cubicBezTo>
                    <a:cubicBezTo>
                      <a:pt x="1057275" y="59267"/>
                      <a:pt x="1060212" y="61793"/>
                      <a:pt x="1063625" y="63500"/>
                    </a:cubicBezTo>
                    <a:cubicBezTo>
                      <a:pt x="1066618" y="64997"/>
                      <a:pt x="1070783" y="64308"/>
                      <a:pt x="1073150" y="66675"/>
                    </a:cubicBezTo>
                    <a:cubicBezTo>
                      <a:pt x="1078546" y="72071"/>
                      <a:pt x="1085850" y="85725"/>
                      <a:pt x="1085850" y="85725"/>
                    </a:cubicBezTo>
                    <a:cubicBezTo>
                      <a:pt x="1086908" y="123825"/>
                      <a:pt x="1087122" y="161958"/>
                      <a:pt x="1089025" y="200025"/>
                    </a:cubicBezTo>
                    <a:cubicBezTo>
                      <a:pt x="1089243" y="204383"/>
                      <a:pt x="1091536" y="208412"/>
                      <a:pt x="1092200" y="212725"/>
                    </a:cubicBezTo>
                    <a:cubicBezTo>
                      <a:pt x="1093535" y="221403"/>
                      <a:pt x="1094867" y="246126"/>
                      <a:pt x="1098550" y="257175"/>
                    </a:cubicBezTo>
                    <a:cubicBezTo>
                      <a:pt x="1100047" y="261665"/>
                      <a:pt x="1103142" y="265481"/>
                      <a:pt x="1104900" y="269875"/>
                    </a:cubicBezTo>
                    <a:cubicBezTo>
                      <a:pt x="1107386" y="276090"/>
                      <a:pt x="1109133" y="282575"/>
                      <a:pt x="1111250" y="288925"/>
                    </a:cubicBezTo>
                    <a:cubicBezTo>
                      <a:pt x="1121920" y="320936"/>
                      <a:pt x="1105640" y="271283"/>
                      <a:pt x="1117600" y="311150"/>
                    </a:cubicBezTo>
                    <a:cubicBezTo>
                      <a:pt x="1119523" y="317561"/>
                      <a:pt x="1120237" y="324631"/>
                      <a:pt x="1123950" y="330200"/>
                    </a:cubicBezTo>
                    <a:cubicBezTo>
                      <a:pt x="1132791" y="343461"/>
                      <a:pt x="1127602" y="337027"/>
                      <a:pt x="1139825" y="349250"/>
                    </a:cubicBezTo>
                    <a:cubicBezTo>
                      <a:pt x="1140842" y="353319"/>
                      <a:pt x="1143898" y="366920"/>
                      <a:pt x="1146175" y="371475"/>
                    </a:cubicBezTo>
                    <a:cubicBezTo>
                      <a:pt x="1147882" y="374888"/>
                      <a:pt x="1150408" y="377825"/>
                      <a:pt x="1152525" y="381000"/>
                    </a:cubicBezTo>
                    <a:cubicBezTo>
                      <a:pt x="1162451" y="420702"/>
                      <a:pt x="1149765" y="371341"/>
                      <a:pt x="1158875" y="403225"/>
                    </a:cubicBezTo>
                    <a:cubicBezTo>
                      <a:pt x="1161177" y="411281"/>
                      <a:pt x="1161962" y="417837"/>
                      <a:pt x="1165225" y="425450"/>
                    </a:cubicBezTo>
                    <a:cubicBezTo>
                      <a:pt x="1167089" y="429800"/>
                      <a:pt x="1169458" y="433917"/>
                      <a:pt x="1171575" y="438150"/>
                    </a:cubicBezTo>
                    <a:cubicBezTo>
                      <a:pt x="1172783" y="444188"/>
                      <a:pt x="1174671" y="457041"/>
                      <a:pt x="1177925" y="463550"/>
                    </a:cubicBezTo>
                    <a:cubicBezTo>
                      <a:pt x="1179632" y="466963"/>
                      <a:pt x="1182158" y="469900"/>
                      <a:pt x="1184275" y="473075"/>
                    </a:cubicBezTo>
                    <a:cubicBezTo>
                      <a:pt x="1185333" y="477308"/>
                      <a:pt x="1186251" y="481579"/>
                      <a:pt x="1187450" y="485775"/>
                    </a:cubicBezTo>
                    <a:cubicBezTo>
                      <a:pt x="1188369" y="488993"/>
                      <a:pt x="1189813" y="492053"/>
                      <a:pt x="1190625" y="495300"/>
                    </a:cubicBezTo>
                    <a:cubicBezTo>
                      <a:pt x="1191934" y="500535"/>
                      <a:pt x="1192629" y="505907"/>
                      <a:pt x="1193800" y="511175"/>
                    </a:cubicBezTo>
                    <a:cubicBezTo>
                      <a:pt x="1194747" y="515435"/>
                      <a:pt x="1196028" y="519615"/>
                      <a:pt x="1196975" y="523875"/>
                    </a:cubicBezTo>
                    <a:cubicBezTo>
                      <a:pt x="1198146" y="529143"/>
                      <a:pt x="1198979" y="534482"/>
                      <a:pt x="1200150" y="539750"/>
                    </a:cubicBezTo>
                    <a:cubicBezTo>
                      <a:pt x="1201097" y="544010"/>
                      <a:pt x="1202071" y="548270"/>
                      <a:pt x="1203325" y="552450"/>
                    </a:cubicBezTo>
                    <a:cubicBezTo>
                      <a:pt x="1205248" y="558861"/>
                      <a:pt x="1209675" y="571500"/>
                      <a:pt x="1209675" y="571500"/>
                    </a:cubicBezTo>
                    <a:cubicBezTo>
                      <a:pt x="1208617" y="597958"/>
                      <a:pt x="1208205" y="624450"/>
                      <a:pt x="1206500" y="650875"/>
                    </a:cubicBezTo>
                    <a:cubicBezTo>
                      <a:pt x="1206030" y="658164"/>
                      <a:pt x="1202567" y="674569"/>
                      <a:pt x="1200150" y="682625"/>
                    </a:cubicBezTo>
                    <a:cubicBezTo>
                      <a:pt x="1198227" y="689036"/>
                      <a:pt x="1195917" y="695325"/>
                      <a:pt x="1193800" y="701675"/>
                    </a:cubicBezTo>
                    <a:cubicBezTo>
                      <a:pt x="1192742" y="704850"/>
                      <a:pt x="1192992" y="708833"/>
                      <a:pt x="1190625" y="711200"/>
                    </a:cubicBezTo>
                    <a:cubicBezTo>
                      <a:pt x="1187450" y="714375"/>
                      <a:pt x="1184549" y="717850"/>
                      <a:pt x="1181100" y="720725"/>
                    </a:cubicBezTo>
                    <a:cubicBezTo>
                      <a:pt x="1178169" y="723168"/>
                      <a:pt x="1175062" y="725525"/>
                      <a:pt x="1171575" y="727075"/>
                    </a:cubicBezTo>
                    <a:cubicBezTo>
                      <a:pt x="1165458" y="729793"/>
                      <a:pt x="1158875" y="731308"/>
                      <a:pt x="1152525" y="733425"/>
                    </a:cubicBezTo>
                    <a:cubicBezTo>
                      <a:pt x="1149350" y="734483"/>
                      <a:pt x="1146313" y="736127"/>
                      <a:pt x="1143000" y="736600"/>
                    </a:cubicBezTo>
                    <a:lnTo>
                      <a:pt x="1120775" y="739775"/>
                    </a:lnTo>
                    <a:cubicBezTo>
                      <a:pt x="1075504" y="754865"/>
                      <a:pt x="1122614" y="739703"/>
                      <a:pt x="1089025" y="749300"/>
                    </a:cubicBezTo>
                    <a:cubicBezTo>
                      <a:pt x="1085807" y="750219"/>
                      <a:pt x="1082843" y="752316"/>
                      <a:pt x="1079500" y="752475"/>
                    </a:cubicBezTo>
                    <a:cubicBezTo>
                      <a:pt x="1038258" y="754439"/>
                      <a:pt x="996950" y="754592"/>
                      <a:pt x="955675" y="755650"/>
                    </a:cubicBezTo>
                    <a:cubicBezTo>
                      <a:pt x="920856" y="761453"/>
                      <a:pt x="940504" y="759651"/>
                      <a:pt x="885825" y="755650"/>
                    </a:cubicBezTo>
                    <a:lnTo>
                      <a:pt x="806450" y="749300"/>
                    </a:lnTo>
                    <a:cubicBezTo>
                      <a:pt x="803275" y="748242"/>
                      <a:pt x="800192" y="746851"/>
                      <a:pt x="796925" y="746125"/>
                    </a:cubicBezTo>
                    <a:cubicBezTo>
                      <a:pt x="780812" y="742544"/>
                      <a:pt x="762095" y="741372"/>
                      <a:pt x="746125" y="739775"/>
                    </a:cubicBezTo>
                    <a:cubicBezTo>
                      <a:pt x="726361" y="733187"/>
                      <a:pt x="739882" y="737256"/>
                      <a:pt x="704850" y="730250"/>
                    </a:cubicBezTo>
                    <a:lnTo>
                      <a:pt x="673100" y="723900"/>
                    </a:lnTo>
                    <a:cubicBezTo>
                      <a:pt x="667808" y="722842"/>
                      <a:pt x="662595" y="721262"/>
                      <a:pt x="657225" y="720725"/>
                    </a:cubicBezTo>
                    <a:lnTo>
                      <a:pt x="625475" y="717550"/>
                    </a:lnTo>
                    <a:cubicBezTo>
                      <a:pt x="602805" y="709993"/>
                      <a:pt x="611994" y="714913"/>
                      <a:pt x="596900" y="704850"/>
                    </a:cubicBezTo>
                    <a:cubicBezTo>
                      <a:pt x="589492" y="705908"/>
                      <a:pt x="581843" y="705875"/>
                      <a:pt x="574675" y="708025"/>
                    </a:cubicBezTo>
                    <a:cubicBezTo>
                      <a:pt x="567478" y="710184"/>
                      <a:pt x="560713" y="719539"/>
                      <a:pt x="555625" y="723900"/>
                    </a:cubicBezTo>
                    <a:cubicBezTo>
                      <a:pt x="554362" y="724982"/>
                      <a:pt x="536879" y="738229"/>
                      <a:pt x="533400" y="739775"/>
                    </a:cubicBezTo>
                    <a:cubicBezTo>
                      <a:pt x="519819" y="745811"/>
                      <a:pt x="514580" y="745606"/>
                      <a:pt x="501650" y="749300"/>
                    </a:cubicBezTo>
                    <a:cubicBezTo>
                      <a:pt x="498432" y="750219"/>
                      <a:pt x="495392" y="751749"/>
                      <a:pt x="492125" y="752475"/>
                    </a:cubicBezTo>
                    <a:cubicBezTo>
                      <a:pt x="485841" y="753872"/>
                      <a:pt x="479359" y="754253"/>
                      <a:pt x="473075" y="755650"/>
                    </a:cubicBezTo>
                    <a:cubicBezTo>
                      <a:pt x="437698" y="763511"/>
                      <a:pt x="495106" y="753702"/>
                      <a:pt x="450850" y="762000"/>
                    </a:cubicBezTo>
                    <a:cubicBezTo>
                      <a:pt x="438195" y="764373"/>
                      <a:pt x="425241" y="765227"/>
                      <a:pt x="412750" y="768350"/>
                    </a:cubicBezTo>
                    <a:cubicBezTo>
                      <a:pt x="404283" y="770467"/>
                      <a:pt x="395958" y="773265"/>
                      <a:pt x="387350" y="774700"/>
                    </a:cubicBezTo>
                    <a:cubicBezTo>
                      <a:pt x="381000" y="775758"/>
                      <a:pt x="374584" y="776478"/>
                      <a:pt x="368300" y="777875"/>
                    </a:cubicBezTo>
                    <a:cubicBezTo>
                      <a:pt x="365033" y="778601"/>
                      <a:pt x="362022" y="780238"/>
                      <a:pt x="358775" y="781050"/>
                    </a:cubicBezTo>
                    <a:cubicBezTo>
                      <a:pt x="353540" y="782359"/>
                      <a:pt x="348192" y="783167"/>
                      <a:pt x="342900" y="784225"/>
                    </a:cubicBezTo>
                    <a:cubicBezTo>
                      <a:pt x="323850" y="783167"/>
                      <a:pt x="304682" y="783417"/>
                      <a:pt x="285750" y="781050"/>
                    </a:cubicBezTo>
                    <a:cubicBezTo>
                      <a:pt x="279108" y="780220"/>
                      <a:pt x="273194" y="776323"/>
                      <a:pt x="266700" y="774700"/>
                    </a:cubicBezTo>
                    <a:cubicBezTo>
                      <a:pt x="262467" y="773642"/>
                      <a:pt x="258180" y="772779"/>
                      <a:pt x="254000" y="771525"/>
                    </a:cubicBezTo>
                    <a:cubicBezTo>
                      <a:pt x="247589" y="769602"/>
                      <a:pt x="241300" y="767292"/>
                      <a:pt x="234950" y="765175"/>
                    </a:cubicBezTo>
                    <a:cubicBezTo>
                      <a:pt x="231775" y="764117"/>
                      <a:pt x="228672" y="762812"/>
                      <a:pt x="225425" y="762000"/>
                    </a:cubicBezTo>
                    <a:cubicBezTo>
                      <a:pt x="216958" y="759883"/>
                      <a:pt x="208304" y="758410"/>
                      <a:pt x="200025" y="755650"/>
                    </a:cubicBezTo>
                    <a:cubicBezTo>
                      <a:pt x="193675" y="753533"/>
                      <a:pt x="187539" y="750613"/>
                      <a:pt x="180975" y="749300"/>
                    </a:cubicBezTo>
                    <a:cubicBezTo>
                      <a:pt x="169362" y="746977"/>
                      <a:pt x="156792" y="745146"/>
                      <a:pt x="146050" y="739775"/>
                    </a:cubicBezTo>
                    <a:cubicBezTo>
                      <a:pt x="130357" y="731928"/>
                      <a:pt x="137840" y="734922"/>
                      <a:pt x="123825" y="730250"/>
                    </a:cubicBezTo>
                    <a:cubicBezTo>
                      <a:pt x="116013" y="722438"/>
                      <a:pt x="111271" y="716035"/>
                      <a:pt x="101600" y="711200"/>
                    </a:cubicBezTo>
                    <a:cubicBezTo>
                      <a:pt x="75310" y="698055"/>
                      <a:pt x="109847" y="719873"/>
                      <a:pt x="82550" y="701675"/>
                    </a:cubicBezTo>
                    <a:lnTo>
                      <a:pt x="69850" y="682625"/>
                    </a:lnTo>
                    <a:cubicBezTo>
                      <a:pt x="62121" y="671031"/>
                      <a:pt x="55602" y="662107"/>
                      <a:pt x="50800" y="647700"/>
                    </a:cubicBezTo>
                    <a:cubicBezTo>
                      <a:pt x="49742" y="644525"/>
                      <a:pt x="48437" y="641422"/>
                      <a:pt x="47625" y="638175"/>
                    </a:cubicBezTo>
                    <a:cubicBezTo>
                      <a:pt x="44643" y="626248"/>
                      <a:pt x="45630" y="622936"/>
                      <a:pt x="41275" y="612775"/>
                    </a:cubicBezTo>
                    <a:cubicBezTo>
                      <a:pt x="32977" y="593412"/>
                      <a:pt x="35960" y="606354"/>
                      <a:pt x="28575" y="584200"/>
                    </a:cubicBezTo>
                    <a:cubicBezTo>
                      <a:pt x="27195" y="580060"/>
                      <a:pt x="26599" y="575696"/>
                      <a:pt x="25400" y="571500"/>
                    </a:cubicBezTo>
                    <a:cubicBezTo>
                      <a:pt x="20640" y="554841"/>
                      <a:pt x="23304" y="569126"/>
                      <a:pt x="19050" y="549275"/>
                    </a:cubicBezTo>
                    <a:cubicBezTo>
                      <a:pt x="16789" y="538722"/>
                      <a:pt x="15318" y="527996"/>
                      <a:pt x="12700" y="517525"/>
                    </a:cubicBezTo>
                    <a:cubicBezTo>
                      <a:pt x="11642" y="513292"/>
                      <a:pt x="10306" y="509118"/>
                      <a:pt x="9525" y="504825"/>
                    </a:cubicBezTo>
                    <a:cubicBezTo>
                      <a:pt x="8186" y="497462"/>
                      <a:pt x="7517" y="489992"/>
                      <a:pt x="6350" y="482600"/>
                    </a:cubicBezTo>
                    <a:cubicBezTo>
                      <a:pt x="4342" y="469882"/>
                      <a:pt x="0" y="444500"/>
                      <a:pt x="0" y="444500"/>
                    </a:cubicBezTo>
                    <a:cubicBezTo>
                      <a:pt x="1058" y="413808"/>
                      <a:pt x="1372" y="383082"/>
                      <a:pt x="3175" y="352425"/>
                    </a:cubicBezTo>
                    <a:cubicBezTo>
                      <a:pt x="3492" y="347038"/>
                      <a:pt x="5785" y="341917"/>
                      <a:pt x="6350" y="336550"/>
                    </a:cubicBezTo>
                    <a:cubicBezTo>
                      <a:pt x="7905" y="321777"/>
                      <a:pt x="7970" y="306873"/>
                      <a:pt x="9525" y="292100"/>
                    </a:cubicBezTo>
                    <a:cubicBezTo>
                      <a:pt x="10483" y="283003"/>
                      <a:pt x="13876" y="272520"/>
                      <a:pt x="15875" y="263525"/>
                    </a:cubicBezTo>
                    <a:cubicBezTo>
                      <a:pt x="17046" y="258257"/>
                      <a:pt x="17879" y="252918"/>
                      <a:pt x="19050" y="247650"/>
                    </a:cubicBezTo>
                    <a:cubicBezTo>
                      <a:pt x="19997" y="243390"/>
                      <a:pt x="20274" y="238853"/>
                      <a:pt x="22225" y="234950"/>
                    </a:cubicBezTo>
                    <a:cubicBezTo>
                      <a:pt x="37209" y="204981"/>
                      <a:pt x="27041" y="239042"/>
                      <a:pt x="38100" y="209550"/>
                    </a:cubicBezTo>
                    <a:cubicBezTo>
                      <a:pt x="39632" y="205464"/>
                      <a:pt x="39324" y="200753"/>
                      <a:pt x="41275" y="196850"/>
                    </a:cubicBezTo>
                    <a:cubicBezTo>
                      <a:pt x="43642" y="192117"/>
                      <a:pt x="47765" y="188485"/>
                      <a:pt x="50800" y="184150"/>
                    </a:cubicBezTo>
                    <a:cubicBezTo>
                      <a:pt x="55177" y="177898"/>
                      <a:pt x="63500" y="165100"/>
                      <a:pt x="63500" y="165100"/>
                    </a:cubicBezTo>
                    <a:cubicBezTo>
                      <a:pt x="64558" y="160867"/>
                      <a:pt x="64724" y="156303"/>
                      <a:pt x="66675" y="152400"/>
                    </a:cubicBezTo>
                    <a:cubicBezTo>
                      <a:pt x="70088" y="145574"/>
                      <a:pt x="79375" y="133350"/>
                      <a:pt x="79375" y="133350"/>
                    </a:cubicBezTo>
                    <a:cubicBezTo>
                      <a:pt x="80433" y="129117"/>
                      <a:pt x="81351" y="124846"/>
                      <a:pt x="82550" y="120650"/>
                    </a:cubicBezTo>
                    <a:cubicBezTo>
                      <a:pt x="83469" y="117432"/>
                      <a:pt x="85175" y="114426"/>
                      <a:pt x="85725" y="111125"/>
                    </a:cubicBezTo>
                    <a:cubicBezTo>
                      <a:pt x="87301" y="101672"/>
                      <a:pt x="87842" y="92075"/>
                      <a:pt x="88900" y="82550"/>
                    </a:cubicBezTo>
                    <a:cubicBezTo>
                      <a:pt x="84863" y="38139"/>
                      <a:pt x="88900" y="34925"/>
                      <a:pt x="88900" y="25400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8" name="47 Forma libre"/>
              <p:cNvSpPr/>
              <p:nvPr/>
            </p:nvSpPr>
            <p:spPr>
              <a:xfrm>
                <a:off x="4160314" y="7419975"/>
                <a:ext cx="276094" cy="339725"/>
              </a:xfrm>
              <a:custGeom>
                <a:avLst/>
                <a:gdLst>
                  <a:gd name="connsiteX0" fmla="*/ 123825 w 276094"/>
                  <a:gd name="connsiteY0" fmla="*/ 0 h 339725"/>
                  <a:gd name="connsiteX1" fmla="*/ 123825 w 276094"/>
                  <a:gd name="connsiteY1" fmla="*/ 0 h 339725"/>
                  <a:gd name="connsiteX2" fmla="*/ 149225 w 276094"/>
                  <a:gd name="connsiteY2" fmla="*/ 9525 h 339725"/>
                  <a:gd name="connsiteX3" fmla="*/ 168275 w 276094"/>
                  <a:gd name="connsiteY3" fmla="*/ 22225 h 339725"/>
                  <a:gd name="connsiteX4" fmla="*/ 174625 w 276094"/>
                  <a:gd name="connsiteY4" fmla="*/ 31750 h 339725"/>
                  <a:gd name="connsiteX5" fmla="*/ 193675 w 276094"/>
                  <a:gd name="connsiteY5" fmla="*/ 44450 h 339725"/>
                  <a:gd name="connsiteX6" fmla="*/ 209550 w 276094"/>
                  <a:gd name="connsiteY6" fmla="*/ 63500 h 339725"/>
                  <a:gd name="connsiteX7" fmla="*/ 215900 w 276094"/>
                  <a:gd name="connsiteY7" fmla="*/ 73025 h 339725"/>
                  <a:gd name="connsiteX8" fmla="*/ 225425 w 276094"/>
                  <a:gd name="connsiteY8" fmla="*/ 76200 h 339725"/>
                  <a:gd name="connsiteX9" fmla="*/ 244475 w 276094"/>
                  <a:gd name="connsiteY9" fmla="*/ 95250 h 339725"/>
                  <a:gd name="connsiteX10" fmla="*/ 250825 w 276094"/>
                  <a:gd name="connsiteY10" fmla="*/ 104775 h 339725"/>
                  <a:gd name="connsiteX11" fmla="*/ 269875 w 276094"/>
                  <a:gd name="connsiteY11" fmla="*/ 123825 h 339725"/>
                  <a:gd name="connsiteX12" fmla="*/ 269875 w 276094"/>
                  <a:gd name="connsiteY12" fmla="*/ 165100 h 339725"/>
                  <a:gd name="connsiteX13" fmla="*/ 263525 w 276094"/>
                  <a:gd name="connsiteY13" fmla="*/ 174625 h 339725"/>
                  <a:gd name="connsiteX14" fmla="*/ 257175 w 276094"/>
                  <a:gd name="connsiteY14" fmla="*/ 193675 h 339725"/>
                  <a:gd name="connsiteX15" fmla="*/ 250825 w 276094"/>
                  <a:gd name="connsiteY15" fmla="*/ 203200 h 339725"/>
                  <a:gd name="connsiteX16" fmla="*/ 247650 w 276094"/>
                  <a:gd name="connsiteY16" fmla="*/ 212725 h 339725"/>
                  <a:gd name="connsiteX17" fmla="*/ 244475 w 276094"/>
                  <a:gd name="connsiteY17" fmla="*/ 225425 h 339725"/>
                  <a:gd name="connsiteX18" fmla="*/ 231775 w 276094"/>
                  <a:gd name="connsiteY18" fmla="*/ 244475 h 339725"/>
                  <a:gd name="connsiteX19" fmla="*/ 219075 w 276094"/>
                  <a:gd name="connsiteY19" fmla="*/ 273050 h 339725"/>
                  <a:gd name="connsiteX20" fmla="*/ 209550 w 276094"/>
                  <a:gd name="connsiteY20" fmla="*/ 295275 h 339725"/>
                  <a:gd name="connsiteX21" fmla="*/ 190500 w 276094"/>
                  <a:gd name="connsiteY21" fmla="*/ 311150 h 339725"/>
                  <a:gd name="connsiteX22" fmla="*/ 184150 w 276094"/>
                  <a:gd name="connsiteY22" fmla="*/ 320675 h 339725"/>
                  <a:gd name="connsiteX23" fmla="*/ 165100 w 276094"/>
                  <a:gd name="connsiteY23" fmla="*/ 336550 h 339725"/>
                  <a:gd name="connsiteX24" fmla="*/ 155575 w 276094"/>
                  <a:gd name="connsiteY24" fmla="*/ 339725 h 339725"/>
                  <a:gd name="connsiteX25" fmla="*/ 133350 w 276094"/>
                  <a:gd name="connsiteY25" fmla="*/ 314325 h 339725"/>
                  <a:gd name="connsiteX26" fmla="*/ 123825 w 276094"/>
                  <a:gd name="connsiteY26" fmla="*/ 295275 h 339725"/>
                  <a:gd name="connsiteX27" fmla="*/ 114300 w 276094"/>
                  <a:gd name="connsiteY27" fmla="*/ 288925 h 339725"/>
                  <a:gd name="connsiteX28" fmla="*/ 98425 w 276094"/>
                  <a:gd name="connsiteY28" fmla="*/ 269875 h 339725"/>
                  <a:gd name="connsiteX29" fmla="*/ 79375 w 276094"/>
                  <a:gd name="connsiteY29" fmla="*/ 257175 h 339725"/>
                  <a:gd name="connsiteX30" fmla="*/ 60325 w 276094"/>
                  <a:gd name="connsiteY30" fmla="*/ 241300 h 339725"/>
                  <a:gd name="connsiteX31" fmla="*/ 44450 w 276094"/>
                  <a:gd name="connsiteY31" fmla="*/ 222250 h 339725"/>
                  <a:gd name="connsiteX32" fmla="*/ 34925 w 276094"/>
                  <a:gd name="connsiteY32" fmla="*/ 215900 h 339725"/>
                  <a:gd name="connsiteX33" fmla="*/ 22225 w 276094"/>
                  <a:gd name="connsiteY33" fmla="*/ 196850 h 339725"/>
                  <a:gd name="connsiteX34" fmla="*/ 15875 w 276094"/>
                  <a:gd name="connsiteY34" fmla="*/ 187325 h 339725"/>
                  <a:gd name="connsiteX35" fmla="*/ 12700 w 276094"/>
                  <a:gd name="connsiteY35" fmla="*/ 177800 h 339725"/>
                  <a:gd name="connsiteX36" fmla="*/ 6350 w 276094"/>
                  <a:gd name="connsiteY36" fmla="*/ 168275 h 339725"/>
                  <a:gd name="connsiteX37" fmla="*/ 0 w 276094"/>
                  <a:gd name="connsiteY37" fmla="*/ 149225 h 339725"/>
                  <a:gd name="connsiteX38" fmla="*/ 3175 w 276094"/>
                  <a:gd name="connsiteY38" fmla="*/ 117475 h 339725"/>
                  <a:gd name="connsiteX39" fmla="*/ 15875 w 276094"/>
                  <a:gd name="connsiteY39" fmla="*/ 98425 h 339725"/>
                  <a:gd name="connsiteX40" fmla="*/ 22225 w 276094"/>
                  <a:gd name="connsiteY40" fmla="*/ 88900 h 339725"/>
                  <a:gd name="connsiteX41" fmla="*/ 28575 w 276094"/>
                  <a:gd name="connsiteY41" fmla="*/ 79375 h 339725"/>
                  <a:gd name="connsiteX42" fmla="*/ 31750 w 276094"/>
                  <a:gd name="connsiteY42" fmla="*/ 69850 h 339725"/>
                  <a:gd name="connsiteX43" fmla="*/ 44450 w 276094"/>
                  <a:gd name="connsiteY43" fmla="*/ 50800 h 339725"/>
                  <a:gd name="connsiteX44" fmla="*/ 50800 w 276094"/>
                  <a:gd name="connsiteY44" fmla="*/ 41275 h 339725"/>
                  <a:gd name="connsiteX45" fmla="*/ 69850 w 276094"/>
                  <a:gd name="connsiteY45" fmla="*/ 28575 h 339725"/>
                  <a:gd name="connsiteX46" fmla="*/ 79375 w 276094"/>
                  <a:gd name="connsiteY46" fmla="*/ 22225 h 339725"/>
                  <a:gd name="connsiteX47" fmla="*/ 123825 w 276094"/>
                  <a:gd name="connsiteY47" fmla="*/ 0 h 33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76094" h="339725">
                    <a:moveTo>
                      <a:pt x="123825" y="0"/>
                    </a:moveTo>
                    <a:lnTo>
                      <a:pt x="123825" y="0"/>
                    </a:lnTo>
                    <a:cubicBezTo>
                      <a:pt x="132292" y="3175"/>
                      <a:pt x="141137" y="5481"/>
                      <a:pt x="149225" y="9525"/>
                    </a:cubicBezTo>
                    <a:cubicBezTo>
                      <a:pt x="156051" y="12938"/>
                      <a:pt x="168275" y="22225"/>
                      <a:pt x="168275" y="22225"/>
                    </a:cubicBezTo>
                    <a:cubicBezTo>
                      <a:pt x="170392" y="25400"/>
                      <a:pt x="171753" y="29237"/>
                      <a:pt x="174625" y="31750"/>
                    </a:cubicBezTo>
                    <a:cubicBezTo>
                      <a:pt x="180368" y="36776"/>
                      <a:pt x="193675" y="44450"/>
                      <a:pt x="193675" y="44450"/>
                    </a:cubicBezTo>
                    <a:cubicBezTo>
                      <a:pt x="209441" y="68099"/>
                      <a:pt x="189178" y="39054"/>
                      <a:pt x="209550" y="63500"/>
                    </a:cubicBezTo>
                    <a:cubicBezTo>
                      <a:pt x="211993" y="66431"/>
                      <a:pt x="212920" y="70641"/>
                      <a:pt x="215900" y="73025"/>
                    </a:cubicBezTo>
                    <a:cubicBezTo>
                      <a:pt x="218513" y="75116"/>
                      <a:pt x="222250" y="75142"/>
                      <a:pt x="225425" y="76200"/>
                    </a:cubicBezTo>
                    <a:cubicBezTo>
                      <a:pt x="231775" y="82550"/>
                      <a:pt x="239494" y="87778"/>
                      <a:pt x="244475" y="95250"/>
                    </a:cubicBezTo>
                    <a:cubicBezTo>
                      <a:pt x="246592" y="98425"/>
                      <a:pt x="248290" y="101923"/>
                      <a:pt x="250825" y="104775"/>
                    </a:cubicBezTo>
                    <a:cubicBezTo>
                      <a:pt x="256791" y="111487"/>
                      <a:pt x="269875" y="123825"/>
                      <a:pt x="269875" y="123825"/>
                    </a:cubicBezTo>
                    <a:cubicBezTo>
                      <a:pt x="275560" y="140881"/>
                      <a:pt x="276094" y="138152"/>
                      <a:pt x="269875" y="165100"/>
                    </a:cubicBezTo>
                    <a:cubicBezTo>
                      <a:pt x="269017" y="168818"/>
                      <a:pt x="265075" y="171138"/>
                      <a:pt x="263525" y="174625"/>
                    </a:cubicBezTo>
                    <a:cubicBezTo>
                      <a:pt x="260807" y="180742"/>
                      <a:pt x="260888" y="188106"/>
                      <a:pt x="257175" y="193675"/>
                    </a:cubicBezTo>
                    <a:cubicBezTo>
                      <a:pt x="255058" y="196850"/>
                      <a:pt x="252532" y="199787"/>
                      <a:pt x="250825" y="203200"/>
                    </a:cubicBezTo>
                    <a:cubicBezTo>
                      <a:pt x="249328" y="206193"/>
                      <a:pt x="248569" y="209507"/>
                      <a:pt x="247650" y="212725"/>
                    </a:cubicBezTo>
                    <a:cubicBezTo>
                      <a:pt x="246451" y="216921"/>
                      <a:pt x="246426" y="221522"/>
                      <a:pt x="244475" y="225425"/>
                    </a:cubicBezTo>
                    <a:cubicBezTo>
                      <a:pt x="241062" y="232251"/>
                      <a:pt x="234188" y="237235"/>
                      <a:pt x="231775" y="244475"/>
                    </a:cubicBezTo>
                    <a:cubicBezTo>
                      <a:pt x="215393" y="293622"/>
                      <a:pt x="234169" y="242861"/>
                      <a:pt x="219075" y="273050"/>
                    </a:cubicBezTo>
                    <a:cubicBezTo>
                      <a:pt x="212166" y="286869"/>
                      <a:pt x="220561" y="279859"/>
                      <a:pt x="209550" y="295275"/>
                    </a:cubicBezTo>
                    <a:cubicBezTo>
                      <a:pt x="203994" y="303053"/>
                      <a:pt x="198095" y="306087"/>
                      <a:pt x="190500" y="311150"/>
                    </a:cubicBezTo>
                    <a:cubicBezTo>
                      <a:pt x="188383" y="314325"/>
                      <a:pt x="186593" y="317744"/>
                      <a:pt x="184150" y="320675"/>
                    </a:cubicBezTo>
                    <a:cubicBezTo>
                      <a:pt x="179134" y="326694"/>
                      <a:pt x="172236" y="332982"/>
                      <a:pt x="165100" y="336550"/>
                    </a:cubicBezTo>
                    <a:cubicBezTo>
                      <a:pt x="162107" y="338047"/>
                      <a:pt x="158750" y="338667"/>
                      <a:pt x="155575" y="339725"/>
                    </a:cubicBezTo>
                    <a:cubicBezTo>
                      <a:pt x="140758" y="317500"/>
                      <a:pt x="149225" y="324908"/>
                      <a:pt x="133350" y="314325"/>
                    </a:cubicBezTo>
                    <a:cubicBezTo>
                      <a:pt x="130768" y="306578"/>
                      <a:pt x="129980" y="301430"/>
                      <a:pt x="123825" y="295275"/>
                    </a:cubicBezTo>
                    <a:cubicBezTo>
                      <a:pt x="121127" y="292577"/>
                      <a:pt x="117475" y="291042"/>
                      <a:pt x="114300" y="288925"/>
                    </a:cubicBezTo>
                    <a:cubicBezTo>
                      <a:pt x="108656" y="280458"/>
                      <a:pt x="106887" y="276457"/>
                      <a:pt x="98425" y="269875"/>
                    </a:cubicBezTo>
                    <a:cubicBezTo>
                      <a:pt x="92401" y="265190"/>
                      <a:pt x="84771" y="262571"/>
                      <a:pt x="79375" y="257175"/>
                    </a:cubicBezTo>
                    <a:cubicBezTo>
                      <a:pt x="51548" y="229348"/>
                      <a:pt x="86847" y="263402"/>
                      <a:pt x="60325" y="241300"/>
                    </a:cubicBezTo>
                    <a:cubicBezTo>
                      <a:pt x="29117" y="215293"/>
                      <a:pt x="69425" y="247225"/>
                      <a:pt x="44450" y="222250"/>
                    </a:cubicBezTo>
                    <a:cubicBezTo>
                      <a:pt x="41752" y="219552"/>
                      <a:pt x="38100" y="218017"/>
                      <a:pt x="34925" y="215900"/>
                    </a:cubicBezTo>
                    <a:lnTo>
                      <a:pt x="22225" y="196850"/>
                    </a:lnTo>
                    <a:cubicBezTo>
                      <a:pt x="20108" y="193675"/>
                      <a:pt x="17082" y="190945"/>
                      <a:pt x="15875" y="187325"/>
                    </a:cubicBezTo>
                    <a:cubicBezTo>
                      <a:pt x="14817" y="184150"/>
                      <a:pt x="14197" y="180793"/>
                      <a:pt x="12700" y="177800"/>
                    </a:cubicBezTo>
                    <a:cubicBezTo>
                      <a:pt x="10993" y="174387"/>
                      <a:pt x="7900" y="171762"/>
                      <a:pt x="6350" y="168275"/>
                    </a:cubicBezTo>
                    <a:cubicBezTo>
                      <a:pt x="3632" y="162158"/>
                      <a:pt x="0" y="149225"/>
                      <a:pt x="0" y="149225"/>
                    </a:cubicBezTo>
                    <a:cubicBezTo>
                      <a:pt x="1058" y="138642"/>
                      <a:pt x="3" y="127627"/>
                      <a:pt x="3175" y="117475"/>
                    </a:cubicBezTo>
                    <a:cubicBezTo>
                      <a:pt x="5451" y="110191"/>
                      <a:pt x="11642" y="104775"/>
                      <a:pt x="15875" y="98425"/>
                    </a:cubicBezTo>
                    <a:lnTo>
                      <a:pt x="22225" y="88900"/>
                    </a:lnTo>
                    <a:cubicBezTo>
                      <a:pt x="24342" y="85725"/>
                      <a:pt x="27368" y="82995"/>
                      <a:pt x="28575" y="79375"/>
                    </a:cubicBezTo>
                    <a:cubicBezTo>
                      <a:pt x="29633" y="76200"/>
                      <a:pt x="30125" y="72776"/>
                      <a:pt x="31750" y="69850"/>
                    </a:cubicBezTo>
                    <a:cubicBezTo>
                      <a:pt x="35456" y="63179"/>
                      <a:pt x="40217" y="57150"/>
                      <a:pt x="44450" y="50800"/>
                    </a:cubicBezTo>
                    <a:cubicBezTo>
                      <a:pt x="46567" y="47625"/>
                      <a:pt x="47625" y="43392"/>
                      <a:pt x="50800" y="41275"/>
                    </a:cubicBezTo>
                    <a:lnTo>
                      <a:pt x="69850" y="28575"/>
                    </a:lnTo>
                    <a:cubicBezTo>
                      <a:pt x="73025" y="26458"/>
                      <a:pt x="76322" y="24515"/>
                      <a:pt x="79375" y="22225"/>
                    </a:cubicBezTo>
                    <a:lnTo>
                      <a:pt x="123825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7" name="46 Forma libre"/>
              <p:cNvSpPr/>
              <p:nvPr/>
            </p:nvSpPr>
            <p:spPr>
              <a:xfrm>
                <a:off x="3988776" y="7400925"/>
                <a:ext cx="298538" cy="170488"/>
              </a:xfrm>
              <a:custGeom>
                <a:avLst/>
                <a:gdLst>
                  <a:gd name="connsiteX0" fmla="*/ 88 w 298538"/>
                  <a:gd name="connsiteY0" fmla="*/ 19050 h 170488"/>
                  <a:gd name="connsiteX1" fmla="*/ 88 w 298538"/>
                  <a:gd name="connsiteY1" fmla="*/ 19050 h 170488"/>
                  <a:gd name="connsiteX2" fmla="*/ 44538 w 298538"/>
                  <a:gd name="connsiteY2" fmla="*/ 3175 h 170488"/>
                  <a:gd name="connsiteX3" fmla="*/ 57238 w 298538"/>
                  <a:gd name="connsiteY3" fmla="*/ 0 h 170488"/>
                  <a:gd name="connsiteX4" fmla="*/ 88988 w 298538"/>
                  <a:gd name="connsiteY4" fmla="*/ 3175 h 170488"/>
                  <a:gd name="connsiteX5" fmla="*/ 98513 w 298538"/>
                  <a:gd name="connsiteY5" fmla="*/ 6350 h 170488"/>
                  <a:gd name="connsiteX6" fmla="*/ 130263 w 298538"/>
                  <a:gd name="connsiteY6" fmla="*/ 12700 h 170488"/>
                  <a:gd name="connsiteX7" fmla="*/ 139788 w 298538"/>
                  <a:gd name="connsiteY7" fmla="*/ 15875 h 170488"/>
                  <a:gd name="connsiteX8" fmla="*/ 158838 w 298538"/>
                  <a:gd name="connsiteY8" fmla="*/ 28575 h 170488"/>
                  <a:gd name="connsiteX9" fmla="*/ 168363 w 298538"/>
                  <a:gd name="connsiteY9" fmla="*/ 34925 h 170488"/>
                  <a:gd name="connsiteX10" fmla="*/ 177888 w 298538"/>
                  <a:gd name="connsiteY10" fmla="*/ 41275 h 170488"/>
                  <a:gd name="connsiteX11" fmla="*/ 196938 w 298538"/>
                  <a:gd name="connsiteY11" fmla="*/ 47625 h 170488"/>
                  <a:gd name="connsiteX12" fmla="*/ 206463 w 298538"/>
                  <a:gd name="connsiteY12" fmla="*/ 44450 h 170488"/>
                  <a:gd name="connsiteX13" fmla="*/ 209638 w 298538"/>
                  <a:gd name="connsiteY13" fmla="*/ 34925 h 170488"/>
                  <a:gd name="connsiteX14" fmla="*/ 219163 w 298538"/>
                  <a:gd name="connsiteY14" fmla="*/ 28575 h 170488"/>
                  <a:gd name="connsiteX15" fmla="*/ 228688 w 298538"/>
                  <a:gd name="connsiteY15" fmla="*/ 19050 h 170488"/>
                  <a:gd name="connsiteX16" fmla="*/ 244563 w 298538"/>
                  <a:gd name="connsiteY16" fmla="*/ 15875 h 170488"/>
                  <a:gd name="connsiteX17" fmla="*/ 298538 w 298538"/>
                  <a:gd name="connsiteY17" fmla="*/ 9525 h 170488"/>
                  <a:gd name="connsiteX18" fmla="*/ 289013 w 298538"/>
                  <a:gd name="connsiteY18" fmla="*/ 28575 h 170488"/>
                  <a:gd name="connsiteX19" fmla="*/ 279488 w 298538"/>
                  <a:gd name="connsiteY19" fmla="*/ 31750 h 170488"/>
                  <a:gd name="connsiteX20" fmla="*/ 263613 w 298538"/>
                  <a:gd name="connsiteY20" fmla="*/ 50800 h 170488"/>
                  <a:gd name="connsiteX21" fmla="*/ 257263 w 298538"/>
                  <a:gd name="connsiteY21" fmla="*/ 60325 h 170488"/>
                  <a:gd name="connsiteX22" fmla="*/ 247738 w 298538"/>
                  <a:gd name="connsiteY22" fmla="*/ 69850 h 170488"/>
                  <a:gd name="connsiteX23" fmla="*/ 241388 w 298538"/>
                  <a:gd name="connsiteY23" fmla="*/ 79375 h 170488"/>
                  <a:gd name="connsiteX24" fmla="*/ 231863 w 298538"/>
                  <a:gd name="connsiteY24" fmla="*/ 92075 h 170488"/>
                  <a:gd name="connsiteX25" fmla="*/ 222338 w 298538"/>
                  <a:gd name="connsiteY25" fmla="*/ 101600 h 170488"/>
                  <a:gd name="connsiteX26" fmla="*/ 209638 w 298538"/>
                  <a:gd name="connsiteY26" fmla="*/ 120650 h 170488"/>
                  <a:gd name="connsiteX27" fmla="*/ 203288 w 298538"/>
                  <a:gd name="connsiteY27" fmla="*/ 130175 h 170488"/>
                  <a:gd name="connsiteX28" fmla="*/ 184238 w 298538"/>
                  <a:gd name="connsiteY28" fmla="*/ 146050 h 170488"/>
                  <a:gd name="connsiteX29" fmla="*/ 162013 w 298538"/>
                  <a:gd name="connsiteY29" fmla="*/ 165100 h 170488"/>
                  <a:gd name="connsiteX30" fmla="*/ 171538 w 298538"/>
                  <a:gd name="connsiteY30" fmla="*/ 117475 h 170488"/>
                  <a:gd name="connsiteX31" fmla="*/ 168363 w 298538"/>
                  <a:gd name="connsiteY31" fmla="*/ 73025 h 170488"/>
                  <a:gd name="connsiteX32" fmla="*/ 142963 w 298538"/>
                  <a:gd name="connsiteY32" fmla="*/ 50800 h 170488"/>
                  <a:gd name="connsiteX33" fmla="*/ 133438 w 298538"/>
                  <a:gd name="connsiteY33" fmla="*/ 44450 h 170488"/>
                  <a:gd name="connsiteX34" fmla="*/ 111213 w 298538"/>
                  <a:gd name="connsiteY34" fmla="*/ 38100 h 170488"/>
                  <a:gd name="connsiteX35" fmla="*/ 95338 w 298538"/>
                  <a:gd name="connsiteY35" fmla="*/ 41275 h 170488"/>
                  <a:gd name="connsiteX36" fmla="*/ 66763 w 298538"/>
                  <a:gd name="connsiteY36" fmla="*/ 63500 h 170488"/>
                  <a:gd name="connsiteX37" fmla="*/ 57238 w 298538"/>
                  <a:gd name="connsiteY37" fmla="*/ 66675 h 170488"/>
                  <a:gd name="connsiteX38" fmla="*/ 47713 w 298538"/>
                  <a:gd name="connsiteY38" fmla="*/ 73025 h 170488"/>
                  <a:gd name="connsiteX39" fmla="*/ 25488 w 298538"/>
                  <a:gd name="connsiteY39" fmla="*/ 79375 h 170488"/>
                  <a:gd name="connsiteX40" fmla="*/ 6438 w 298538"/>
                  <a:gd name="connsiteY40" fmla="*/ 85725 h 170488"/>
                  <a:gd name="connsiteX41" fmla="*/ 3263 w 298538"/>
                  <a:gd name="connsiteY41" fmla="*/ 76200 h 170488"/>
                  <a:gd name="connsiteX42" fmla="*/ 88 w 298538"/>
                  <a:gd name="connsiteY42" fmla="*/ 19050 h 170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298538" h="170488">
                    <a:moveTo>
                      <a:pt x="88" y="19050"/>
                    </a:moveTo>
                    <a:lnTo>
                      <a:pt x="88" y="19050"/>
                    </a:lnTo>
                    <a:cubicBezTo>
                      <a:pt x="6873" y="16506"/>
                      <a:pt x="35329" y="5477"/>
                      <a:pt x="44538" y="3175"/>
                    </a:cubicBezTo>
                    <a:lnTo>
                      <a:pt x="57238" y="0"/>
                    </a:lnTo>
                    <a:cubicBezTo>
                      <a:pt x="67821" y="1058"/>
                      <a:pt x="78476" y="1558"/>
                      <a:pt x="88988" y="3175"/>
                    </a:cubicBezTo>
                    <a:cubicBezTo>
                      <a:pt x="92296" y="3684"/>
                      <a:pt x="95246" y="5624"/>
                      <a:pt x="98513" y="6350"/>
                    </a:cubicBezTo>
                    <a:cubicBezTo>
                      <a:pt x="126580" y="12587"/>
                      <a:pt x="108123" y="6374"/>
                      <a:pt x="130263" y="12700"/>
                    </a:cubicBezTo>
                    <a:cubicBezTo>
                      <a:pt x="133481" y="13619"/>
                      <a:pt x="136862" y="14250"/>
                      <a:pt x="139788" y="15875"/>
                    </a:cubicBezTo>
                    <a:cubicBezTo>
                      <a:pt x="146459" y="19581"/>
                      <a:pt x="152488" y="24342"/>
                      <a:pt x="158838" y="28575"/>
                    </a:cubicBezTo>
                    <a:lnTo>
                      <a:pt x="168363" y="34925"/>
                    </a:lnTo>
                    <a:cubicBezTo>
                      <a:pt x="171538" y="37042"/>
                      <a:pt x="174268" y="40068"/>
                      <a:pt x="177888" y="41275"/>
                    </a:cubicBezTo>
                    <a:lnTo>
                      <a:pt x="196938" y="47625"/>
                    </a:lnTo>
                    <a:cubicBezTo>
                      <a:pt x="200113" y="46567"/>
                      <a:pt x="204096" y="46817"/>
                      <a:pt x="206463" y="44450"/>
                    </a:cubicBezTo>
                    <a:cubicBezTo>
                      <a:pt x="208830" y="42083"/>
                      <a:pt x="207547" y="37538"/>
                      <a:pt x="209638" y="34925"/>
                    </a:cubicBezTo>
                    <a:cubicBezTo>
                      <a:pt x="212022" y="31945"/>
                      <a:pt x="216232" y="31018"/>
                      <a:pt x="219163" y="28575"/>
                    </a:cubicBezTo>
                    <a:cubicBezTo>
                      <a:pt x="222612" y="25700"/>
                      <a:pt x="224672" y="21058"/>
                      <a:pt x="228688" y="19050"/>
                    </a:cubicBezTo>
                    <a:cubicBezTo>
                      <a:pt x="233515" y="16637"/>
                      <a:pt x="239295" y="17046"/>
                      <a:pt x="244563" y="15875"/>
                    </a:cubicBezTo>
                    <a:cubicBezTo>
                      <a:pt x="275637" y="8970"/>
                      <a:pt x="237141" y="14248"/>
                      <a:pt x="298538" y="9525"/>
                    </a:cubicBezTo>
                    <a:cubicBezTo>
                      <a:pt x="296446" y="15800"/>
                      <a:pt x="294608" y="24099"/>
                      <a:pt x="289013" y="28575"/>
                    </a:cubicBezTo>
                    <a:cubicBezTo>
                      <a:pt x="286400" y="30666"/>
                      <a:pt x="282663" y="30692"/>
                      <a:pt x="279488" y="31750"/>
                    </a:cubicBezTo>
                    <a:cubicBezTo>
                      <a:pt x="263722" y="55399"/>
                      <a:pt x="283985" y="26354"/>
                      <a:pt x="263613" y="50800"/>
                    </a:cubicBezTo>
                    <a:cubicBezTo>
                      <a:pt x="261170" y="53731"/>
                      <a:pt x="259706" y="57394"/>
                      <a:pt x="257263" y="60325"/>
                    </a:cubicBezTo>
                    <a:cubicBezTo>
                      <a:pt x="254388" y="63774"/>
                      <a:pt x="250613" y="66401"/>
                      <a:pt x="247738" y="69850"/>
                    </a:cubicBezTo>
                    <a:cubicBezTo>
                      <a:pt x="245295" y="72781"/>
                      <a:pt x="243606" y="76270"/>
                      <a:pt x="241388" y="79375"/>
                    </a:cubicBezTo>
                    <a:cubicBezTo>
                      <a:pt x="238312" y="83681"/>
                      <a:pt x="235307" y="88057"/>
                      <a:pt x="231863" y="92075"/>
                    </a:cubicBezTo>
                    <a:cubicBezTo>
                      <a:pt x="228941" y="95484"/>
                      <a:pt x="225095" y="98056"/>
                      <a:pt x="222338" y="101600"/>
                    </a:cubicBezTo>
                    <a:cubicBezTo>
                      <a:pt x="217653" y="107624"/>
                      <a:pt x="213871" y="114300"/>
                      <a:pt x="209638" y="120650"/>
                    </a:cubicBezTo>
                    <a:cubicBezTo>
                      <a:pt x="207521" y="123825"/>
                      <a:pt x="206463" y="128058"/>
                      <a:pt x="203288" y="130175"/>
                    </a:cubicBezTo>
                    <a:cubicBezTo>
                      <a:pt x="182236" y="144210"/>
                      <a:pt x="205629" y="127715"/>
                      <a:pt x="184238" y="146050"/>
                    </a:cubicBezTo>
                    <a:cubicBezTo>
                      <a:pt x="155727" y="170488"/>
                      <a:pt x="185648" y="141465"/>
                      <a:pt x="162013" y="165100"/>
                    </a:cubicBezTo>
                    <a:cubicBezTo>
                      <a:pt x="168913" y="123699"/>
                      <a:pt x="164292" y="139214"/>
                      <a:pt x="171538" y="117475"/>
                    </a:cubicBezTo>
                    <a:cubicBezTo>
                      <a:pt x="170480" y="102658"/>
                      <a:pt x="170944" y="87653"/>
                      <a:pt x="168363" y="73025"/>
                    </a:cubicBezTo>
                    <a:cubicBezTo>
                      <a:pt x="166599" y="63030"/>
                      <a:pt x="147549" y="53857"/>
                      <a:pt x="142963" y="50800"/>
                    </a:cubicBezTo>
                    <a:cubicBezTo>
                      <a:pt x="139788" y="48683"/>
                      <a:pt x="137140" y="45375"/>
                      <a:pt x="133438" y="44450"/>
                    </a:cubicBezTo>
                    <a:cubicBezTo>
                      <a:pt x="117491" y="40463"/>
                      <a:pt x="124878" y="42655"/>
                      <a:pt x="111213" y="38100"/>
                    </a:cubicBezTo>
                    <a:cubicBezTo>
                      <a:pt x="105921" y="39158"/>
                      <a:pt x="100251" y="39042"/>
                      <a:pt x="95338" y="41275"/>
                    </a:cubicBezTo>
                    <a:cubicBezTo>
                      <a:pt x="55484" y="59390"/>
                      <a:pt x="91726" y="46858"/>
                      <a:pt x="66763" y="63500"/>
                    </a:cubicBezTo>
                    <a:cubicBezTo>
                      <a:pt x="63978" y="65356"/>
                      <a:pt x="60231" y="65178"/>
                      <a:pt x="57238" y="66675"/>
                    </a:cubicBezTo>
                    <a:cubicBezTo>
                      <a:pt x="53825" y="68382"/>
                      <a:pt x="51126" y="71318"/>
                      <a:pt x="47713" y="73025"/>
                    </a:cubicBezTo>
                    <a:cubicBezTo>
                      <a:pt x="42378" y="75693"/>
                      <a:pt x="30574" y="77849"/>
                      <a:pt x="25488" y="79375"/>
                    </a:cubicBezTo>
                    <a:cubicBezTo>
                      <a:pt x="19077" y="81298"/>
                      <a:pt x="6438" y="85725"/>
                      <a:pt x="6438" y="85725"/>
                    </a:cubicBezTo>
                    <a:cubicBezTo>
                      <a:pt x="5380" y="82550"/>
                      <a:pt x="3705" y="79517"/>
                      <a:pt x="3263" y="76200"/>
                    </a:cubicBezTo>
                    <a:cubicBezTo>
                      <a:pt x="0" y="51728"/>
                      <a:pt x="617" y="28575"/>
                      <a:pt x="88" y="1905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6" name="45 Forma libre"/>
              <p:cNvSpPr/>
              <p:nvPr/>
            </p:nvSpPr>
            <p:spPr>
              <a:xfrm>
                <a:off x="3604689" y="7153275"/>
                <a:ext cx="388216" cy="657477"/>
              </a:xfrm>
              <a:custGeom>
                <a:avLst/>
                <a:gdLst>
                  <a:gd name="connsiteX0" fmla="*/ 0 w 388216"/>
                  <a:gd name="connsiteY0" fmla="*/ 31750 h 657477"/>
                  <a:gd name="connsiteX1" fmla="*/ 0 w 388216"/>
                  <a:gd name="connsiteY1" fmla="*/ 31750 h 657477"/>
                  <a:gd name="connsiteX2" fmla="*/ 25400 w 388216"/>
                  <a:gd name="connsiteY2" fmla="*/ 22225 h 657477"/>
                  <a:gd name="connsiteX3" fmla="*/ 34925 w 388216"/>
                  <a:gd name="connsiteY3" fmla="*/ 19050 h 657477"/>
                  <a:gd name="connsiteX4" fmla="*/ 60325 w 388216"/>
                  <a:gd name="connsiteY4" fmla="*/ 12700 h 657477"/>
                  <a:gd name="connsiteX5" fmla="*/ 127000 w 388216"/>
                  <a:gd name="connsiteY5" fmla="*/ 0 h 657477"/>
                  <a:gd name="connsiteX6" fmla="*/ 152400 w 388216"/>
                  <a:gd name="connsiteY6" fmla="*/ 12700 h 657477"/>
                  <a:gd name="connsiteX7" fmla="*/ 161925 w 388216"/>
                  <a:gd name="connsiteY7" fmla="*/ 15875 h 657477"/>
                  <a:gd name="connsiteX8" fmla="*/ 180975 w 388216"/>
                  <a:gd name="connsiteY8" fmla="*/ 25400 h 657477"/>
                  <a:gd name="connsiteX9" fmla="*/ 206375 w 388216"/>
                  <a:gd name="connsiteY9" fmla="*/ 28575 h 657477"/>
                  <a:gd name="connsiteX10" fmla="*/ 225425 w 388216"/>
                  <a:gd name="connsiteY10" fmla="*/ 34925 h 657477"/>
                  <a:gd name="connsiteX11" fmla="*/ 234950 w 388216"/>
                  <a:gd name="connsiteY11" fmla="*/ 38100 h 657477"/>
                  <a:gd name="connsiteX12" fmla="*/ 254000 w 388216"/>
                  <a:gd name="connsiteY12" fmla="*/ 50800 h 657477"/>
                  <a:gd name="connsiteX13" fmla="*/ 269875 w 388216"/>
                  <a:gd name="connsiteY13" fmla="*/ 66675 h 657477"/>
                  <a:gd name="connsiteX14" fmla="*/ 288925 w 388216"/>
                  <a:gd name="connsiteY14" fmla="*/ 85725 h 657477"/>
                  <a:gd name="connsiteX15" fmla="*/ 307975 w 388216"/>
                  <a:gd name="connsiteY15" fmla="*/ 101600 h 657477"/>
                  <a:gd name="connsiteX16" fmla="*/ 317500 w 388216"/>
                  <a:gd name="connsiteY16" fmla="*/ 107950 h 657477"/>
                  <a:gd name="connsiteX17" fmla="*/ 327025 w 388216"/>
                  <a:gd name="connsiteY17" fmla="*/ 117475 h 657477"/>
                  <a:gd name="connsiteX18" fmla="*/ 346075 w 388216"/>
                  <a:gd name="connsiteY18" fmla="*/ 130175 h 657477"/>
                  <a:gd name="connsiteX19" fmla="*/ 355600 w 388216"/>
                  <a:gd name="connsiteY19" fmla="*/ 149225 h 657477"/>
                  <a:gd name="connsiteX20" fmla="*/ 358775 w 388216"/>
                  <a:gd name="connsiteY20" fmla="*/ 158750 h 657477"/>
                  <a:gd name="connsiteX21" fmla="*/ 365125 w 388216"/>
                  <a:gd name="connsiteY21" fmla="*/ 168275 h 657477"/>
                  <a:gd name="connsiteX22" fmla="*/ 368300 w 388216"/>
                  <a:gd name="connsiteY22" fmla="*/ 177800 h 657477"/>
                  <a:gd name="connsiteX23" fmla="*/ 377825 w 388216"/>
                  <a:gd name="connsiteY23" fmla="*/ 196850 h 657477"/>
                  <a:gd name="connsiteX24" fmla="*/ 381000 w 388216"/>
                  <a:gd name="connsiteY24" fmla="*/ 254000 h 657477"/>
                  <a:gd name="connsiteX25" fmla="*/ 374650 w 388216"/>
                  <a:gd name="connsiteY25" fmla="*/ 365125 h 657477"/>
                  <a:gd name="connsiteX26" fmla="*/ 371475 w 388216"/>
                  <a:gd name="connsiteY26" fmla="*/ 387350 h 657477"/>
                  <a:gd name="connsiteX27" fmla="*/ 365125 w 388216"/>
                  <a:gd name="connsiteY27" fmla="*/ 406400 h 657477"/>
                  <a:gd name="connsiteX28" fmla="*/ 355600 w 388216"/>
                  <a:gd name="connsiteY28" fmla="*/ 434975 h 657477"/>
                  <a:gd name="connsiteX29" fmla="*/ 349250 w 388216"/>
                  <a:gd name="connsiteY29" fmla="*/ 454025 h 657477"/>
                  <a:gd name="connsiteX30" fmla="*/ 346075 w 388216"/>
                  <a:gd name="connsiteY30" fmla="*/ 463550 h 657477"/>
                  <a:gd name="connsiteX31" fmla="*/ 336550 w 388216"/>
                  <a:gd name="connsiteY31" fmla="*/ 473075 h 657477"/>
                  <a:gd name="connsiteX32" fmla="*/ 320675 w 388216"/>
                  <a:gd name="connsiteY32" fmla="*/ 501650 h 657477"/>
                  <a:gd name="connsiteX33" fmla="*/ 301625 w 388216"/>
                  <a:gd name="connsiteY33" fmla="*/ 514350 h 657477"/>
                  <a:gd name="connsiteX34" fmla="*/ 285750 w 388216"/>
                  <a:gd name="connsiteY34" fmla="*/ 527050 h 657477"/>
                  <a:gd name="connsiteX35" fmla="*/ 279400 w 388216"/>
                  <a:gd name="connsiteY35" fmla="*/ 536575 h 657477"/>
                  <a:gd name="connsiteX36" fmla="*/ 269875 w 388216"/>
                  <a:gd name="connsiteY36" fmla="*/ 542925 h 657477"/>
                  <a:gd name="connsiteX37" fmla="*/ 260350 w 388216"/>
                  <a:gd name="connsiteY37" fmla="*/ 552450 h 657477"/>
                  <a:gd name="connsiteX38" fmla="*/ 250825 w 388216"/>
                  <a:gd name="connsiteY38" fmla="*/ 558800 h 657477"/>
                  <a:gd name="connsiteX39" fmla="*/ 241300 w 388216"/>
                  <a:gd name="connsiteY39" fmla="*/ 568325 h 657477"/>
                  <a:gd name="connsiteX40" fmla="*/ 231775 w 388216"/>
                  <a:gd name="connsiteY40" fmla="*/ 574675 h 657477"/>
                  <a:gd name="connsiteX41" fmla="*/ 222250 w 388216"/>
                  <a:gd name="connsiteY41" fmla="*/ 584200 h 657477"/>
                  <a:gd name="connsiteX42" fmla="*/ 212725 w 388216"/>
                  <a:gd name="connsiteY42" fmla="*/ 587375 h 657477"/>
                  <a:gd name="connsiteX43" fmla="*/ 193675 w 388216"/>
                  <a:gd name="connsiteY43" fmla="*/ 600075 h 657477"/>
                  <a:gd name="connsiteX44" fmla="*/ 193675 w 388216"/>
                  <a:gd name="connsiteY44" fmla="*/ 600075 h 657477"/>
                  <a:gd name="connsiteX45" fmla="*/ 174625 w 388216"/>
                  <a:gd name="connsiteY45" fmla="*/ 615950 h 657477"/>
                  <a:gd name="connsiteX46" fmla="*/ 155575 w 388216"/>
                  <a:gd name="connsiteY46" fmla="*/ 622300 h 657477"/>
                  <a:gd name="connsiteX47" fmla="*/ 146050 w 388216"/>
                  <a:gd name="connsiteY47" fmla="*/ 625475 h 657477"/>
                  <a:gd name="connsiteX48" fmla="*/ 123825 w 388216"/>
                  <a:gd name="connsiteY48" fmla="*/ 638175 h 657477"/>
                  <a:gd name="connsiteX49" fmla="*/ 114300 w 388216"/>
                  <a:gd name="connsiteY49" fmla="*/ 641350 h 657477"/>
                  <a:gd name="connsiteX50" fmla="*/ 107950 w 388216"/>
                  <a:gd name="connsiteY50" fmla="*/ 612775 h 657477"/>
                  <a:gd name="connsiteX51" fmla="*/ 101600 w 388216"/>
                  <a:gd name="connsiteY51" fmla="*/ 593725 h 657477"/>
                  <a:gd name="connsiteX52" fmla="*/ 98425 w 388216"/>
                  <a:gd name="connsiteY52" fmla="*/ 584200 h 657477"/>
                  <a:gd name="connsiteX53" fmla="*/ 95250 w 388216"/>
                  <a:gd name="connsiteY53" fmla="*/ 574675 h 657477"/>
                  <a:gd name="connsiteX54" fmla="*/ 92075 w 388216"/>
                  <a:gd name="connsiteY54" fmla="*/ 561975 h 657477"/>
                  <a:gd name="connsiteX55" fmla="*/ 82550 w 388216"/>
                  <a:gd name="connsiteY55" fmla="*/ 552450 h 657477"/>
                  <a:gd name="connsiteX56" fmla="*/ 73025 w 388216"/>
                  <a:gd name="connsiteY56" fmla="*/ 533400 h 657477"/>
                  <a:gd name="connsiteX57" fmla="*/ 63500 w 388216"/>
                  <a:gd name="connsiteY57" fmla="*/ 514350 h 657477"/>
                  <a:gd name="connsiteX58" fmla="*/ 60325 w 388216"/>
                  <a:gd name="connsiteY58" fmla="*/ 498475 h 657477"/>
                  <a:gd name="connsiteX59" fmla="*/ 57150 w 388216"/>
                  <a:gd name="connsiteY59" fmla="*/ 488950 h 657477"/>
                  <a:gd name="connsiteX60" fmla="*/ 53975 w 388216"/>
                  <a:gd name="connsiteY60" fmla="*/ 466725 h 657477"/>
                  <a:gd name="connsiteX61" fmla="*/ 47625 w 388216"/>
                  <a:gd name="connsiteY61" fmla="*/ 444500 h 657477"/>
                  <a:gd name="connsiteX62" fmla="*/ 41275 w 388216"/>
                  <a:gd name="connsiteY62" fmla="*/ 419100 h 657477"/>
                  <a:gd name="connsiteX63" fmla="*/ 38100 w 388216"/>
                  <a:gd name="connsiteY63" fmla="*/ 406400 h 657477"/>
                  <a:gd name="connsiteX64" fmla="*/ 31750 w 388216"/>
                  <a:gd name="connsiteY64" fmla="*/ 393700 h 657477"/>
                  <a:gd name="connsiteX65" fmla="*/ 28575 w 388216"/>
                  <a:gd name="connsiteY65" fmla="*/ 355600 h 657477"/>
                  <a:gd name="connsiteX66" fmla="*/ 25400 w 388216"/>
                  <a:gd name="connsiteY66" fmla="*/ 339725 h 657477"/>
                  <a:gd name="connsiteX67" fmla="*/ 22225 w 388216"/>
                  <a:gd name="connsiteY67" fmla="*/ 304800 h 657477"/>
                  <a:gd name="connsiteX68" fmla="*/ 19050 w 388216"/>
                  <a:gd name="connsiteY68" fmla="*/ 282575 h 657477"/>
                  <a:gd name="connsiteX69" fmla="*/ 15875 w 388216"/>
                  <a:gd name="connsiteY69" fmla="*/ 257175 h 657477"/>
                  <a:gd name="connsiteX70" fmla="*/ 19050 w 388216"/>
                  <a:gd name="connsiteY70" fmla="*/ 127000 h 657477"/>
                  <a:gd name="connsiteX71" fmla="*/ 12700 w 388216"/>
                  <a:gd name="connsiteY71" fmla="*/ 76200 h 657477"/>
                  <a:gd name="connsiteX72" fmla="*/ 6350 w 388216"/>
                  <a:gd name="connsiteY72" fmla="*/ 63500 h 657477"/>
                  <a:gd name="connsiteX73" fmla="*/ 3175 w 388216"/>
                  <a:gd name="connsiteY73" fmla="*/ 53975 h 657477"/>
                  <a:gd name="connsiteX74" fmla="*/ 0 w 388216"/>
                  <a:gd name="connsiteY74" fmla="*/ 31750 h 6574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388216" h="657477">
                    <a:moveTo>
                      <a:pt x="0" y="31750"/>
                    </a:moveTo>
                    <a:lnTo>
                      <a:pt x="0" y="31750"/>
                    </a:lnTo>
                    <a:lnTo>
                      <a:pt x="25400" y="22225"/>
                    </a:lnTo>
                    <a:cubicBezTo>
                      <a:pt x="28545" y="21081"/>
                      <a:pt x="31678" y="19862"/>
                      <a:pt x="34925" y="19050"/>
                    </a:cubicBezTo>
                    <a:lnTo>
                      <a:pt x="60325" y="12700"/>
                    </a:lnTo>
                    <a:lnTo>
                      <a:pt x="127000" y="0"/>
                    </a:lnTo>
                    <a:cubicBezTo>
                      <a:pt x="135467" y="4233"/>
                      <a:pt x="143782" y="8783"/>
                      <a:pt x="152400" y="12700"/>
                    </a:cubicBezTo>
                    <a:cubicBezTo>
                      <a:pt x="155447" y="14085"/>
                      <a:pt x="158932" y="14378"/>
                      <a:pt x="161925" y="15875"/>
                    </a:cubicBezTo>
                    <a:cubicBezTo>
                      <a:pt x="173546" y="21685"/>
                      <a:pt x="168434" y="23120"/>
                      <a:pt x="180975" y="25400"/>
                    </a:cubicBezTo>
                    <a:cubicBezTo>
                      <a:pt x="189370" y="26926"/>
                      <a:pt x="197908" y="27517"/>
                      <a:pt x="206375" y="28575"/>
                    </a:cubicBezTo>
                    <a:lnTo>
                      <a:pt x="225425" y="34925"/>
                    </a:lnTo>
                    <a:cubicBezTo>
                      <a:pt x="228600" y="35983"/>
                      <a:pt x="232165" y="36244"/>
                      <a:pt x="234950" y="38100"/>
                    </a:cubicBezTo>
                    <a:lnTo>
                      <a:pt x="254000" y="50800"/>
                    </a:lnTo>
                    <a:cubicBezTo>
                      <a:pt x="267085" y="70427"/>
                      <a:pt x="252557" y="51281"/>
                      <a:pt x="269875" y="66675"/>
                    </a:cubicBezTo>
                    <a:cubicBezTo>
                      <a:pt x="276587" y="72641"/>
                      <a:pt x="281453" y="80744"/>
                      <a:pt x="288925" y="85725"/>
                    </a:cubicBezTo>
                    <a:cubicBezTo>
                      <a:pt x="312574" y="101491"/>
                      <a:pt x="283529" y="81228"/>
                      <a:pt x="307975" y="101600"/>
                    </a:cubicBezTo>
                    <a:cubicBezTo>
                      <a:pt x="310906" y="104043"/>
                      <a:pt x="314569" y="105507"/>
                      <a:pt x="317500" y="107950"/>
                    </a:cubicBezTo>
                    <a:cubicBezTo>
                      <a:pt x="320949" y="110825"/>
                      <a:pt x="323481" y="114718"/>
                      <a:pt x="327025" y="117475"/>
                    </a:cubicBezTo>
                    <a:cubicBezTo>
                      <a:pt x="333049" y="122160"/>
                      <a:pt x="346075" y="130175"/>
                      <a:pt x="346075" y="130175"/>
                    </a:cubicBezTo>
                    <a:cubicBezTo>
                      <a:pt x="354055" y="154116"/>
                      <a:pt x="343290" y="124606"/>
                      <a:pt x="355600" y="149225"/>
                    </a:cubicBezTo>
                    <a:cubicBezTo>
                      <a:pt x="357097" y="152218"/>
                      <a:pt x="357278" y="155757"/>
                      <a:pt x="358775" y="158750"/>
                    </a:cubicBezTo>
                    <a:cubicBezTo>
                      <a:pt x="360482" y="162163"/>
                      <a:pt x="363418" y="164862"/>
                      <a:pt x="365125" y="168275"/>
                    </a:cubicBezTo>
                    <a:cubicBezTo>
                      <a:pt x="366622" y="171268"/>
                      <a:pt x="366803" y="174807"/>
                      <a:pt x="368300" y="177800"/>
                    </a:cubicBezTo>
                    <a:cubicBezTo>
                      <a:pt x="380610" y="202419"/>
                      <a:pt x="369845" y="172909"/>
                      <a:pt x="377825" y="196850"/>
                    </a:cubicBezTo>
                    <a:cubicBezTo>
                      <a:pt x="378883" y="215900"/>
                      <a:pt x="381000" y="234921"/>
                      <a:pt x="381000" y="254000"/>
                    </a:cubicBezTo>
                    <a:cubicBezTo>
                      <a:pt x="381000" y="349107"/>
                      <a:pt x="388216" y="324427"/>
                      <a:pt x="374650" y="365125"/>
                    </a:cubicBezTo>
                    <a:cubicBezTo>
                      <a:pt x="373592" y="372533"/>
                      <a:pt x="373158" y="380058"/>
                      <a:pt x="371475" y="387350"/>
                    </a:cubicBezTo>
                    <a:cubicBezTo>
                      <a:pt x="369970" y="393872"/>
                      <a:pt x="367242" y="400050"/>
                      <a:pt x="365125" y="406400"/>
                    </a:cubicBezTo>
                    <a:lnTo>
                      <a:pt x="355600" y="434975"/>
                    </a:lnTo>
                    <a:lnTo>
                      <a:pt x="349250" y="454025"/>
                    </a:lnTo>
                    <a:cubicBezTo>
                      <a:pt x="348192" y="457200"/>
                      <a:pt x="348442" y="461183"/>
                      <a:pt x="346075" y="463550"/>
                    </a:cubicBezTo>
                    <a:lnTo>
                      <a:pt x="336550" y="473075"/>
                    </a:lnTo>
                    <a:cubicBezTo>
                      <a:pt x="333241" y="483001"/>
                      <a:pt x="330033" y="495412"/>
                      <a:pt x="320675" y="501650"/>
                    </a:cubicBezTo>
                    <a:lnTo>
                      <a:pt x="301625" y="514350"/>
                    </a:lnTo>
                    <a:cubicBezTo>
                      <a:pt x="283427" y="541647"/>
                      <a:pt x="307658" y="509523"/>
                      <a:pt x="285750" y="527050"/>
                    </a:cubicBezTo>
                    <a:cubicBezTo>
                      <a:pt x="282770" y="529434"/>
                      <a:pt x="282098" y="533877"/>
                      <a:pt x="279400" y="536575"/>
                    </a:cubicBezTo>
                    <a:cubicBezTo>
                      <a:pt x="276702" y="539273"/>
                      <a:pt x="272806" y="540482"/>
                      <a:pt x="269875" y="542925"/>
                    </a:cubicBezTo>
                    <a:cubicBezTo>
                      <a:pt x="266426" y="545800"/>
                      <a:pt x="263799" y="549575"/>
                      <a:pt x="260350" y="552450"/>
                    </a:cubicBezTo>
                    <a:cubicBezTo>
                      <a:pt x="257419" y="554893"/>
                      <a:pt x="253756" y="556357"/>
                      <a:pt x="250825" y="558800"/>
                    </a:cubicBezTo>
                    <a:cubicBezTo>
                      <a:pt x="247376" y="561675"/>
                      <a:pt x="244749" y="565450"/>
                      <a:pt x="241300" y="568325"/>
                    </a:cubicBezTo>
                    <a:cubicBezTo>
                      <a:pt x="238369" y="570768"/>
                      <a:pt x="234706" y="572232"/>
                      <a:pt x="231775" y="574675"/>
                    </a:cubicBezTo>
                    <a:cubicBezTo>
                      <a:pt x="228326" y="577550"/>
                      <a:pt x="225986" y="581709"/>
                      <a:pt x="222250" y="584200"/>
                    </a:cubicBezTo>
                    <a:cubicBezTo>
                      <a:pt x="219465" y="586056"/>
                      <a:pt x="215651" y="585750"/>
                      <a:pt x="212725" y="587375"/>
                    </a:cubicBezTo>
                    <a:cubicBezTo>
                      <a:pt x="206054" y="591081"/>
                      <a:pt x="200025" y="595842"/>
                      <a:pt x="193675" y="600075"/>
                    </a:cubicBezTo>
                    <a:lnTo>
                      <a:pt x="193675" y="600075"/>
                    </a:lnTo>
                    <a:cubicBezTo>
                      <a:pt x="187693" y="606057"/>
                      <a:pt x="182582" y="612414"/>
                      <a:pt x="174625" y="615950"/>
                    </a:cubicBezTo>
                    <a:cubicBezTo>
                      <a:pt x="168508" y="618668"/>
                      <a:pt x="161925" y="620183"/>
                      <a:pt x="155575" y="622300"/>
                    </a:cubicBezTo>
                    <a:cubicBezTo>
                      <a:pt x="152400" y="623358"/>
                      <a:pt x="148835" y="623619"/>
                      <a:pt x="146050" y="625475"/>
                    </a:cubicBezTo>
                    <a:cubicBezTo>
                      <a:pt x="136484" y="631852"/>
                      <a:pt x="135104" y="633341"/>
                      <a:pt x="123825" y="638175"/>
                    </a:cubicBezTo>
                    <a:cubicBezTo>
                      <a:pt x="120749" y="639493"/>
                      <a:pt x="117475" y="640292"/>
                      <a:pt x="114300" y="641350"/>
                    </a:cubicBezTo>
                    <a:cubicBezTo>
                      <a:pt x="105216" y="614098"/>
                      <a:pt x="119126" y="657477"/>
                      <a:pt x="107950" y="612775"/>
                    </a:cubicBezTo>
                    <a:cubicBezTo>
                      <a:pt x="106327" y="606281"/>
                      <a:pt x="103717" y="600075"/>
                      <a:pt x="101600" y="593725"/>
                    </a:cubicBezTo>
                    <a:lnTo>
                      <a:pt x="98425" y="584200"/>
                    </a:lnTo>
                    <a:cubicBezTo>
                      <a:pt x="97367" y="581025"/>
                      <a:pt x="96062" y="577922"/>
                      <a:pt x="95250" y="574675"/>
                    </a:cubicBezTo>
                    <a:cubicBezTo>
                      <a:pt x="94192" y="570442"/>
                      <a:pt x="94240" y="565764"/>
                      <a:pt x="92075" y="561975"/>
                    </a:cubicBezTo>
                    <a:cubicBezTo>
                      <a:pt x="89847" y="558076"/>
                      <a:pt x="85725" y="555625"/>
                      <a:pt x="82550" y="552450"/>
                    </a:cubicBezTo>
                    <a:cubicBezTo>
                      <a:pt x="74570" y="528509"/>
                      <a:pt x="85335" y="558019"/>
                      <a:pt x="73025" y="533400"/>
                    </a:cubicBezTo>
                    <a:cubicBezTo>
                      <a:pt x="59880" y="507110"/>
                      <a:pt x="81698" y="541647"/>
                      <a:pt x="63500" y="514350"/>
                    </a:cubicBezTo>
                    <a:cubicBezTo>
                      <a:pt x="62442" y="509058"/>
                      <a:pt x="61634" y="503710"/>
                      <a:pt x="60325" y="498475"/>
                    </a:cubicBezTo>
                    <a:cubicBezTo>
                      <a:pt x="59513" y="495228"/>
                      <a:pt x="57806" y="492232"/>
                      <a:pt x="57150" y="488950"/>
                    </a:cubicBezTo>
                    <a:cubicBezTo>
                      <a:pt x="55682" y="481612"/>
                      <a:pt x="55314" y="474088"/>
                      <a:pt x="53975" y="466725"/>
                    </a:cubicBezTo>
                    <a:cubicBezTo>
                      <a:pt x="51091" y="450861"/>
                      <a:pt x="51335" y="458102"/>
                      <a:pt x="47625" y="444500"/>
                    </a:cubicBezTo>
                    <a:cubicBezTo>
                      <a:pt x="45329" y="436080"/>
                      <a:pt x="43392" y="427567"/>
                      <a:pt x="41275" y="419100"/>
                    </a:cubicBezTo>
                    <a:cubicBezTo>
                      <a:pt x="40217" y="414867"/>
                      <a:pt x="40051" y="410303"/>
                      <a:pt x="38100" y="406400"/>
                    </a:cubicBezTo>
                    <a:lnTo>
                      <a:pt x="31750" y="393700"/>
                    </a:lnTo>
                    <a:cubicBezTo>
                      <a:pt x="30692" y="381000"/>
                      <a:pt x="30064" y="368257"/>
                      <a:pt x="28575" y="355600"/>
                    </a:cubicBezTo>
                    <a:cubicBezTo>
                      <a:pt x="27944" y="350241"/>
                      <a:pt x="26069" y="345080"/>
                      <a:pt x="25400" y="339725"/>
                    </a:cubicBezTo>
                    <a:cubicBezTo>
                      <a:pt x="23950" y="328126"/>
                      <a:pt x="23516" y="316418"/>
                      <a:pt x="22225" y="304800"/>
                    </a:cubicBezTo>
                    <a:cubicBezTo>
                      <a:pt x="21399" y="297362"/>
                      <a:pt x="20039" y="289993"/>
                      <a:pt x="19050" y="282575"/>
                    </a:cubicBezTo>
                    <a:cubicBezTo>
                      <a:pt x="17922" y="274117"/>
                      <a:pt x="16933" y="265642"/>
                      <a:pt x="15875" y="257175"/>
                    </a:cubicBezTo>
                    <a:cubicBezTo>
                      <a:pt x="16933" y="213783"/>
                      <a:pt x="19050" y="170405"/>
                      <a:pt x="19050" y="127000"/>
                    </a:cubicBezTo>
                    <a:cubicBezTo>
                      <a:pt x="19050" y="111117"/>
                      <a:pt x="19406" y="91848"/>
                      <a:pt x="12700" y="76200"/>
                    </a:cubicBezTo>
                    <a:cubicBezTo>
                      <a:pt x="10836" y="71850"/>
                      <a:pt x="8214" y="67850"/>
                      <a:pt x="6350" y="63500"/>
                    </a:cubicBezTo>
                    <a:cubicBezTo>
                      <a:pt x="5032" y="60424"/>
                      <a:pt x="3987" y="57222"/>
                      <a:pt x="3175" y="53975"/>
                    </a:cubicBezTo>
                    <a:cubicBezTo>
                      <a:pt x="1866" y="48740"/>
                      <a:pt x="0" y="38100"/>
                      <a:pt x="0" y="3175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0" name="39 Forma libre"/>
              <p:cNvSpPr/>
              <p:nvPr/>
            </p:nvSpPr>
            <p:spPr>
              <a:xfrm>
                <a:off x="4874689" y="6411913"/>
                <a:ext cx="1491382" cy="1535112"/>
              </a:xfrm>
              <a:custGeom>
                <a:avLst/>
                <a:gdLst>
                  <a:gd name="connsiteX0" fmla="*/ 0 w 1491382"/>
                  <a:gd name="connsiteY0" fmla="*/ 522287 h 1535112"/>
                  <a:gd name="connsiteX1" fmla="*/ 0 w 1491382"/>
                  <a:gd name="connsiteY1" fmla="*/ 522287 h 1535112"/>
                  <a:gd name="connsiteX2" fmla="*/ 6350 w 1491382"/>
                  <a:gd name="connsiteY2" fmla="*/ 493712 h 1535112"/>
                  <a:gd name="connsiteX3" fmla="*/ 19050 w 1491382"/>
                  <a:gd name="connsiteY3" fmla="*/ 474662 h 1535112"/>
                  <a:gd name="connsiteX4" fmla="*/ 44450 w 1491382"/>
                  <a:gd name="connsiteY4" fmla="*/ 452437 h 1535112"/>
                  <a:gd name="connsiteX5" fmla="*/ 57150 w 1491382"/>
                  <a:gd name="connsiteY5" fmla="*/ 442912 h 1535112"/>
                  <a:gd name="connsiteX6" fmla="*/ 76200 w 1491382"/>
                  <a:gd name="connsiteY6" fmla="*/ 430212 h 1535112"/>
                  <a:gd name="connsiteX7" fmla="*/ 95250 w 1491382"/>
                  <a:gd name="connsiteY7" fmla="*/ 417512 h 1535112"/>
                  <a:gd name="connsiteX8" fmla="*/ 219075 w 1491382"/>
                  <a:gd name="connsiteY8" fmla="*/ 287337 h 1535112"/>
                  <a:gd name="connsiteX9" fmla="*/ 263525 w 1491382"/>
                  <a:gd name="connsiteY9" fmla="*/ 268287 h 1535112"/>
                  <a:gd name="connsiteX10" fmla="*/ 273050 w 1491382"/>
                  <a:gd name="connsiteY10" fmla="*/ 265112 h 1535112"/>
                  <a:gd name="connsiteX11" fmla="*/ 292100 w 1491382"/>
                  <a:gd name="connsiteY11" fmla="*/ 252412 h 1535112"/>
                  <a:gd name="connsiteX12" fmla="*/ 339725 w 1491382"/>
                  <a:gd name="connsiteY12" fmla="*/ 220662 h 1535112"/>
                  <a:gd name="connsiteX13" fmla="*/ 358775 w 1491382"/>
                  <a:gd name="connsiteY13" fmla="*/ 207962 h 1535112"/>
                  <a:gd name="connsiteX14" fmla="*/ 368300 w 1491382"/>
                  <a:gd name="connsiteY14" fmla="*/ 201612 h 1535112"/>
                  <a:gd name="connsiteX15" fmla="*/ 377825 w 1491382"/>
                  <a:gd name="connsiteY15" fmla="*/ 198437 h 1535112"/>
                  <a:gd name="connsiteX16" fmla="*/ 396875 w 1491382"/>
                  <a:gd name="connsiteY16" fmla="*/ 188912 h 1535112"/>
                  <a:gd name="connsiteX17" fmla="*/ 403225 w 1491382"/>
                  <a:gd name="connsiteY17" fmla="*/ 179387 h 1535112"/>
                  <a:gd name="connsiteX18" fmla="*/ 412750 w 1491382"/>
                  <a:gd name="connsiteY18" fmla="*/ 176212 h 1535112"/>
                  <a:gd name="connsiteX19" fmla="*/ 422275 w 1491382"/>
                  <a:gd name="connsiteY19" fmla="*/ 169862 h 1535112"/>
                  <a:gd name="connsiteX20" fmla="*/ 431800 w 1491382"/>
                  <a:gd name="connsiteY20" fmla="*/ 166687 h 1535112"/>
                  <a:gd name="connsiteX21" fmla="*/ 441325 w 1491382"/>
                  <a:gd name="connsiteY21" fmla="*/ 160337 h 1535112"/>
                  <a:gd name="connsiteX22" fmla="*/ 463550 w 1491382"/>
                  <a:gd name="connsiteY22" fmla="*/ 153987 h 1535112"/>
                  <a:gd name="connsiteX23" fmla="*/ 473075 w 1491382"/>
                  <a:gd name="connsiteY23" fmla="*/ 147637 h 1535112"/>
                  <a:gd name="connsiteX24" fmla="*/ 511175 w 1491382"/>
                  <a:gd name="connsiteY24" fmla="*/ 147637 h 1535112"/>
                  <a:gd name="connsiteX25" fmla="*/ 520700 w 1491382"/>
                  <a:gd name="connsiteY25" fmla="*/ 150812 h 1535112"/>
                  <a:gd name="connsiteX26" fmla="*/ 539750 w 1491382"/>
                  <a:gd name="connsiteY26" fmla="*/ 163512 h 1535112"/>
                  <a:gd name="connsiteX27" fmla="*/ 549275 w 1491382"/>
                  <a:gd name="connsiteY27" fmla="*/ 166687 h 1535112"/>
                  <a:gd name="connsiteX28" fmla="*/ 558800 w 1491382"/>
                  <a:gd name="connsiteY28" fmla="*/ 173037 h 1535112"/>
                  <a:gd name="connsiteX29" fmla="*/ 577850 w 1491382"/>
                  <a:gd name="connsiteY29" fmla="*/ 179387 h 1535112"/>
                  <a:gd name="connsiteX30" fmla="*/ 587375 w 1491382"/>
                  <a:gd name="connsiteY30" fmla="*/ 182562 h 1535112"/>
                  <a:gd name="connsiteX31" fmla="*/ 596900 w 1491382"/>
                  <a:gd name="connsiteY31" fmla="*/ 192087 h 1535112"/>
                  <a:gd name="connsiteX32" fmla="*/ 606425 w 1491382"/>
                  <a:gd name="connsiteY32" fmla="*/ 198437 h 1535112"/>
                  <a:gd name="connsiteX33" fmla="*/ 625475 w 1491382"/>
                  <a:gd name="connsiteY33" fmla="*/ 217487 h 1535112"/>
                  <a:gd name="connsiteX34" fmla="*/ 650875 w 1491382"/>
                  <a:gd name="connsiteY34" fmla="*/ 230187 h 1535112"/>
                  <a:gd name="connsiteX35" fmla="*/ 669925 w 1491382"/>
                  <a:gd name="connsiteY35" fmla="*/ 249237 h 1535112"/>
                  <a:gd name="connsiteX36" fmla="*/ 688975 w 1491382"/>
                  <a:gd name="connsiteY36" fmla="*/ 258762 h 1535112"/>
                  <a:gd name="connsiteX37" fmla="*/ 708025 w 1491382"/>
                  <a:gd name="connsiteY37" fmla="*/ 274637 h 1535112"/>
                  <a:gd name="connsiteX38" fmla="*/ 717550 w 1491382"/>
                  <a:gd name="connsiteY38" fmla="*/ 277812 h 1535112"/>
                  <a:gd name="connsiteX39" fmla="*/ 727075 w 1491382"/>
                  <a:gd name="connsiteY39" fmla="*/ 284162 h 1535112"/>
                  <a:gd name="connsiteX40" fmla="*/ 736600 w 1491382"/>
                  <a:gd name="connsiteY40" fmla="*/ 287337 h 1535112"/>
                  <a:gd name="connsiteX41" fmla="*/ 746125 w 1491382"/>
                  <a:gd name="connsiteY41" fmla="*/ 293687 h 1535112"/>
                  <a:gd name="connsiteX42" fmla="*/ 765175 w 1491382"/>
                  <a:gd name="connsiteY42" fmla="*/ 300037 h 1535112"/>
                  <a:gd name="connsiteX43" fmla="*/ 774700 w 1491382"/>
                  <a:gd name="connsiteY43" fmla="*/ 306387 h 1535112"/>
                  <a:gd name="connsiteX44" fmla="*/ 793750 w 1491382"/>
                  <a:gd name="connsiteY44" fmla="*/ 312737 h 1535112"/>
                  <a:gd name="connsiteX45" fmla="*/ 847725 w 1491382"/>
                  <a:gd name="connsiteY45" fmla="*/ 309562 h 1535112"/>
                  <a:gd name="connsiteX46" fmla="*/ 857250 w 1491382"/>
                  <a:gd name="connsiteY46" fmla="*/ 306387 h 1535112"/>
                  <a:gd name="connsiteX47" fmla="*/ 879475 w 1491382"/>
                  <a:gd name="connsiteY47" fmla="*/ 303212 h 1535112"/>
                  <a:gd name="connsiteX48" fmla="*/ 898525 w 1491382"/>
                  <a:gd name="connsiteY48" fmla="*/ 290512 h 1535112"/>
                  <a:gd name="connsiteX49" fmla="*/ 911225 w 1491382"/>
                  <a:gd name="connsiteY49" fmla="*/ 271462 h 1535112"/>
                  <a:gd name="connsiteX50" fmla="*/ 930275 w 1491382"/>
                  <a:gd name="connsiteY50" fmla="*/ 255587 h 1535112"/>
                  <a:gd name="connsiteX51" fmla="*/ 949325 w 1491382"/>
                  <a:gd name="connsiteY51" fmla="*/ 242887 h 1535112"/>
                  <a:gd name="connsiteX52" fmla="*/ 968375 w 1491382"/>
                  <a:gd name="connsiteY52" fmla="*/ 227012 h 1535112"/>
                  <a:gd name="connsiteX53" fmla="*/ 974725 w 1491382"/>
                  <a:gd name="connsiteY53" fmla="*/ 217487 h 1535112"/>
                  <a:gd name="connsiteX54" fmla="*/ 993775 w 1491382"/>
                  <a:gd name="connsiteY54" fmla="*/ 201612 h 1535112"/>
                  <a:gd name="connsiteX55" fmla="*/ 1016000 w 1491382"/>
                  <a:gd name="connsiteY55" fmla="*/ 176212 h 1535112"/>
                  <a:gd name="connsiteX56" fmla="*/ 1022350 w 1491382"/>
                  <a:gd name="connsiteY56" fmla="*/ 166687 h 1535112"/>
                  <a:gd name="connsiteX57" fmla="*/ 1031875 w 1491382"/>
                  <a:gd name="connsiteY57" fmla="*/ 157162 h 1535112"/>
                  <a:gd name="connsiteX58" fmla="*/ 1044575 w 1491382"/>
                  <a:gd name="connsiteY58" fmla="*/ 141287 h 1535112"/>
                  <a:gd name="connsiteX59" fmla="*/ 1054100 w 1491382"/>
                  <a:gd name="connsiteY59" fmla="*/ 122237 h 1535112"/>
                  <a:gd name="connsiteX60" fmla="*/ 1057275 w 1491382"/>
                  <a:gd name="connsiteY60" fmla="*/ 112712 h 1535112"/>
                  <a:gd name="connsiteX61" fmla="*/ 1063625 w 1491382"/>
                  <a:gd name="connsiteY61" fmla="*/ 103187 h 1535112"/>
                  <a:gd name="connsiteX62" fmla="*/ 1069975 w 1491382"/>
                  <a:gd name="connsiteY62" fmla="*/ 84137 h 1535112"/>
                  <a:gd name="connsiteX63" fmla="*/ 1073150 w 1491382"/>
                  <a:gd name="connsiteY63" fmla="*/ 74612 h 1535112"/>
                  <a:gd name="connsiteX64" fmla="*/ 1076325 w 1491382"/>
                  <a:gd name="connsiteY64" fmla="*/ 65087 h 1535112"/>
                  <a:gd name="connsiteX65" fmla="*/ 1085850 w 1491382"/>
                  <a:gd name="connsiteY65" fmla="*/ 46037 h 1535112"/>
                  <a:gd name="connsiteX66" fmla="*/ 1092200 w 1491382"/>
                  <a:gd name="connsiteY66" fmla="*/ 36512 h 1535112"/>
                  <a:gd name="connsiteX67" fmla="*/ 1095375 w 1491382"/>
                  <a:gd name="connsiteY67" fmla="*/ 26987 h 1535112"/>
                  <a:gd name="connsiteX68" fmla="*/ 1114425 w 1491382"/>
                  <a:gd name="connsiteY68" fmla="*/ 11112 h 1535112"/>
                  <a:gd name="connsiteX69" fmla="*/ 1139825 w 1491382"/>
                  <a:gd name="connsiteY69" fmla="*/ 14287 h 1535112"/>
                  <a:gd name="connsiteX70" fmla="*/ 1190625 w 1491382"/>
                  <a:gd name="connsiteY70" fmla="*/ 33337 h 1535112"/>
                  <a:gd name="connsiteX71" fmla="*/ 1212850 w 1491382"/>
                  <a:gd name="connsiteY71" fmla="*/ 52387 h 1535112"/>
                  <a:gd name="connsiteX72" fmla="*/ 1216025 w 1491382"/>
                  <a:gd name="connsiteY72" fmla="*/ 61912 h 1535112"/>
                  <a:gd name="connsiteX73" fmla="*/ 1235075 w 1491382"/>
                  <a:gd name="connsiteY73" fmla="*/ 74612 h 1535112"/>
                  <a:gd name="connsiteX74" fmla="*/ 1257300 w 1491382"/>
                  <a:gd name="connsiteY74" fmla="*/ 96837 h 1535112"/>
                  <a:gd name="connsiteX75" fmla="*/ 1266825 w 1491382"/>
                  <a:gd name="connsiteY75" fmla="*/ 106362 h 1535112"/>
                  <a:gd name="connsiteX76" fmla="*/ 1279525 w 1491382"/>
                  <a:gd name="connsiteY76" fmla="*/ 125412 h 1535112"/>
                  <a:gd name="connsiteX77" fmla="*/ 1289050 w 1491382"/>
                  <a:gd name="connsiteY77" fmla="*/ 134937 h 1535112"/>
                  <a:gd name="connsiteX78" fmla="*/ 1308100 w 1491382"/>
                  <a:gd name="connsiteY78" fmla="*/ 153987 h 1535112"/>
                  <a:gd name="connsiteX79" fmla="*/ 1314450 w 1491382"/>
                  <a:gd name="connsiteY79" fmla="*/ 173037 h 1535112"/>
                  <a:gd name="connsiteX80" fmla="*/ 1327150 w 1491382"/>
                  <a:gd name="connsiteY80" fmla="*/ 192087 h 1535112"/>
                  <a:gd name="connsiteX81" fmla="*/ 1336675 w 1491382"/>
                  <a:gd name="connsiteY81" fmla="*/ 211137 h 1535112"/>
                  <a:gd name="connsiteX82" fmla="*/ 1343025 w 1491382"/>
                  <a:gd name="connsiteY82" fmla="*/ 230187 h 1535112"/>
                  <a:gd name="connsiteX83" fmla="*/ 1349375 w 1491382"/>
                  <a:gd name="connsiteY83" fmla="*/ 242887 h 1535112"/>
                  <a:gd name="connsiteX84" fmla="*/ 1352550 w 1491382"/>
                  <a:gd name="connsiteY84" fmla="*/ 252412 h 1535112"/>
                  <a:gd name="connsiteX85" fmla="*/ 1362075 w 1491382"/>
                  <a:gd name="connsiteY85" fmla="*/ 271462 h 1535112"/>
                  <a:gd name="connsiteX86" fmla="*/ 1365250 w 1491382"/>
                  <a:gd name="connsiteY86" fmla="*/ 296862 h 1535112"/>
                  <a:gd name="connsiteX87" fmla="*/ 1374775 w 1491382"/>
                  <a:gd name="connsiteY87" fmla="*/ 315912 h 1535112"/>
                  <a:gd name="connsiteX88" fmla="*/ 1381125 w 1491382"/>
                  <a:gd name="connsiteY88" fmla="*/ 334962 h 1535112"/>
                  <a:gd name="connsiteX89" fmla="*/ 1384300 w 1491382"/>
                  <a:gd name="connsiteY89" fmla="*/ 344487 h 1535112"/>
                  <a:gd name="connsiteX90" fmla="*/ 1387475 w 1491382"/>
                  <a:gd name="connsiteY90" fmla="*/ 354012 h 1535112"/>
                  <a:gd name="connsiteX91" fmla="*/ 1384300 w 1491382"/>
                  <a:gd name="connsiteY91" fmla="*/ 433387 h 1535112"/>
                  <a:gd name="connsiteX92" fmla="*/ 1362075 w 1491382"/>
                  <a:gd name="connsiteY92" fmla="*/ 461962 h 1535112"/>
                  <a:gd name="connsiteX93" fmla="*/ 1339850 w 1491382"/>
                  <a:gd name="connsiteY93" fmla="*/ 487362 h 1535112"/>
                  <a:gd name="connsiteX94" fmla="*/ 1330325 w 1491382"/>
                  <a:gd name="connsiteY94" fmla="*/ 506412 h 1535112"/>
                  <a:gd name="connsiteX95" fmla="*/ 1320800 w 1491382"/>
                  <a:gd name="connsiteY95" fmla="*/ 515937 h 1535112"/>
                  <a:gd name="connsiteX96" fmla="*/ 1304925 w 1491382"/>
                  <a:gd name="connsiteY96" fmla="*/ 531812 h 1535112"/>
                  <a:gd name="connsiteX97" fmla="*/ 1285875 w 1491382"/>
                  <a:gd name="connsiteY97" fmla="*/ 560387 h 1535112"/>
                  <a:gd name="connsiteX98" fmla="*/ 1276350 w 1491382"/>
                  <a:gd name="connsiteY98" fmla="*/ 579437 h 1535112"/>
                  <a:gd name="connsiteX99" fmla="*/ 1266825 w 1491382"/>
                  <a:gd name="connsiteY99" fmla="*/ 588962 h 1535112"/>
                  <a:gd name="connsiteX100" fmla="*/ 1257300 w 1491382"/>
                  <a:gd name="connsiteY100" fmla="*/ 601662 h 1535112"/>
                  <a:gd name="connsiteX101" fmla="*/ 1244600 w 1491382"/>
                  <a:gd name="connsiteY101" fmla="*/ 620712 h 1535112"/>
                  <a:gd name="connsiteX102" fmla="*/ 1235075 w 1491382"/>
                  <a:gd name="connsiteY102" fmla="*/ 630237 h 1535112"/>
                  <a:gd name="connsiteX103" fmla="*/ 1216025 w 1491382"/>
                  <a:gd name="connsiteY103" fmla="*/ 642937 h 1535112"/>
                  <a:gd name="connsiteX104" fmla="*/ 1196975 w 1491382"/>
                  <a:gd name="connsiteY104" fmla="*/ 658812 h 1535112"/>
                  <a:gd name="connsiteX105" fmla="*/ 1187450 w 1491382"/>
                  <a:gd name="connsiteY105" fmla="*/ 687387 h 1535112"/>
                  <a:gd name="connsiteX106" fmla="*/ 1196975 w 1491382"/>
                  <a:gd name="connsiteY106" fmla="*/ 693737 h 1535112"/>
                  <a:gd name="connsiteX107" fmla="*/ 1209675 w 1491382"/>
                  <a:gd name="connsiteY107" fmla="*/ 712787 h 1535112"/>
                  <a:gd name="connsiteX108" fmla="*/ 1225550 w 1491382"/>
                  <a:gd name="connsiteY108" fmla="*/ 741362 h 1535112"/>
                  <a:gd name="connsiteX109" fmla="*/ 1231900 w 1491382"/>
                  <a:gd name="connsiteY109" fmla="*/ 750887 h 1535112"/>
                  <a:gd name="connsiteX110" fmla="*/ 1238250 w 1491382"/>
                  <a:gd name="connsiteY110" fmla="*/ 760412 h 1535112"/>
                  <a:gd name="connsiteX111" fmla="*/ 1247775 w 1491382"/>
                  <a:gd name="connsiteY111" fmla="*/ 766762 h 1535112"/>
                  <a:gd name="connsiteX112" fmla="*/ 1263650 w 1491382"/>
                  <a:gd name="connsiteY112" fmla="*/ 785812 h 1535112"/>
                  <a:gd name="connsiteX113" fmla="*/ 1273175 w 1491382"/>
                  <a:gd name="connsiteY113" fmla="*/ 798512 h 1535112"/>
                  <a:gd name="connsiteX114" fmla="*/ 1292225 w 1491382"/>
                  <a:gd name="connsiteY114" fmla="*/ 814387 h 1535112"/>
                  <a:gd name="connsiteX115" fmla="*/ 1304925 w 1491382"/>
                  <a:gd name="connsiteY115" fmla="*/ 833437 h 1535112"/>
                  <a:gd name="connsiteX116" fmla="*/ 1311275 w 1491382"/>
                  <a:gd name="connsiteY116" fmla="*/ 842962 h 1535112"/>
                  <a:gd name="connsiteX117" fmla="*/ 1317625 w 1491382"/>
                  <a:gd name="connsiteY117" fmla="*/ 862012 h 1535112"/>
                  <a:gd name="connsiteX118" fmla="*/ 1323975 w 1491382"/>
                  <a:gd name="connsiteY118" fmla="*/ 871537 h 1535112"/>
                  <a:gd name="connsiteX119" fmla="*/ 1330325 w 1491382"/>
                  <a:gd name="connsiteY119" fmla="*/ 890587 h 1535112"/>
                  <a:gd name="connsiteX120" fmla="*/ 1343025 w 1491382"/>
                  <a:gd name="connsiteY120" fmla="*/ 909637 h 1535112"/>
                  <a:gd name="connsiteX121" fmla="*/ 1349375 w 1491382"/>
                  <a:gd name="connsiteY121" fmla="*/ 928687 h 1535112"/>
                  <a:gd name="connsiteX122" fmla="*/ 1358900 w 1491382"/>
                  <a:gd name="connsiteY122" fmla="*/ 947737 h 1535112"/>
                  <a:gd name="connsiteX123" fmla="*/ 1365250 w 1491382"/>
                  <a:gd name="connsiteY123" fmla="*/ 957262 h 1535112"/>
                  <a:gd name="connsiteX124" fmla="*/ 1368425 w 1491382"/>
                  <a:gd name="connsiteY124" fmla="*/ 966787 h 1535112"/>
                  <a:gd name="connsiteX125" fmla="*/ 1371600 w 1491382"/>
                  <a:gd name="connsiteY125" fmla="*/ 979487 h 1535112"/>
                  <a:gd name="connsiteX126" fmla="*/ 1384300 w 1491382"/>
                  <a:gd name="connsiteY126" fmla="*/ 998537 h 1535112"/>
                  <a:gd name="connsiteX127" fmla="*/ 1390650 w 1491382"/>
                  <a:gd name="connsiteY127" fmla="*/ 1008062 h 1535112"/>
                  <a:gd name="connsiteX128" fmla="*/ 1393825 w 1491382"/>
                  <a:gd name="connsiteY128" fmla="*/ 1017587 h 1535112"/>
                  <a:gd name="connsiteX129" fmla="*/ 1406525 w 1491382"/>
                  <a:gd name="connsiteY129" fmla="*/ 1036637 h 1535112"/>
                  <a:gd name="connsiteX130" fmla="*/ 1416050 w 1491382"/>
                  <a:gd name="connsiteY130" fmla="*/ 1065212 h 1535112"/>
                  <a:gd name="connsiteX131" fmla="*/ 1419225 w 1491382"/>
                  <a:gd name="connsiteY131" fmla="*/ 1074737 h 1535112"/>
                  <a:gd name="connsiteX132" fmla="*/ 1422400 w 1491382"/>
                  <a:gd name="connsiteY132" fmla="*/ 1084262 h 1535112"/>
                  <a:gd name="connsiteX133" fmla="*/ 1425575 w 1491382"/>
                  <a:gd name="connsiteY133" fmla="*/ 1096962 h 1535112"/>
                  <a:gd name="connsiteX134" fmla="*/ 1431925 w 1491382"/>
                  <a:gd name="connsiteY134" fmla="*/ 1109662 h 1535112"/>
                  <a:gd name="connsiteX135" fmla="*/ 1435100 w 1491382"/>
                  <a:gd name="connsiteY135" fmla="*/ 1119187 h 1535112"/>
                  <a:gd name="connsiteX136" fmla="*/ 1438275 w 1491382"/>
                  <a:gd name="connsiteY136" fmla="*/ 1131887 h 1535112"/>
                  <a:gd name="connsiteX137" fmla="*/ 1444625 w 1491382"/>
                  <a:gd name="connsiteY137" fmla="*/ 1141412 h 1535112"/>
                  <a:gd name="connsiteX138" fmla="*/ 1457325 w 1491382"/>
                  <a:gd name="connsiteY138" fmla="*/ 1173162 h 1535112"/>
                  <a:gd name="connsiteX139" fmla="*/ 1466850 w 1491382"/>
                  <a:gd name="connsiteY139" fmla="*/ 1192212 h 1535112"/>
                  <a:gd name="connsiteX140" fmla="*/ 1473200 w 1491382"/>
                  <a:gd name="connsiteY140" fmla="*/ 1211262 h 1535112"/>
                  <a:gd name="connsiteX141" fmla="*/ 1476375 w 1491382"/>
                  <a:gd name="connsiteY141" fmla="*/ 1220787 h 1535112"/>
                  <a:gd name="connsiteX142" fmla="*/ 1479550 w 1491382"/>
                  <a:gd name="connsiteY142" fmla="*/ 1230312 h 1535112"/>
                  <a:gd name="connsiteX143" fmla="*/ 1482725 w 1491382"/>
                  <a:gd name="connsiteY143" fmla="*/ 1265237 h 1535112"/>
                  <a:gd name="connsiteX144" fmla="*/ 1485900 w 1491382"/>
                  <a:gd name="connsiteY144" fmla="*/ 1274762 h 1535112"/>
                  <a:gd name="connsiteX145" fmla="*/ 1489075 w 1491382"/>
                  <a:gd name="connsiteY145" fmla="*/ 1290637 h 1535112"/>
                  <a:gd name="connsiteX146" fmla="*/ 1485900 w 1491382"/>
                  <a:gd name="connsiteY146" fmla="*/ 1341437 h 1535112"/>
                  <a:gd name="connsiteX147" fmla="*/ 1476375 w 1491382"/>
                  <a:gd name="connsiteY147" fmla="*/ 1347787 h 1535112"/>
                  <a:gd name="connsiteX148" fmla="*/ 1457325 w 1491382"/>
                  <a:gd name="connsiteY148" fmla="*/ 1363662 h 1535112"/>
                  <a:gd name="connsiteX149" fmla="*/ 1438275 w 1491382"/>
                  <a:gd name="connsiteY149" fmla="*/ 1376362 h 1535112"/>
                  <a:gd name="connsiteX150" fmla="*/ 1428750 w 1491382"/>
                  <a:gd name="connsiteY150" fmla="*/ 1379537 h 1535112"/>
                  <a:gd name="connsiteX151" fmla="*/ 1419225 w 1491382"/>
                  <a:gd name="connsiteY151" fmla="*/ 1385887 h 1535112"/>
                  <a:gd name="connsiteX152" fmla="*/ 1400175 w 1491382"/>
                  <a:gd name="connsiteY152" fmla="*/ 1392237 h 1535112"/>
                  <a:gd name="connsiteX153" fmla="*/ 1390650 w 1491382"/>
                  <a:gd name="connsiteY153" fmla="*/ 1395412 h 1535112"/>
                  <a:gd name="connsiteX154" fmla="*/ 1381125 w 1491382"/>
                  <a:gd name="connsiteY154" fmla="*/ 1398587 h 1535112"/>
                  <a:gd name="connsiteX155" fmla="*/ 1349375 w 1491382"/>
                  <a:gd name="connsiteY155" fmla="*/ 1408112 h 1535112"/>
                  <a:gd name="connsiteX156" fmla="*/ 1292225 w 1491382"/>
                  <a:gd name="connsiteY156" fmla="*/ 1404937 h 1535112"/>
                  <a:gd name="connsiteX157" fmla="*/ 1276350 w 1491382"/>
                  <a:gd name="connsiteY157" fmla="*/ 1379537 h 1535112"/>
                  <a:gd name="connsiteX158" fmla="*/ 1260475 w 1491382"/>
                  <a:gd name="connsiteY158" fmla="*/ 1360487 h 1535112"/>
                  <a:gd name="connsiteX159" fmla="*/ 1247775 w 1491382"/>
                  <a:gd name="connsiteY159" fmla="*/ 1341437 h 1535112"/>
                  <a:gd name="connsiteX160" fmla="*/ 1238250 w 1491382"/>
                  <a:gd name="connsiteY160" fmla="*/ 1331912 h 1535112"/>
                  <a:gd name="connsiteX161" fmla="*/ 1231900 w 1491382"/>
                  <a:gd name="connsiteY161" fmla="*/ 1322387 h 1535112"/>
                  <a:gd name="connsiteX162" fmla="*/ 1222375 w 1491382"/>
                  <a:gd name="connsiteY162" fmla="*/ 1316037 h 1535112"/>
                  <a:gd name="connsiteX163" fmla="*/ 1216025 w 1491382"/>
                  <a:gd name="connsiteY163" fmla="*/ 1306512 h 1535112"/>
                  <a:gd name="connsiteX164" fmla="*/ 1196975 w 1491382"/>
                  <a:gd name="connsiteY164" fmla="*/ 1287462 h 1535112"/>
                  <a:gd name="connsiteX165" fmla="*/ 1174750 w 1491382"/>
                  <a:gd name="connsiteY165" fmla="*/ 1258887 h 1535112"/>
                  <a:gd name="connsiteX166" fmla="*/ 1165225 w 1491382"/>
                  <a:gd name="connsiteY166" fmla="*/ 1252537 h 1535112"/>
                  <a:gd name="connsiteX167" fmla="*/ 1162050 w 1491382"/>
                  <a:gd name="connsiteY167" fmla="*/ 1243012 h 1535112"/>
                  <a:gd name="connsiteX168" fmla="*/ 1146175 w 1491382"/>
                  <a:gd name="connsiteY168" fmla="*/ 1220787 h 1535112"/>
                  <a:gd name="connsiteX169" fmla="*/ 1123950 w 1491382"/>
                  <a:gd name="connsiteY169" fmla="*/ 1192212 h 1535112"/>
                  <a:gd name="connsiteX170" fmla="*/ 1104900 w 1491382"/>
                  <a:gd name="connsiteY170" fmla="*/ 1163637 h 1535112"/>
                  <a:gd name="connsiteX171" fmla="*/ 1098550 w 1491382"/>
                  <a:gd name="connsiteY171" fmla="*/ 1154112 h 1535112"/>
                  <a:gd name="connsiteX172" fmla="*/ 1092200 w 1491382"/>
                  <a:gd name="connsiteY172" fmla="*/ 1144587 h 1535112"/>
                  <a:gd name="connsiteX173" fmla="*/ 1082675 w 1491382"/>
                  <a:gd name="connsiteY173" fmla="*/ 1135062 h 1535112"/>
                  <a:gd name="connsiteX174" fmla="*/ 1066800 w 1491382"/>
                  <a:gd name="connsiteY174" fmla="*/ 1106487 h 1535112"/>
                  <a:gd name="connsiteX175" fmla="*/ 1057275 w 1491382"/>
                  <a:gd name="connsiteY175" fmla="*/ 1096962 h 1535112"/>
                  <a:gd name="connsiteX176" fmla="*/ 1035050 w 1491382"/>
                  <a:gd name="connsiteY176" fmla="*/ 1068387 h 1535112"/>
                  <a:gd name="connsiteX177" fmla="*/ 1025525 w 1491382"/>
                  <a:gd name="connsiteY177" fmla="*/ 1046162 h 1535112"/>
                  <a:gd name="connsiteX178" fmla="*/ 1022350 w 1491382"/>
                  <a:gd name="connsiteY178" fmla="*/ 1036637 h 1535112"/>
                  <a:gd name="connsiteX179" fmla="*/ 1009650 w 1491382"/>
                  <a:gd name="connsiteY179" fmla="*/ 1017587 h 1535112"/>
                  <a:gd name="connsiteX180" fmla="*/ 1003300 w 1491382"/>
                  <a:gd name="connsiteY180" fmla="*/ 1008062 h 1535112"/>
                  <a:gd name="connsiteX181" fmla="*/ 990600 w 1491382"/>
                  <a:gd name="connsiteY181" fmla="*/ 979487 h 1535112"/>
                  <a:gd name="connsiteX182" fmla="*/ 987425 w 1491382"/>
                  <a:gd name="connsiteY182" fmla="*/ 969962 h 1535112"/>
                  <a:gd name="connsiteX183" fmla="*/ 981075 w 1491382"/>
                  <a:gd name="connsiteY183" fmla="*/ 960437 h 1535112"/>
                  <a:gd name="connsiteX184" fmla="*/ 977900 w 1491382"/>
                  <a:gd name="connsiteY184" fmla="*/ 950912 h 1535112"/>
                  <a:gd name="connsiteX185" fmla="*/ 971550 w 1491382"/>
                  <a:gd name="connsiteY185" fmla="*/ 941387 h 1535112"/>
                  <a:gd name="connsiteX186" fmla="*/ 968375 w 1491382"/>
                  <a:gd name="connsiteY186" fmla="*/ 931862 h 1535112"/>
                  <a:gd name="connsiteX187" fmla="*/ 962025 w 1491382"/>
                  <a:gd name="connsiteY187" fmla="*/ 922337 h 1535112"/>
                  <a:gd name="connsiteX188" fmla="*/ 955675 w 1491382"/>
                  <a:gd name="connsiteY188" fmla="*/ 903287 h 1535112"/>
                  <a:gd name="connsiteX189" fmla="*/ 952500 w 1491382"/>
                  <a:gd name="connsiteY189" fmla="*/ 890587 h 1535112"/>
                  <a:gd name="connsiteX190" fmla="*/ 946150 w 1491382"/>
                  <a:gd name="connsiteY190" fmla="*/ 881062 h 1535112"/>
                  <a:gd name="connsiteX191" fmla="*/ 939800 w 1491382"/>
                  <a:gd name="connsiteY191" fmla="*/ 862012 h 1535112"/>
                  <a:gd name="connsiteX192" fmla="*/ 933450 w 1491382"/>
                  <a:gd name="connsiteY192" fmla="*/ 852487 h 1535112"/>
                  <a:gd name="connsiteX193" fmla="*/ 927100 w 1491382"/>
                  <a:gd name="connsiteY193" fmla="*/ 833437 h 1535112"/>
                  <a:gd name="connsiteX194" fmla="*/ 923925 w 1491382"/>
                  <a:gd name="connsiteY194" fmla="*/ 823912 h 1535112"/>
                  <a:gd name="connsiteX195" fmla="*/ 917575 w 1491382"/>
                  <a:gd name="connsiteY195" fmla="*/ 814387 h 1535112"/>
                  <a:gd name="connsiteX196" fmla="*/ 908050 w 1491382"/>
                  <a:gd name="connsiteY196" fmla="*/ 795337 h 1535112"/>
                  <a:gd name="connsiteX197" fmla="*/ 889000 w 1491382"/>
                  <a:gd name="connsiteY197" fmla="*/ 785812 h 1535112"/>
                  <a:gd name="connsiteX198" fmla="*/ 860425 w 1491382"/>
                  <a:gd name="connsiteY198" fmla="*/ 788987 h 1535112"/>
                  <a:gd name="connsiteX199" fmla="*/ 841375 w 1491382"/>
                  <a:gd name="connsiteY199" fmla="*/ 795337 h 1535112"/>
                  <a:gd name="connsiteX200" fmla="*/ 815975 w 1491382"/>
                  <a:gd name="connsiteY200" fmla="*/ 798512 h 1535112"/>
                  <a:gd name="connsiteX201" fmla="*/ 806450 w 1491382"/>
                  <a:gd name="connsiteY201" fmla="*/ 801687 h 1535112"/>
                  <a:gd name="connsiteX202" fmla="*/ 809625 w 1491382"/>
                  <a:gd name="connsiteY202" fmla="*/ 811212 h 1535112"/>
                  <a:gd name="connsiteX203" fmla="*/ 825500 w 1491382"/>
                  <a:gd name="connsiteY203" fmla="*/ 830262 h 1535112"/>
                  <a:gd name="connsiteX204" fmla="*/ 831850 w 1491382"/>
                  <a:gd name="connsiteY204" fmla="*/ 849312 h 1535112"/>
                  <a:gd name="connsiteX205" fmla="*/ 838200 w 1491382"/>
                  <a:gd name="connsiteY205" fmla="*/ 922337 h 1535112"/>
                  <a:gd name="connsiteX206" fmla="*/ 841375 w 1491382"/>
                  <a:gd name="connsiteY206" fmla="*/ 950912 h 1535112"/>
                  <a:gd name="connsiteX207" fmla="*/ 844550 w 1491382"/>
                  <a:gd name="connsiteY207" fmla="*/ 960437 h 1535112"/>
                  <a:gd name="connsiteX208" fmla="*/ 847725 w 1491382"/>
                  <a:gd name="connsiteY208" fmla="*/ 989012 h 1535112"/>
                  <a:gd name="connsiteX209" fmla="*/ 850900 w 1491382"/>
                  <a:gd name="connsiteY209" fmla="*/ 998537 h 1535112"/>
                  <a:gd name="connsiteX210" fmla="*/ 854075 w 1491382"/>
                  <a:gd name="connsiteY210" fmla="*/ 1020762 h 1535112"/>
                  <a:gd name="connsiteX211" fmla="*/ 857250 w 1491382"/>
                  <a:gd name="connsiteY211" fmla="*/ 1030287 h 1535112"/>
                  <a:gd name="connsiteX212" fmla="*/ 860425 w 1491382"/>
                  <a:gd name="connsiteY212" fmla="*/ 1042987 h 1535112"/>
                  <a:gd name="connsiteX213" fmla="*/ 863600 w 1491382"/>
                  <a:gd name="connsiteY213" fmla="*/ 1052512 h 1535112"/>
                  <a:gd name="connsiteX214" fmla="*/ 866775 w 1491382"/>
                  <a:gd name="connsiteY214" fmla="*/ 1068387 h 1535112"/>
                  <a:gd name="connsiteX215" fmla="*/ 873125 w 1491382"/>
                  <a:gd name="connsiteY215" fmla="*/ 1141412 h 1535112"/>
                  <a:gd name="connsiteX216" fmla="*/ 876300 w 1491382"/>
                  <a:gd name="connsiteY216" fmla="*/ 1160462 h 1535112"/>
                  <a:gd name="connsiteX217" fmla="*/ 879475 w 1491382"/>
                  <a:gd name="connsiteY217" fmla="*/ 1214437 h 1535112"/>
                  <a:gd name="connsiteX218" fmla="*/ 885825 w 1491382"/>
                  <a:gd name="connsiteY218" fmla="*/ 1233487 h 1535112"/>
                  <a:gd name="connsiteX219" fmla="*/ 889000 w 1491382"/>
                  <a:gd name="connsiteY219" fmla="*/ 1255712 h 1535112"/>
                  <a:gd name="connsiteX220" fmla="*/ 895350 w 1491382"/>
                  <a:gd name="connsiteY220" fmla="*/ 1312862 h 1535112"/>
                  <a:gd name="connsiteX221" fmla="*/ 892175 w 1491382"/>
                  <a:gd name="connsiteY221" fmla="*/ 1420812 h 1535112"/>
                  <a:gd name="connsiteX222" fmla="*/ 882650 w 1491382"/>
                  <a:gd name="connsiteY222" fmla="*/ 1455737 h 1535112"/>
                  <a:gd name="connsiteX223" fmla="*/ 879475 w 1491382"/>
                  <a:gd name="connsiteY223" fmla="*/ 1465262 h 1535112"/>
                  <a:gd name="connsiteX224" fmla="*/ 866775 w 1491382"/>
                  <a:gd name="connsiteY224" fmla="*/ 1484312 h 1535112"/>
                  <a:gd name="connsiteX225" fmla="*/ 854075 w 1491382"/>
                  <a:gd name="connsiteY225" fmla="*/ 1503362 h 1535112"/>
                  <a:gd name="connsiteX226" fmla="*/ 844550 w 1491382"/>
                  <a:gd name="connsiteY226" fmla="*/ 1506537 h 1535112"/>
                  <a:gd name="connsiteX227" fmla="*/ 835025 w 1491382"/>
                  <a:gd name="connsiteY227" fmla="*/ 1512887 h 1535112"/>
                  <a:gd name="connsiteX228" fmla="*/ 815975 w 1491382"/>
                  <a:gd name="connsiteY228" fmla="*/ 1519237 h 1535112"/>
                  <a:gd name="connsiteX229" fmla="*/ 796925 w 1491382"/>
                  <a:gd name="connsiteY229" fmla="*/ 1525587 h 1535112"/>
                  <a:gd name="connsiteX230" fmla="*/ 787400 w 1491382"/>
                  <a:gd name="connsiteY230" fmla="*/ 1528762 h 1535112"/>
                  <a:gd name="connsiteX231" fmla="*/ 777875 w 1491382"/>
                  <a:gd name="connsiteY231" fmla="*/ 1535112 h 1535112"/>
                  <a:gd name="connsiteX232" fmla="*/ 717550 w 1491382"/>
                  <a:gd name="connsiteY232" fmla="*/ 1531937 h 1535112"/>
                  <a:gd name="connsiteX233" fmla="*/ 701675 w 1491382"/>
                  <a:gd name="connsiteY233" fmla="*/ 1528762 h 1535112"/>
                  <a:gd name="connsiteX234" fmla="*/ 682625 w 1491382"/>
                  <a:gd name="connsiteY234" fmla="*/ 1516062 h 1535112"/>
                  <a:gd name="connsiteX235" fmla="*/ 673100 w 1491382"/>
                  <a:gd name="connsiteY235" fmla="*/ 1506537 h 1535112"/>
                  <a:gd name="connsiteX236" fmla="*/ 663575 w 1491382"/>
                  <a:gd name="connsiteY236" fmla="*/ 1500187 h 1535112"/>
                  <a:gd name="connsiteX237" fmla="*/ 647700 w 1491382"/>
                  <a:gd name="connsiteY237" fmla="*/ 1481137 h 1535112"/>
                  <a:gd name="connsiteX238" fmla="*/ 641350 w 1491382"/>
                  <a:gd name="connsiteY238" fmla="*/ 1462087 h 1535112"/>
                  <a:gd name="connsiteX239" fmla="*/ 638175 w 1491382"/>
                  <a:gd name="connsiteY239" fmla="*/ 1179512 h 1535112"/>
                  <a:gd name="connsiteX240" fmla="*/ 628650 w 1491382"/>
                  <a:gd name="connsiteY240" fmla="*/ 1138237 h 1535112"/>
                  <a:gd name="connsiteX241" fmla="*/ 622300 w 1491382"/>
                  <a:gd name="connsiteY241" fmla="*/ 1109662 h 1535112"/>
                  <a:gd name="connsiteX242" fmla="*/ 615950 w 1491382"/>
                  <a:gd name="connsiteY242" fmla="*/ 1087437 h 1535112"/>
                  <a:gd name="connsiteX243" fmla="*/ 612775 w 1491382"/>
                  <a:gd name="connsiteY243" fmla="*/ 992187 h 1535112"/>
                  <a:gd name="connsiteX244" fmla="*/ 609600 w 1491382"/>
                  <a:gd name="connsiteY244" fmla="*/ 935037 h 1535112"/>
                  <a:gd name="connsiteX245" fmla="*/ 603250 w 1491382"/>
                  <a:gd name="connsiteY245" fmla="*/ 915987 h 1535112"/>
                  <a:gd name="connsiteX246" fmla="*/ 596900 w 1491382"/>
                  <a:gd name="connsiteY246" fmla="*/ 884237 h 1535112"/>
                  <a:gd name="connsiteX247" fmla="*/ 590550 w 1491382"/>
                  <a:gd name="connsiteY247" fmla="*/ 874712 h 1535112"/>
                  <a:gd name="connsiteX248" fmla="*/ 577850 w 1491382"/>
                  <a:gd name="connsiteY248" fmla="*/ 846137 h 1535112"/>
                  <a:gd name="connsiteX249" fmla="*/ 568325 w 1491382"/>
                  <a:gd name="connsiteY249" fmla="*/ 823912 h 1535112"/>
                  <a:gd name="connsiteX250" fmla="*/ 565150 w 1491382"/>
                  <a:gd name="connsiteY250" fmla="*/ 814387 h 1535112"/>
                  <a:gd name="connsiteX251" fmla="*/ 539750 w 1491382"/>
                  <a:gd name="connsiteY251" fmla="*/ 785812 h 1535112"/>
                  <a:gd name="connsiteX252" fmla="*/ 530225 w 1491382"/>
                  <a:gd name="connsiteY252" fmla="*/ 779462 h 1535112"/>
                  <a:gd name="connsiteX253" fmla="*/ 511175 w 1491382"/>
                  <a:gd name="connsiteY253" fmla="*/ 769937 h 1535112"/>
                  <a:gd name="connsiteX254" fmla="*/ 473075 w 1491382"/>
                  <a:gd name="connsiteY254" fmla="*/ 779462 h 1535112"/>
                  <a:gd name="connsiteX255" fmla="*/ 441325 w 1491382"/>
                  <a:gd name="connsiteY255" fmla="*/ 795337 h 1535112"/>
                  <a:gd name="connsiteX256" fmla="*/ 419100 w 1491382"/>
                  <a:gd name="connsiteY256" fmla="*/ 808037 h 1535112"/>
                  <a:gd name="connsiteX257" fmla="*/ 400050 w 1491382"/>
                  <a:gd name="connsiteY257" fmla="*/ 817562 h 1535112"/>
                  <a:gd name="connsiteX258" fmla="*/ 374650 w 1491382"/>
                  <a:gd name="connsiteY258" fmla="*/ 823912 h 1535112"/>
                  <a:gd name="connsiteX259" fmla="*/ 365125 w 1491382"/>
                  <a:gd name="connsiteY259" fmla="*/ 830262 h 1535112"/>
                  <a:gd name="connsiteX260" fmla="*/ 355600 w 1491382"/>
                  <a:gd name="connsiteY260" fmla="*/ 833437 h 1535112"/>
                  <a:gd name="connsiteX261" fmla="*/ 336550 w 1491382"/>
                  <a:gd name="connsiteY261" fmla="*/ 846137 h 1535112"/>
                  <a:gd name="connsiteX262" fmla="*/ 330200 w 1491382"/>
                  <a:gd name="connsiteY262" fmla="*/ 855662 h 1535112"/>
                  <a:gd name="connsiteX263" fmla="*/ 311150 w 1491382"/>
                  <a:gd name="connsiteY263" fmla="*/ 865187 h 1535112"/>
                  <a:gd name="connsiteX264" fmla="*/ 304800 w 1491382"/>
                  <a:gd name="connsiteY264" fmla="*/ 874712 h 1535112"/>
                  <a:gd name="connsiteX265" fmla="*/ 295275 w 1491382"/>
                  <a:gd name="connsiteY265" fmla="*/ 877887 h 1535112"/>
                  <a:gd name="connsiteX266" fmla="*/ 276225 w 1491382"/>
                  <a:gd name="connsiteY266" fmla="*/ 890587 h 1535112"/>
                  <a:gd name="connsiteX267" fmla="*/ 266700 w 1491382"/>
                  <a:gd name="connsiteY267" fmla="*/ 896937 h 1535112"/>
                  <a:gd name="connsiteX268" fmla="*/ 257175 w 1491382"/>
                  <a:gd name="connsiteY268" fmla="*/ 906462 h 1535112"/>
                  <a:gd name="connsiteX269" fmla="*/ 238125 w 1491382"/>
                  <a:gd name="connsiteY269" fmla="*/ 919162 h 1535112"/>
                  <a:gd name="connsiteX270" fmla="*/ 228600 w 1491382"/>
                  <a:gd name="connsiteY270" fmla="*/ 925512 h 1535112"/>
                  <a:gd name="connsiteX271" fmla="*/ 209550 w 1491382"/>
                  <a:gd name="connsiteY271" fmla="*/ 941387 h 1535112"/>
                  <a:gd name="connsiteX272" fmla="*/ 193675 w 1491382"/>
                  <a:gd name="connsiteY272" fmla="*/ 960437 h 1535112"/>
                  <a:gd name="connsiteX273" fmla="*/ 184150 w 1491382"/>
                  <a:gd name="connsiteY273" fmla="*/ 966787 h 1535112"/>
                  <a:gd name="connsiteX274" fmla="*/ 180975 w 1491382"/>
                  <a:gd name="connsiteY274" fmla="*/ 957262 h 1535112"/>
                  <a:gd name="connsiteX275" fmla="*/ 174625 w 1491382"/>
                  <a:gd name="connsiteY275" fmla="*/ 947737 h 1535112"/>
                  <a:gd name="connsiteX276" fmla="*/ 171450 w 1491382"/>
                  <a:gd name="connsiteY276" fmla="*/ 931862 h 1535112"/>
                  <a:gd name="connsiteX277" fmla="*/ 165100 w 1491382"/>
                  <a:gd name="connsiteY277" fmla="*/ 912812 h 1535112"/>
                  <a:gd name="connsiteX278" fmla="*/ 158750 w 1491382"/>
                  <a:gd name="connsiteY278" fmla="*/ 884237 h 1535112"/>
                  <a:gd name="connsiteX279" fmla="*/ 152400 w 1491382"/>
                  <a:gd name="connsiteY279" fmla="*/ 874712 h 1535112"/>
                  <a:gd name="connsiteX280" fmla="*/ 146050 w 1491382"/>
                  <a:gd name="connsiteY280" fmla="*/ 852487 h 1535112"/>
                  <a:gd name="connsiteX281" fmla="*/ 139700 w 1491382"/>
                  <a:gd name="connsiteY281" fmla="*/ 833437 h 1535112"/>
                  <a:gd name="connsiteX282" fmla="*/ 136525 w 1491382"/>
                  <a:gd name="connsiteY282" fmla="*/ 823912 h 1535112"/>
                  <a:gd name="connsiteX283" fmla="*/ 130175 w 1491382"/>
                  <a:gd name="connsiteY283" fmla="*/ 814387 h 1535112"/>
                  <a:gd name="connsiteX284" fmla="*/ 123825 w 1491382"/>
                  <a:gd name="connsiteY284" fmla="*/ 792162 h 1535112"/>
                  <a:gd name="connsiteX285" fmla="*/ 117475 w 1491382"/>
                  <a:gd name="connsiteY285" fmla="*/ 779462 h 1535112"/>
                  <a:gd name="connsiteX286" fmla="*/ 107950 w 1491382"/>
                  <a:gd name="connsiteY286" fmla="*/ 760412 h 1535112"/>
                  <a:gd name="connsiteX287" fmla="*/ 98425 w 1491382"/>
                  <a:gd name="connsiteY287" fmla="*/ 750887 h 1535112"/>
                  <a:gd name="connsiteX288" fmla="*/ 92075 w 1491382"/>
                  <a:gd name="connsiteY288" fmla="*/ 731837 h 1535112"/>
                  <a:gd name="connsiteX289" fmla="*/ 85725 w 1491382"/>
                  <a:gd name="connsiteY289" fmla="*/ 722312 h 1535112"/>
                  <a:gd name="connsiteX290" fmla="*/ 79375 w 1491382"/>
                  <a:gd name="connsiteY290" fmla="*/ 703262 h 1535112"/>
                  <a:gd name="connsiteX291" fmla="*/ 66675 w 1491382"/>
                  <a:gd name="connsiteY291" fmla="*/ 681037 h 1535112"/>
                  <a:gd name="connsiteX292" fmla="*/ 60325 w 1491382"/>
                  <a:gd name="connsiteY292" fmla="*/ 671512 h 1535112"/>
                  <a:gd name="connsiteX293" fmla="*/ 57150 w 1491382"/>
                  <a:gd name="connsiteY293" fmla="*/ 661987 h 1535112"/>
                  <a:gd name="connsiteX294" fmla="*/ 50800 w 1491382"/>
                  <a:gd name="connsiteY294" fmla="*/ 652462 h 1535112"/>
                  <a:gd name="connsiteX295" fmla="*/ 47625 w 1491382"/>
                  <a:gd name="connsiteY295" fmla="*/ 642937 h 1535112"/>
                  <a:gd name="connsiteX296" fmla="*/ 38100 w 1491382"/>
                  <a:gd name="connsiteY296" fmla="*/ 633412 h 1535112"/>
                  <a:gd name="connsiteX297" fmla="*/ 28575 w 1491382"/>
                  <a:gd name="connsiteY297" fmla="*/ 614362 h 1535112"/>
                  <a:gd name="connsiteX298" fmla="*/ 22225 w 1491382"/>
                  <a:gd name="connsiteY298" fmla="*/ 601662 h 1535112"/>
                  <a:gd name="connsiteX299" fmla="*/ 15875 w 1491382"/>
                  <a:gd name="connsiteY299" fmla="*/ 592137 h 1535112"/>
                  <a:gd name="connsiteX300" fmla="*/ 6350 w 1491382"/>
                  <a:gd name="connsiteY300" fmla="*/ 573087 h 1535112"/>
                  <a:gd name="connsiteX301" fmla="*/ 0 w 1491382"/>
                  <a:gd name="connsiteY301" fmla="*/ 522287 h 1535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</a:cxnLst>
                <a:rect l="l" t="t" r="r" b="b"/>
                <a:pathLst>
                  <a:path w="1491382" h="1535112">
                    <a:moveTo>
                      <a:pt x="0" y="522287"/>
                    </a:moveTo>
                    <a:lnTo>
                      <a:pt x="0" y="522287"/>
                    </a:lnTo>
                    <a:cubicBezTo>
                      <a:pt x="2117" y="512762"/>
                      <a:pt x="2726" y="502771"/>
                      <a:pt x="6350" y="493712"/>
                    </a:cubicBezTo>
                    <a:cubicBezTo>
                      <a:pt x="9184" y="486626"/>
                      <a:pt x="14817" y="481012"/>
                      <a:pt x="19050" y="474662"/>
                    </a:cubicBezTo>
                    <a:cubicBezTo>
                      <a:pt x="30868" y="456935"/>
                      <a:pt x="19756" y="470958"/>
                      <a:pt x="44450" y="452437"/>
                    </a:cubicBezTo>
                    <a:cubicBezTo>
                      <a:pt x="48683" y="449262"/>
                      <a:pt x="52815" y="445947"/>
                      <a:pt x="57150" y="442912"/>
                    </a:cubicBezTo>
                    <a:cubicBezTo>
                      <a:pt x="63402" y="438535"/>
                      <a:pt x="69850" y="434445"/>
                      <a:pt x="76200" y="430212"/>
                    </a:cubicBezTo>
                    <a:lnTo>
                      <a:pt x="95250" y="417512"/>
                    </a:lnTo>
                    <a:lnTo>
                      <a:pt x="219075" y="287337"/>
                    </a:lnTo>
                    <a:cubicBezTo>
                      <a:pt x="233892" y="280987"/>
                      <a:pt x="248232" y="273385"/>
                      <a:pt x="263525" y="268287"/>
                    </a:cubicBezTo>
                    <a:cubicBezTo>
                      <a:pt x="266700" y="267229"/>
                      <a:pt x="270124" y="266737"/>
                      <a:pt x="273050" y="265112"/>
                    </a:cubicBezTo>
                    <a:cubicBezTo>
                      <a:pt x="279721" y="261406"/>
                      <a:pt x="285750" y="256645"/>
                      <a:pt x="292100" y="252412"/>
                    </a:cubicBezTo>
                    <a:lnTo>
                      <a:pt x="339725" y="220662"/>
                    </a:lnTo>
                    <a:lnTo>
                      <a:pt x="358775" y="207962"/>
                    </a:lnTo>
                    <a:cubicBezTo>
                      <a:pt x="361950" y="205845"/>
                      <a:pt x="364680" y="202819"/>
                      <a:pt x="368300" y="201612"/>
                    </a:cubicBezTo>
                    <a:cubicBezTo>
                      <a:pt x="371475" y="200554"/>
                      <a:pt x="374832" y="199934"/>
                      <a:pt x="377825" y="198437"/>
                    </a:cubicBezTo>
                    <a:cubicBezTo>
                      <a:pt x="402444" y="186127"/>
                      <a:pt x="372934" y="196892"/>
                      <a:pt x="396875" y="188912"/>
                    </a:cubicBezTo>
                    <a:cubicBezTo>
                      <a:pt x="398992" y="185737"/>
                      <a:pt x="400245" y="181771"/>
                      <a:pt x="403225" y="179387"/>
                    </a:cubicBezTo>
                    <a:cubicBezTo>
                      <a:pt x="405838" y="177296"/>
                      <a:pt x="409757" y="177709"/>
                      <a:pt x="412750" y="176212"/>
                    </a:cubicBezTo>
                    <a:cubicBezTo>
                      <a:pt x="416163" y="174505"/>
                      <a:pt x="418862" y="171569"/>
                      <a:pt x="422275" y="169862"/>
                    </a:cubicBezTo>
                    <a:cubicBezTo>
                      <a:pt x="425268" y="168365"/>
                      <a:pt x="428807" y="168184"/>
                      <a:pt x="431800" y="166687"/>
                    </a:cubicBezTo>
                    <a:cubicBezTo>
                      <a:pt x="435213" y="164980"/>
                      <a:pt x="437912" y="162044"/>
                      <a:pt x="441325" y="160337"/>
                    </a:cubicBezTo>
                    <a:cubicBezTo>
                      <a:pt x="445880" y="158060"/>
                      <a:pt x="459481" y="155004"/>
                      <a:pt x="463550" y="153987"/>
                    </a:cubicBezTo>
                    <a:cubicBezTo>
                      <a:pt x="466725" y="151870"/>
                      <a:pt x="469662" y="149344"/>
                      <a:pt x="473075" y="147637"/>
                    </a:cubicBezTo>
                    <a:cubicBezTo>
                      <a:pt x="486615" y="140867"/>
                      <a:pt x="493813" y="145708"/>
                      <a:pt x="511175" y="147637"/>
                    </a:cubicBezTo>
                    <a:cubicBezTo>
                      <a:pt x="514350" y="148695"/>
                      <a:pt x="517774" y="149187"/>
                      <a:pt x="520700" y="150812"/>
                    </a:cubicBezTo>
                    <a:cubicBezTo>
                      <a:pt x="527371" y="154518"/>
                      <a:pt x="532510" y="161099"/>
                      <a:pt x="539750" y="163512"/>
                    </a:cubicBezTo>
                    <a:cubicBezTo>
                      <a:pt x="542925" y="164570"/>
                      <a:pt x="546282" y="165190"/>
                      <a:pt x="549275" y="166687"/>
                    </a:cubicBezTo>
                    <a:cubicBezTo>
                      <a:pt x="552688" y="168394"/>
                      <a:pt x="555313" y="171487"/>
                      <a:pt x="558800" y="173037"/>
                    </a:cubicBezTo>
                    <a:cubicBezTo>
                      <a:pt x="564917" y="175755"/>
                      <a:pt x="571500" y="177270"/>
                      <a:pt x="577850" y="179387"/>
                    </a:cubicBezTo>
                    <a:lnTo>
                      <a:pt x="587375" y="182562"/>
                    </a:lnTo>
                    <a:cubicBezTo>
                      <a:pt x="590550" y="185737"/>
                      <a:pt x="593451" y="189212"/>
                      <a:pt x="596900" y="192087"/>
                    </a:cubicBezTo>
                    <a:cubicBezTo>
                      <a:pt x="599831" y="194530"/>
                      <a:pt x="603573" y="195902"/>
                      <a:pt x="606425" y="198437"/>
                    </a:cubicBezTo>
                    <a:cubicBezTo>
                      <a:pt x="613137" y="204403"/>
                      <a:pt x="617443" y="213471"/>
                      <a:pt x="625475" y="217487"/>
                    </a:cubicBezTo>
                    <a:cubicBezTo>
                      <a:pt x="633942" y="221720"/>
                      <a:pt x="644182" y="223494"/>
                      <a:pt x="650875" y="230187"/>
                    </a:cubicBezTo>
                    <a:cubicBezTo>
                      <a:pt x="657225" y="236537"/>
                      <a:pt x="661406" y="246397"/>
                      <a:pt x="669925" y="249237"/>
                    </a:cubicBezTo>
                    <a:cubicBezTo>
                      <a:pt x="679471" y="252419"/>
                      <a:pt x="680769" y="251923"/>
                      <a:pt x="688975" y="258762"/>
                    </a:cubicBezTo>
                    <a:cubicBezTo>
                      <a:pt x="699508" y="267539"/>
                      <a:pt x="696201" y="268725"/>
                      <a:pt x="708025" y="274637"/>
                    </a:cubicBezTo>
                    <a:cubicBezTo>
                      <a:pt x="711018" y="276134"/>
                      <a:pt x="714557" y="276315"/>
                      <a:pt x="717550" y="277812"/>
                    </a:cubicBezTo>
                    <a:cubicBezTo>
                      <a:pt x="720963" y="279519"/>
                      <a:pt x="723662" y="282455"/>
                      <a:pt x="727075" y="284162"/>
                    </a:cubicBezTo>
                    <a:cubicBezTo>
                      <a:pt x="730068" y="285659"/>
                      <a:pt x="733607" y="285840"/>
                      <a:pt x="736600" y="287337"/>
                    </a:cubicBezTo>
                    <a:cubicBezTo>
                      <a:pt x="740013" y="289044"/>
                      <a:pt x="742638" y="292137"/>
                      <a:pt x="746125" y="293687"/>
                    </a:cubicBezTo>
                    <a:cubicBezTo>
                      <a:pt x="752242" y="296405"/>
                      <a:pt x="759606" y="296324"/>
                      <a:pt x="765175" y="300037"/>
                    </a:cubicBezTo>
                    <a:cubicBezTo>
                      <a:pt x="768350" y="302154"/>
                      <a:pt x="771213" y="304837"/>
                      <a:pt x="774700" y="306387"/>
                    </a:cubicBezTo>
                    <a:cubicBezTo>
                      <a:pt x="780817" y="309105"/>
                      <a:pt x="793750" y="312737"/>
                      <a:pt x="793750" y="312737"/>
                    </a:cubicBezTo>
                    <a:cubicBezTo>
                      <a:pt x="811742" y="311679"/>
                      <a:pt x="829792" y="311355"/>
                      <a:pt x="847725" y="309562"/>
                    </a:cubicBezTo>
                    <a:cubicBezTo>
                      <a:pt x="851055" y="309229"/>
                      <a:pt x="853968" y="307043"/>
                      <a:pt x="857250" y="306387"/>
                    </a:cubicBezTo>
                    <a:cubicBezTo>
                      <a:pt x="864588" y="304919"/>
                      <a:pt x="872067" y="304270"/>
                      <a:pt x="879475" y="303212"/>
                    </a:cubicBezTo>
                    <a:cubicBezTo>
                      <a:pt x="890601" y="299503"/>
                      <a:pt x="890201" y="301214"/>
                      <a:pt x="898525" y="290512"/>
                    </a:cubicBezTo>
                    <a:cubicBezTo>
                      <a:pt x="903210" y="284488"/>
                      <a:pt x="904875" y="275695"/>
                      <a:pt x="911225" y="271462"/>
                    </a:cubicBezTo>
                    <a:cubicBezTo>
                      <a:pt x="945262" y="248771"/>
                      <a:pt x="893605" y="284108"/>
                      <a:pt x="930275" y="255587"/>
                    </a:cubicBezTo>
                    <a:cubicBezTo>
                      <a:pt x="936299" y="250902"/>
                      <a:pt x="943929" y="248283"/>
                      <a:pt x="949325" y="242887"/>
                    </a:cubicBezTo>
                    <a:cubicBezTo>
                      <a:pt x="961548" y="230664"/>
                      <a:pt x="955114" y="235853"/>
                      <a:pt x="968375" y="227012"/>
                    </a:cubicBezTo>
                    <a:cubicBezTo>
                      <a:pt x="970492" y="223837"/>
                      <a:pt x="972027" y="220185"/>
                      <a:pt x="974725" y="217487"/>
                    </a:cubicBezTo>
                    <a:cubicBezTo>
                      <a:pt x="993069" y="199143"/>
                      <a:pt x="975570" y="225018"/>
                      <a:pt x="993775" y="201612"/>
                    </a:cubicBezTo>
                    <a:cubicBezTo>
                      <a:pt x="1013721" y="175968"/>
                      <a:pt x="997561" y="188505"/>
                      <a:pt x="1016000" y="176212"/>
                    </a:cubicBezTo>
                    <a:cubicBezTo>
                      <a:pt x="1018117" y="173037"/>
                      <a:pt x="1019907" y="169618"/>
                      <a:pt x="1022350" y="166687"/>
                    </a:cubicBezTo>
                    <a:cubicBezTo>
                      <a:pt x="1025225" y="163238"/>
                      <a:pt x="1029384" y="160898"/>
                      <a:pt x="1031875" y="157162"/>
                    </a:cubicBezTo>
                    <a:cubicBezTo>
                      <a:pt x="1044144" y="138759"/>
                      <a:pt x="1023273" y="155489"/>
                      <a:pt x="1044575" y="141287"/>
                    </a:cubicBezTo>
                    <a:cubicBezTo>
                      <a:pt x="1052555" y="117346"/>
                      <a:pt x="1041790" y="146856"/>
                      <a:pt x="1054100" y="122237"/>
                    </a:cubicBezTo>
                    <a:cubicBezTo>
                      <a:pt x="1055597" y="119244"/>
                      <a:pt x="1055778" y="115705"/>
                      <a:pt x="1057275" y="112712"/>
                    </a:cubicBezTo>
                    <a:cubicBezTo>
                      <a:pt x="1058982" y="109299"/>
                      <a:pt x="1062075" y="106674"/>
                      <a:pt x="1063625" y="103187"/>
                    </a:cubicBezTo>
                    <a:cubicBezTo>
                      <a:pt x="1066343" y="97070"/>
                      <a:pt x="1067858" y="90487"/>
                      <a:pt x="1069975" y="84137"/>
                    </a:cubicBezTo>
                    <a:lnTo>
                      <a:pt x="1073150" y="74612"/>
                    </a:lnTo>
                    <a:cubicBezTo>
                      <a:pt x="1074208" y="71437"/>
                      <a:pt x="1074469" y="67872"/>
                      <a:pt x="1076325" y="65087"/>
                    </a:cubicBezTo>
                    <a:cubicBezTo>
                      <a:pt x="1094523" y="37790"/>
                      <a:pt x="1072705" y="72327"/>
                      <a:pt x="1085850" y="46037"/>
                    </a:cubicBezTo>
                    <a:cubicBezTo>
                      <a:pt x="1087557" y="42624"/>
                      <a:pt x="1090493" y="39925"/>
                      <a:pt x="1092200" y="36512"/>
                    </a:cubicBezTo>
                    <a:cubicBezTo>
                      <a:pt x="1093697" y="33519"/>
                      <a:pt x="1093519" y="29772"/>
                      <a:pt x="1095375" y="26987"/>
                    </a:cubicBezTo>
                    <a:cubicBezTo>
                      <a:pt x="1100264" y="19653"/>
                      <a:pt x="1107397" y="15798"/>
                      <a:pt x="1114425" y="11112"/>
                    </a:cubicBezTo>
                    <a:cubicBezTo>
                      <a:pt x="1122892" y="12170"/>
                      <a:pt x="1102783" y="0"/>
                      <a:pt x="1139825" y="14287"/>
                    </a:cubicBezTo>
                    <a:lnTo>
                      <a:pt x="1190625" y="33337"/>
                    </a:lnTo>
                    <a:cubicBezTo>
                      <a:pt x="1198033" y="39687"/>
                      <a:pt x="1206368" y="45094"/>
                      <a:pt x="1212850" y="52387"/>
                    </a:cubicBezTo>
                    <a:cubicBezTo>
                      <a:pt x="1215073" y="54888"/>
                      <a:pt x="1213658" y="59545"/>
                      <a:pt x="1216025" y="61912"/>
                    </a:cubicBezTo>
                    <a:cubicBezTo>
                      <a:pt x="1221421" y="67308"/>
                      <a:pt x="1235075" y="74612"/>
                      <a:pt x="1235075" y="74612"/>
                    </a:cubicBezTo>
                    <a:cubicBezTo>
                      <a:pt x="1242259" y="96165"/>
                      <a:pt x="1231826" y="71363"/>
                      <a:pt x="1257300" y="96837"/>
                    </a:cubicBezTo>
                    <a:cubicBezTo>
                      <a:pt x="1260475" y="100012"/>
                      <a:pt x="1264068" y="102818"/>
                      <a:pt x="1266825" y="106362"/>
                    </a:cubicBezTo>
                    <a:cubicBezTo>
                      <a:pt x="1271510" y="112386"/>
                      <a:pt x="1274129" y="120016"/>
                      <a:pt x="1279525" y="125412"/>
                    </a:cubicBezTo>
                    <a:cubicBezTo>
                      <a:pt x="1282700" y="128587"/>
                      <a:pt x="1286128" y="131528"/>
                      <a:pt x="1289050" y="134937"/>
                    </a:cubicBezTo>
                    <a:cubicBezTo>
                      <a:pt x="1304803" y="153315"/>
                      <a:pt x="1291332" y="142808"/>
                      <a:pt x="1308100" y="153987"/>
                    </a:cubicBezTo>
                    <a:cubicBezTo>
                      <a:pt x="1310217" y="160337"/>
                      <a:pt x="1310737" y="167468"/>
                      <a:pt x="1314450" y="173037"/>
                    </a:cubicBezTo>
                    <a:cubicBezTo>
                      <a:pt x="1318683" y="179387"/>
                      <a:pt x="1324737" y="184847"/>
                      <a:pt x="1327150" y="192087"/>
                    </a:cubicBezTo>
                    <a:cubicBezTo>
                      <a:pt x="1338729" y="226825"/>
                      <a:pt x="1320262" y="174208"/>
                      <a:pt x="1336675" y="211137"/>
                    </a:cubicBezTo>
                    <a:cubicBezTo>
                      <a:pt x="1339393" y="217254"/>
                      <a:pt x="1340032" y="224200"/>
                      <a:pt x="1343025" y="230187"/>
                    </a:cubicBezTo>
                    <a:cubicBezTo>
                      <a:pt x="1345142" y="234420"/>
                      <a:pt x="1347511" y="238537"/>
                      <a:pt x="1349375" y="242887"/>
                    </a:cubicBezTo>
                    <a:cubicBezTo>
                      <a:pt x="1350693" y="245963"/>
                      <a:pt x="1351053" y="249419"/>
                      <a:pt x="1352550" y="252412"/>
                    </a:cubicBezTo>
                    <a:cubicBezTo>
                      <a:pt x="1364860" y="277031"/>
                      <a:pt x="1354095" y="247521"/>
                      <a:pt x="1362075" y="271462"/>
                    </a:cubicBezTo>
                    <a:cubicBezTo>
                      <a:pt x="1363133" y="279929"/>
                      <a:pt x="1363724" y="288467"/>
                      <a:pt x="1365250" y="296862"/>
                    </a:cubicBezTo>
                    <a:cubicBezTo>
                      <a:pt x="1367922" y="311559"/>
                      <a:pt x="1368518" y="301833"/>
                      <a:pt x="1374775" y="315912"/>
                    </a:cubicBezTo>
                    <a:cubicBezTo>
                      <a:pt x="1377493" y="322029"/>
                      <a:pt x="1379008" y="328612"/>
                      <a:pt x="1381125" y="334962"/>
                    </a:cubicBezTo>
                    <a:lnTo>
                      <a:pt x="1384300" y="344487"/>
                    </a:lnTo>
                    <a:lnTo>
                      <a:pt x="1387475" y="354012"/>
                    </a:lnTo>
                    <a:cubicBezTo>
                      <a:pt x="1386417" y="380470"/>
                      <a:pt x="1386187" y="406975"/>
                      <a:pt x="1384300" y="433387"/>
                    </a:cubicBezTo>
                    <a:cubicBezTo>
                      <a:pt x="1383259" y="447961"/>
                      <a:pt x="1370145" y="449856"/>
                      <a:pt x="1362075" y="461962"/>
                    </a:cubicBezTo>
                    <a:cubicBezTo>
                      <a:pt x="1347258" y="484187"/>
                      <a:pt x="1355725" y="476779"/>
                      <a:pt x="1339850" y="487362"/>
                    </a:cubicBezTo>
                    <a:cubicBezTo>
                      <a:pt x="1336668" y="496908"/>
                      <a:pt x="1337164" y="498206"/>
                      <a:pt x="1330325" y="506412"/>
                    </a:cubicBezTo>
                    <a:cubicBezTo>
                      <a:pt x="1327450" y="509861"/>
                      <a:pt x="1323675" y="512488"/>
                      <a:pt x="1320800" y="515937"/>
                    </a:cubicBezTo>
                    <a:cubicBezTo>
                      <a:pt x="1307571" y="531812"/>
                      <a:pt x="1322387" y="520170"/>
                      <a:pt x="1304925" y="531812"/>
                    </a:cubicBezTo>
                    <a:cubicBezTo>
                      <a:pt x="1296902" y="555882"/>
                      <a:pt x="1303930" y="546846"/>
                      <a:pt x="1285875" y="560387"/>
                    </a:cubicBezTo>
                    <a:cubicBezTo>
                      <a:pt x="1282693" y="569933"/>
                      <a:pt x="1283189" y="571231"/>
                      <a:pt x="1276350" y="579437"/>
                    </a:cubicBezTo>
                    <a:cubicBezTo>
                      <a:pt x="1273475" y="582886"/>
                      <a:pt x="1269747" y="585553"/>
                      <a:pt x="1266825" y="588962"/>
                    </a:cubicBezTo>
                    <a:cubicBezTo>
                      <a:pt x="1263381" y="592980"/>
                      <a:pt x="1260335" y="597327"/>
                      <a:pt x="1257300" y="601662"/>
                    </a:cubicBezTo>
                    <a:cubicBezTo>
                      <a:pt x="1252923" y="607914"/>
                      <a:pt x="1249996" y="615316"/>
                      <a:pt x="1244600" y="620712"/>
                    </a:cubicBezTo>
                    <a:cubicBezTo>
                      <a:pt x="1241425" y="623887"/>
                      <a:pt x="1238619" y="627480"/>
                      <a:pt x="1235075" y="630237"/>
                    </a:cubicBezTo>
                    <a:cubicBezTo>
                      <a:pt x="1229051" y="634922"/>
                      <a:pt x="1221421" y="637541"/>
                      <a:pt x="1216025" y="642937"/>
                    </a:cubicBezTo>
                    <a:cubicBezTo>
                      <a:pt x="1203802" y="655160"/>
                      <a:pt x="1210236" y="649971"/>
                      <a:pt x="1196975" y="658812"/>
                    </a:cubicBezTo>
                    <a:cubicBezTo>
                      <a:pt x="1190528" y="668482"/>
                      <a:pt x="1178305" y="675956"/>
                      <a:pt x="1187450" y="687387"/>
                    </a:cubicBezTo>
                    <a:cubicBezTo>
                      <a:pt x="1189834" y="690367"/>
                      <a:pt x="1193800" y="691620"/>
                      <a:pt x="1196975" y="693737"/>
                    </a:cubicBezTo>
                    <a:cubicBezTo>
                      <a:pt x="1201208" y="700087"/>
                      <a:pt x="1207262" y="705547"/>
                      <a:pt x="1209675" y="712787"/>
                    </a:cubicBezTo>
                    <a:cubicBezTo>
                      <a:pt x="1215263" y="729552"/>
                      <a:pt x="1210994" y="719527"/>
                      <a:pt x="1225550" y="741362"/>
                    </a:cubicBezTo>
                    <a:lnTo>
                      <a:pt x="1231900" y="750887"/>
                    </a:lnTo>
                    <a:cubicBezTo>
                      <a:pt x="1234017" y="754062"/>
                      <a:pt x="1235075" y="758295"/>
                      <a:pt x="1238250" y="760412"/>
                    </a:cubicBezTo>
                    <a:lnTo>
                      <a:pt x="1247775" y="766762"/>
                    </a:lnTo>
                    <a:cubicBezTo>
                      <a:pt x="1261810" y="787814"/>
                      <a:pt x="1245315" y="764421"/>
                      <a:pt x="1263650" y="785812"/>
                    </a:cubicBezTo>
                    <a:cubicBezTo>
                      <a:pt x="1267094" y="789830"/>
                      <a:pt x="1269433" y="794770"/>
                      <a:pt x="1273175" y="798512"/>
                    </a:cubicBezTo>
                    <a:cubicBezTo>
                      <a:pt x="1291519" y="816856"/>
                      <a:pt x="1274020" y="790981"/>
                      <a:pt x="1292225" y="814387"/>
                    </a:cubicBezTo>
                    <a:cubicBezTo>
                      <a:pt x="1296910" y="820411"/>
                      <a:pt x="1300692" y="827087"/>
                      <a:pt x="1304925" y="833437"/>
                    </a:cubicBezTo>
                    <a:cubicBezTo>
                      <a:pt x="1307042" y="836612"/>
                      <a:pt x="1310068" y="839342"/>
                      <a:pt x="1311275" y="842962"/>
                    </a:cubicBezTo>
                    <a:cubicBezTo>
                      <a:pt x="1313392" y="849312"/>
                      <a:pt x="1313912" y="856443"/>
                      <a:pt x="1317625" y="862012"/>
                    </a:cubicBezTo>
                    <a:cubicBezTo>
                      <a:pt x="1319742" y="865187"/>
                      <a:pt x="1322425" y="868050"/>
                      <a:pt x="1323975" y="871537"/>
                    </a:cubicBezTo>
                    <a:cubicBezTo>
                      <a:pt x="1326693" y="877654"/>
                      <a:pt x="1326612" y="885018"/>
                      <a:pt x="1330325" y="890587"/>
                    </a:cubicBezTo>
                    <a:cubicBezTo>
                      <a:pt x="1334558" y="896937"/>
                      <a:pt x="1340612" y="902397"/>
                      <a:pt x="1343025" y="909637"/>
                    </a:cubicBezTo>
                    <a:cubicBezTo>
                      <a:pt x="1345142" y="915987"/>
                      <a:pt x="1345662" y="923118"/>
                      <a:pt x="1349375" y="928687"/>
                    </a:cubicBezTo>
                    <a:cubicBezTo>
                      <a:pt x="1367573" y="955984"/>
                      <a:pt x="1345755" y="921447"/>
                      <a:pt x="1358900" y="947737"/>
                    </a:cubicBezTo>
                    <a:cubicBezTo>
                      <a:pt x="1360607" y="951150"/>
                      <a:pt x="1363543" y="953849"/>
                      <a:pt x="1365250" y="957262"/>
                    </a:cubicBezTo>
                    <a:cubicBezTo>
                      <a:pt x="1366747" y="960255"/>
                      <a:pt x="1367506" y="963569"/>
                      <a:pt x="1368425" y="966787"/>
                    </a:cubicBezTo>
                    <a:cubicBezTo>
                      <a:pt x="1369624" y="970983"/>
                      <a:pt x="1369649" y="975584"/>
                      <a:pt x="1371600" y="979487"/>
                    </a:cubicBezTo>
                    <a:cubicBezTo>
                      <a:pt x="1375013" y="986313"/>
                      <a:pt x="1380067" y="992187"/>
                      <a:pt x="1384300" y="998537"/>
                    </a:cubicBezTo>
                    <a:cubicBezTo>
                      <a:pt x="1386417" y="1001712"/>
                      <a:pt x="1389443" y="1004442"/>
                      <a:pt x="1390650" y="1008062"/>
                    </a:cubicBezTo>
                    <a:cubicBezTo>
                      <a:pt x="1391708" y="1011237"/>
                      <a:pt x="1392200" y="1014661"/>
                      <a:pt x="1393825" y="1017587"/>
                    </a:cubicBezTo>
                    <a:cubicBezTo>
                      <a:pt x="1397531" y="1024258"/>
                      <a:pt x="1404112" y="1029397"/>
                      <a:pt x="1406525" y="1036637"/>
                    </a:cubicBezTo>
                    <a:lnTo>
                      <a:pt x="1416050" y="1065212"/>
                    </a:lnTo>
                    <a:lnTo>
                      <a:pt x="1419225" y="1074737"/>
                    </a:lnTo>
                    <a:cubicBezTo>
                      <a:pt x="1420283" y="1077912"/>
                      <a:pt x="1421588" y="1081015"/>
                      <a:pt x="1422400" y="1084262"/>
                    </a:cubicBezTo>
                    <a:cubicBezTo>
                      <a:pt x="1423458" y="1088495"/>
                      <a:pt x="1424043" y="1092876"/>
                      <a:pt x="1425575" y="1096962"/>
                    </a:cubicBezTo>
                    <a:cubicBezTo>
                      <a:pt x="1427237" y="1101394"/>
                      <a:pt x="1430061" y="1105312"/>
                      <a:pt x="1431925" y="1109662"/>
                    </a:cubicBezTo>
                    <a:cubicBezTo>
                      <a:pt x="1433243" y="1112738"/>
                      <a:pt x="1434181" y="1115969"/>
                      <a:pt x="1435100" y="1119187"/>
                    </a:cubicBezTo>
                    <a:cubicBezTo>
                      <a:pt x="1436299" y="1123383"/>
                      <a:pt x="1436556" y="1127876"/>
                      <a:pt x="1438275" y="1131887"/>
                    </a:cubicBezTo>
                    <a:cubicBezTo>
                      <a:pt x="1439778" y="1135394"/>
                      <a:pt x="1442732" y="1138099"/>
                      <a:pt x="1444625" y="1141412"/>
                    </a:cubicBezTo>
                    <a:cubicBezTo>
                      <a:pt x="1452100" y="1154493"/>
                      <a:pt x="1452121" y="1157550"/>
                      <a:pt x="1457325" y="1173162"/>
                    </a:cubicBezTo>
                    <a:cubicBezTo>
                      <a:pt x="1468904" y="1207900"/>
                      <a:pt x="1450437" y="1155283"/>
                      <a:pt x="1466850" y="1192212"/>
                    </a:cubicBezTo>
                    <a:cubicBezTo>
                      <a:pt x="1469568" y="1198329"/>
                      <a:pt x="1471083" y="1204912"/>
                      <a:pt x="1473200" y="1211262"/>
                    </a:cubicBezTo>
                    <a:lnTo>
                      <a:pt x="1476375" y="1220787"/>
                    </a:lnTo>
                    <a:lnTo>
                      <a:pt x="1479550" y="1230312"/>
                    </a:lnTo>
                    <a:cubicBezTo>
                      <a:pt x="1480608" y="1241954"/>
                      <a:pt x="1481072" y="1253665"/>
                      <a:pt x="1482725" y="1265237"/>
                    </a:cubicBezTo>
                    <a:cubicBezTo>
                      <a:pt x="1483198" y="1268550"/>
                      <a:pt x="1485088" y="1271515"/>
                      <a:pt x="1485900" y="1274762"/>
                    </a:cubicBezTo>
                    <a:cubicBezTo>
                      <a:pt x="1487209" y="1279997"/>
                      <a:pt x="1488017" y="1285345"/>
                      <a:pt x="1489075" y="1290637"/>
                    </a:cubicBezTo>
                    <a:cubicBezTo>
                      <a:pt x="1488017" y="1307570"/>
                      <a:pt x="1489581" y="1324875"/>
                      <a:pt x="1485900" y="1341437"/>
                    </a:cubicBezTo>
                    <a:cubicBezTo>
                      <a:pt x="1485072" y="1345162"/>
                      <a:pt x="1479073" y="1345089"/>
                      <a:pt x="1476375" y="1347787"/>
                    </a:cubicBezTo>
                    <a:cubicBezTo>
                      <a:pt x="1452933" y="1371229"/>
                      <a:pt x="1491382" y="1343228"/>
                      <a:pt x="1457325" y="1363662"/>
                    </a:cubicBezTo>
                    <a:cubicBezTo>
                      <a:pt x="1450781" y="1367589"/>
                      <a:pt x="1445515" y="1373949"/>
                      <a:pt x="1438275" y="1376362"/>
                    </a:cubicBezTo>
                    <a:cubicBezTo>
                      <a:pt x="1435100" y="1377420"/>
                      <a:pt x="1431743" y="1378040"/>
                      <a:pt x="1428750" y="1379537"/>
                    </a:cubicBezTo>
                    <a:cubicBezTo>
                      <a:pt x="1425337" y="1381244"/>
                      <a:pt x="1422712" y="1384337"/>
                      <a:pt x="1419225" y="1385887"/>
                    </a:cubicBezTo>
                    <a:cubicBezTo>
                      <a:pt x="1413108" y="1388605"/>
                      <a:pt x="1406525" y="1390120"/>
                      <a:pt x="1400175" y="1392237"/>
                    </a:cubicBezTo>
                    <a:lnTo>
                      <a:pt x="1390650" y="1395412"/>
                    </a:lnTo>
                    <a:cubicBezTo>
                      <a:pt x="1387475" y="1396470"/>
                      <a:pt x="1383910" y="1396731"/>
                      <a:pt x="1381125" y="1398587"/>
                    </a:cubicBezTo>
                    <a:cubicBezTo>
                      <a:pt x="1365373" y="1409088"/>
                      <a:pt x="1375378" y="1404397"/>
                      <a:pt x="1349375" y="1408112"/>
                    </a:cubicBezTo>
                    <a:cubicBezTo>
                      <a:pt x="1330325" y="1407054"/>
                      <a:pt x="1311113" y="1407635"/>
                      <a:pt x="1292225" y="1404937"/>
                    </a:cubicBezTo>
                    <a:cubicBezTo>
                      <a:pt x="1278195" y="1402933"/>
                      <a:pt x="1282040" y="1388071"/>
                      <a:pt x="1276350" y="1379537"/>
                    </a:cubicBezTo>
                    <a:cubicBezTo>
                      <a:pt x="1253659" y="1345500"/>
                      <a:pt x="1288996" y="1397157"/>
                      <a:pt x="1260475" y="1360487"/>
                    </a:cubicBezTo>
                    <a:cubicBezTo>
                      <a:pt x="1255790" y="1354463"/>
                      <a:pt x="1253171" y="1346833"/>
                      <a:pt x="1247775" y="1341437"/>
                    </a:cubicBezTo>
                    <a:cubicBezTo>
                      <a:pt x="1244600" y="1338262"/>
                      <a:pt x="1241125" y="1335361"/>
                      <a:pt x="1238250" y="1331912"/>
                    </a:cubicBezTo>
                    <a:cubicBezTo>
                      <a:pt x="1235807" y="1328981"/>
                      <a:pt x="1234598" y="1325085"/>
                      <a:pt x="1231900" y="1322387"/>
                    </a:cubicBezTo>
                    <a:cubicBezTo>
                      <a:pt x="1229202" y="1319689"/>
                      <a:pt x="1225550" y="1318154"/>
                      <a:pt x="1222375" y="1316037"/>
                    </a:cubicBezTo>
                    <a:cubicBezTo>
                      <a:pt x="1220258" y="1312862"/>
                      <a:pt x="1218560" y="1309364"/>
                      <a:pt x="1216025" y="1306512"/>
                    </a:cubicBezTo>
                    <a:cubicBezTo>
                      <a:pt x="1210059" y="1299800"/>
                      <a:pt x="1201956" y="1294934"/>
                      <a:pt x="1196975" y="1287462"/>
                    </a:cubicBezTo>
                    <a:cubicBezTo>
                      <a:pt x="1188125" y="1274187"/>
                      <a:pt x="1185941" y="1268213"/>
                      <a:pt x="1174750" y="1258887"/>
                    </a:cubicBezTo>
                    <a:cubicBezTo>
                      <a:pt x="1171819" y="1256444"/>
                      <a:pt x="1168400" y="1254654"/>
                      <a:pt x="1165225" y="1252537"/>
                    </a:cubicBezTo>
                    <a:cubicBezTo>
                      <a:pt x="1164167" y="1249362"/>
                      <a:pt x="1163547" y="1246005"/>
                      <a:pt x="1162050" y="1243012"/>
                    </a:cubicBezTo>
                    <a:cubicBezTo>
                      <a:pt x="1159729" y="1238369"/>
                      <a:pt x="1148332" y="1223663"/>
                      <a:pt x="1146175" y="1220787"/>
                    </a:cubicBezTo>
                    <a:cubicBezTo>
                      <a:pt x="1137500" y="1194761"/>
                      <a:pt x="1152505" y="1235045"/>
                      <a:pt x="1123950" y="1192212"/>
                    </a:cubicBezTo>
                    <a:lnTo>
                      <a:pt x="1104900" y="1163637"/>
                    </a:lnTo>
                    <a:lnTo>
                      <a:pt x="1098550" y="1154112"/>
                    </a:lnTo>
                    <a:cubicBezTo>
                      <a:pt x="1096433" y="1150937"/>
                      <a:pt x="1094898" y="1147285"/>
                      <a:pt x="1092200" y="1144587"/>
                    </a:cubicBezTo>
                    <a:lnTo>
                      <a:pt x="1082675" y="1135062"/>
                    </a:lnTo>
                    <a:cubicBezTo>
                      <a:pt x="1078682" y="1123084"/>
                      <a:pt x="1077717" y="1117404"/>
                      <a:pt x="1066800" y="1106487"/>
                    </a:cubicBezTo>
                    <a:cubicBezTo>
                      <a:pt x="1063625" y="1103312"/>
                      <a:pt x="1060032" y="1100506"/>
                      <a:pt x="1057275" y="1096962"/>
                    </a:cubicBezTo>
                    <a:cubicBezTo>
                      <a:pt x="1030691" y="1062783"/>
                      <a:pt x="1056675" y="1090012"/>
                      <a:pt x="1035050" y="1068387"/>
                    </a:cubicBezTo>
                    <a:cubicBezTo>
                      <a:pt x="1027604" y="1046049"/>
                      <a:pt x="1037295" y="1073625"/>
                      <a:pt x="1025525" y="1046162"/>
                    </a:cubicBezTo>
                    <a:cubicBezTo>
                      <a:pt x="1024207" y="1043086"/>
                      <a:pt x="1023975" y="1039563"/>
                      <a:pt x="1022350" y="1036637"/>
                    </a:cubicBezTo>
                    <a:cubicBezTo>
                      <a:pt x="1018644" y="1029966"/>
                      <a:pt x="1013883" y="1023937"/>
                      <a:pt x="1009650" y="1017587"/>
                    </a:cubicBezTo>
                    <a:cubicBezTo>
                      <a:pt x="1007533" y="1014412"/>
                      <a:pt x="1004507" y="1011682"/>
                      <a:pt x="1003300" y="1008062"/>
                    </a:cubicBezTo>
                    <a:cubicBezTo>
                      <a:pt x="986918" y="958915"/>
                      <a:pt x="1005694" y="1009676"/>
                      <a:pt x="990600" y="979487"/>
                    </a:cubicBezTo>
                    <a:cubicBezTo>
                      <a:pt x="989103" y="976494"/>
                      <a:pt x="988922" y="972955"/>
                      <a:pt x="987425" y="969962"/>
                    </a:cubicBezTo>
                    <a:cubicBezTo>
                      <a:pt x="985718" y="966549"/>
                      <a:pt x="982782" y="963850"/>
                      <a:pt x="981075" y="960437"/>
                    </a:cubicBezTo>
                    <a:cubicBezTo>
                      <a:pt x="979578" y="957444"/>
                      <a:pt x="979397" y="953905"/>
                      <a:pt x="977900" y="950912"/>
                    </a:cubicBezTo>
                    <a:cubicBezTo>
                      <a:pt x="976193" y="947499"/>
                      <a:pt x="973257" y="944800"/>
                      <a:pt x="971550" y="941387"/>
                    </a:cubicBezTo>
                    <a:cubicBezTo>
                      <a:pt x="970053" y="938394"/>
                      <a:pt x="969872" y="934855"/>
                      <a:pt x="968375" y="931862"/>
                    </a:cubicBezTo>
                    <a:cubicBezTo>
                      <a:pt x="966668" y="928449"/>
                      <a:pt x="963575" y="925824"/>
                      <a:pt x="962025" y="922337"/>
                    </a:cubicBezTo>
                    <a:cubicBezTo>
                      <a:pt x="959307" y="916220"/>
                      <a:pt x="957298" y="909781"/>
                      <a:pt x="955675" y="903287"/>
                    </a:cubicBezTo>
                    <a:cubicBezTo>
                      <a:pt x="954617" y="899054"/>
                      <a:pt x="954219" y="894598"/>
                      <a:pt x="952500" y="890587"/>
                    </a:cubicBezTo>
                    <a:cubicBezTo>
                      <a:pt x="950997" y="887080"/>
                      <a:pt x="947700" y="884549"/>
                      <a:pt x="946150" y="881062"/>
                    </a:cubicBezTo>
                    <a:cubicBezTo>
                      <a:pt x="943432" y="874945"/>
                      <a:pt x="943513" y="867581"/>
                      <a:pt x="939800" y="862012"/>
                    </a:cubicBezTo>
                    <a:cubicBezTo>
                      <a:pt x="937683" y="858837"/>
                      <a:pt x="935000" y="855974"/>
                      <a:pt x="933450" y="852487"/>
                    </a:cubicBezTo>
                    <a:cubicBezTo>
                      <a:pt x="930732" y="846370"/>
                      <a:pt x="929217" y="839787"/>
                      <a:pt x="927100" y="833437"/>
                    </a:cubicBezTo>
                    <a:cubicBezTo>
                      <a:pt x="926042" y="830262"/>
                      <a:pt x="925781" y="826697"/>
                      <a:pt x="923925" y="823912"/>
                    </a:cubicBezTo>
                    <a:cubicBezTo>
                      <a:pt x="921808" y="820737"/>
                      <a:pt x="919282" y="817800"/>
                      <a:pt x="917575" y="814387"/>
                    </a:cubicBezTo>
                    <a:cubicBezTo>
                      <a:pt x="912410" y="804058"/>
                      <a:pt x="917149" y="804436"/>
                      <a:pt x="908050" y="795337"/>
                    </a:cubicBezTo>
                    <a:cubicBezTo>
                      <a:pt x="901895" y="789182"/>
                      <a:pt x="896747" y="788394"/>
                      <a:pt x="889000" y="785812"/>
                    </a:cubicBezTo>
                    <a:cubicBezTo>
                      <a:pt x="879475" y="786870"/>
                      <a:pt x="869823" y="787107"/>
                      <a:pt x="860425" y="788987"/>
                    </a:cubicBezTo>
                    <a:cubicBezTo>
                      <a:pt x="853861" y="790300"/>
                      <a:pt x="848017" y="794507"/>
                      <a:pt x="841375" y="795337"/>
                    </a:cubicBezTo>
                    <a:lnTo>
                      <a:pt x="815975" y="798512"/>
                    </a:lnTo>
                    <a:cubicBezTo>
                      <a:pt x="812800" y="799570"/>
                      <a:pt x="807947" y="798694"/>
                      <a:pt x="806450" y="801687"/>
                    </a:cubicBezTo>
                    <a:cubicBezTo>
                      <a:pt x="804953" y="804680"/>
                      <a:pt x="807769" y="808427"/>
                      <a:pt x="809625" y="811212"/>
                    </a:cubicBezTo>
                    <a:cubicBezTo>
                      <a:pt x="819594" y="826166"/>
                      <a:pt x="818575" y="814680"/>
                      <a:pt x="825500" y="830262"/>
                    </a:cubicBezTo>
                    <a:cubicBezTo>
                      <a:pt x="828218" y="836379"/>
                      <a:pt x="831850" y="849312"/>
                      <a:pt x="831850" y="849312"/>
                    </a:cubicBezTo>
                    <a:cubicBezTo>
                      <a:pt x="833967" y="873654"/>
                      <a:pt x="835502" y="898053"/>
                      <a:pt x="838200" y="922337"/>
                    </a:cubicBezTo>
                    <a:cubicBezTo>
                      <a:pt x="839258" y="931862"/>
                      <a:pt x="839799" y="941459"/>
                      <a:pt x="841375" y="950912"/>
                    </a:cubicBezTo>
                    <a:cubicBezTo>
                      <a:pt x="841925" y="954213"/>
                      <a:pt x="843492" y="957262"/>
                      <a:pt x="844550" y="960437"/>
                    </a:cubicBezTo>
                    <a:cubicBezTo>
                      <a:pt x="845608" y="969962"/>
                      <a:pt x="846149" y="979559"/>
                      <a:pt x="847725" y="989012"/>
                    </a:cubicBezTo>
                    <a:cubicBezTo>
                      <a:pt x="848275" y="992313"/>
                      <a:pt x="850244" y="995255"/>
                      <a:pt x="850900" y="998537"/>
                    </a:cubicBezTo>
                    <a:cubicBezTo>
                      <a:pt x="852368" y="1005875"/>
                      <a:pt x="852607" y="1013424"/>
                      <a:pt x="854075" y="1020762"/>
                    </a:cubicBezTo>
                    <a:cubicBezTo>
                      <a:pt x="854731" y="1024044"/>
                      <a:pt x="856331" y="1027069"/>
                      <a:pt x="857250" y="1030287"/>
                    </a:cubicBezTo>
                    <a:cubicBezTo>
                      <a:pt x="858449" y="1034483"/>
                      <a:pt x="859226" y="1038791"/>
                      <a:pt x="860425" y="1042987"/>
                    </a:cubicBezTo>
                    <a:cubicBezTo>
                      <a:pt x="861344" y="1046205"/>
                      <a:pt x="862788" y="1049265"/>
                      <a:pt x="863600" y="1052512"/>
                    </a:cubicBezTo>
                    <a:cubicBezTo>
                      <a:pt x="864909" y="1057747"/>
                      <a:pt x="865717" y="1063095"/>
                      <a:pt x="866775" y="1068387"/>
                    </a:cubicBezTo>
                    <a:cubicBezTo>
                      <a:pt x="868910" y="1098283"/>
                      <a:pt x="869421" y="1113631"/>
                      <a:pt x="873125" y="1141412"/>
                    </a:cubicBezTo>
                    <a:cubicBezTo>
                      <a:pt x="873976" y="1147793"/>
                      <a:pt x="875242" y="1154112"/>
                      <a:pt x="876300" y="1160462"/>
                    </a:cubicBezTo>
                    <a:cubicBezTo>
                      <a:pt x="877358" y="1178454"/>
                      <a:pt x="877144" y="1196566"/>
                      <a:pt x="879475" y="1214437"/>
                    </a:cubicBezTo>
                    <a:cubicBezTo>
                      <a:pt x="880341" y="1221074"/>
                      <a:pt x="885825" y="1233487"/>
                      <a:pt x="885825" y="1233487"/>
                    </a:cubicBezTo>
                    <a:cubicBezTo>
                      <a:pt x="886883" y="1240895"/>
                      <a:pt x="888255" y="1248266"/>
                      <a:pt x="889000" y="1255712"/>
                    </a:cubicBezTo>
                    <a:cubicBezTo>
                      <a:pt x="894742" y="1313134"/>
                      <a:pt x="888627" y="1279245"/>
                      <a:pt x="895350" y="1312862"/>
                    </a:cubicBezTo>
                    <a:cubicBezTo>
                      <a:pt x="894292" y="1348845"/>
                      <a:pt x="894019" y="1384860"/>
                      <a:pt x="892175" y="1420812"/>
                    </a:cubicBezTo>
                    <a:cubicBezTo>
                      <a:pt x="891631" y="1431419"/>
                      <a:pt x="885815" y="1446242"/>
                      <a:pt x="882650" y="1455737"/>
                    </a:cubicBezTo>
                    <a:cubicBezTo>
                      <a:pt x="881592" y="1458912"/>
                      <a:pt x="881331" y="1462477"/>
                      <a:pt x="879475" y="1465262"/>
                    </a:cubicBezTo>
                    <a:cubicBezTo>
                      <a:pt x="875242" y="1471612"/>
                      <a:pt x="869188" y="1477072"/>
                      <a:pt x="866775" y="1484312"/>
                    </a:cubicBezTo>
                    <a:cubicBezTo>
                      <a:pt x="863446" y="1494298"/>
                      <a:pt x="864268" y="1496567"/>
                      <a:pt x="854075" y="1503362"/>
                    </a:cubicBezTo>
                    <a:cubicBezTo>
                      <a:pt x="851290" y="1505218"/>
                      <a:pt x="847543" y="1505040"/>
                      <a:pt x="844550" y="1506537"/>
                    </a:cubicBezTo>
                    <a:cubicBezTo>
                      <a:pt x="841137" y="1508244"/>
                      <a:pt x="838512" y="1511337"/>
                      <a:pt x="835025" y="1512887"/>
                    </a:cubicBezTo>
                    <a:cubicBezTo>
                      <a:pt x="828908" y="1515605"/>
                      <a:pt x="822325" y="1517120"/>
                      <a:pt x="815975" y="1519237"/>
                    </a:cubicBezTo>
                    <a:lnTo>
                      <a:pt x="796925" y="1525587"/>
                    </a:lnTo>
                    <a:cubicBezTo>
                      <a:pt x="793750" y="1526645"/>
                      <a:pt x="790185" y="1526906"/>
                      <a:pt x="787400" y="1528762"/>
                    </a:cubicBezTo>
                    <a:lnTo>
                      <a:pt x="777875" y="1535112"/>
                    </a:lnTo>
                    <a:cubicBezTo>
                      <a:pt x="757767" y="1534054"/>
                      <a:pt x="737617" y="1533609"/>
                      <a:pt x="717550" y="1531937"/>
                    </a:cubicBezTo>
                    <a:cubicBezTo>
                      <a:pt x="712172" y="1531489"/>
                      <a:pt x="706588" y="1530995"/>
                      <a:pt x="701675" y="1528762"/>
                    </a:cubicBezTo>
                    <a:cubicBezTo>
                      <a:pt x="694727" y="1525604"/>
                      <a:pt x="688021" y="1521458"/>
                      <a:pt x="682625" y="1516062"/>
                    </a:cubicBezTo>
                    <a:cubicBezTo>
                      <a:pt x="679450" y="1512887"/>
                      <a:pt x="676549" y="1509412"/>
                      <a:pt x="673100" y="1506537"/>
                    </a:cubicBezTo>
                    <a:cubicBezTo>
                      <a:pt x="670169" y="1504094"/>
                      <a:pt x="666506" y="1502630"/>
                      <a:pt x="663575" y="1500187"/>
                    </a:cubicBezTo>
                    <a:cubicBezTo>
                      <a:pt x="658297" y="1495789"/>
                      <a:pt x="650638" y="1487748"/>
                      <a:pt x="647700" y="1481137"/>
                    </a:cubicBezTo>
                    <a:cubicBezTo>
                      <a:pt x="644982" y="1475020"/>
                      <a:pt x="641350" y="1462087"/>
                      <a:pt x="641350" y="1462087"/>
                    </a:cubicBezTo>
                    <a:cubicBezTo>
                      <a:pt x="640292" y="1367895"/>
                      <a:pt x="641028" y="1273666"/>
                      <a:pt x="638175" y="1179512"/>
                    </a:cubicBezTo>
                    <a:cubicBezTo>
                      <a:pt x="637201" y="1147363"/>
                      <a:pt x="633368" y="1157107"/>
                      <a:pt x="628650" y="1138237"/>
                    </a:cubicBezTo>
                    <a:cubicBezTo>
                      <a:pt x="622103" y="1112048"/>
                      <a:pt x="628819" y="1132477"/>
                      <a:pt x="622300" y="1109662"/>
                    </a:cubicBezTo>
                    <a:cubicBezTo>
                      <a:pt x="613190" y="1077778"/>
                      <a:pt x="625876" y="1127139"/>
                      <a:pt x="615950" y="1087437"/>
                    </a:cubicBezTo>
                    <a:cubicBezTo>
                      <a:pt x="614892" y="1055687"/>
                      <a:pt x="614098" y="1023927"/>
                      <a:pt x="612775" y="992187"/>
                    </a:cubicBezTo>
                    <a:cubicBezTo>
                      <a:pt x="611981" y="973124"/>
                      <a:pt x="611967" y="953969"/>
                      <a:pt x="609600" y="935037"/>
                    </a:cubicBezTo>
                    <a:cubicBezTo>
                      <a:pt x="608770" y="928395"/>
                      <a:pt x="603250" y="915987"/>
                      <a:pt x="603250" y="915987"/>
                    </a:cubicBezTo>
                    <a:cubicBezTo>
                      <a:pt x="602080" y="907797"/>
                      <a:pt x="601333" y="893103"/>
                      <a:pt x="596900" y="884237"/>
                    </a:cubicBezTo>
                    <a:cubicBezTo>
                      <a:pt x="595193" y="880824"/>
                      <a:pt x="592100" y="878199"/>
                      <a:pt x="590550" y="874712"/>
                    </a:cubicBezTo>
                    <a:cubicBezTo>
                      <a:pt x="575437" y="840707"/>
                      <a:pt x="592221" y="867693"/>
                      <a:pt x="577850" y="846137"/>
                    </a:cubicBezTo>
                    <a:cubicBezTo>
                      <a:pt x="571242" y="819706"/>
                      <a:pt x="579288" y="845838"/>
                      <a:pt x="568325" y="823912"/>
                    </a:cubicBezTo>
                    <a:cubicBezTo>
                      <a:pt x="566828" y="820919"/>
                      <a:pt x="566647" y="817380"/>
                      <a:pt x="565150" y="814387"/>
                    </a:cubicBezTo>
                    <a:cubicBezTo>
                      <a:pt x="560378" y="804843"/>
                      <a:pt x="546061" y="790019"/>
                      <a:pt x="539750" y="785812"/>
                    </a:cubicBezTo>
                    <a:cubicBezTo>
                      <a:pt x="536575" y="783695"/>
                      <a:pt x="533638" y="781169"/>
                      <a:pt x="530225" y="779462"/>
                    </a:cubicBezTo>
                    <a:cubicBezTo>
                      <a:pt x="503935" y="766317"/>
                      <a:pt x="538472" y="788135"/>
                      <a:pt x="511175" y="769937"/>
                    </a:cubicBezTo>
                    <a:cubicBezTo>
                      <a:pt x="501653" y="771524"/>
                      <a:pt x="481461" y="773872"/>
                      <a:pt x="473075" y="779462"/>
                    </a:cubicBezTo>
                    <a:cubicBezTo>
                      <a:pt x="450394" y="794583"/>
                      <a:pt x="461429" y="790311"/>
                      <a:pt x="441325" y="795337"/>
                    </a:cubicBezTo>
                    <a:cubicBezTo>
                      <a:pt x="423230" y="813432"/>
                      <a:pt x="441486" y="798443"/>
                      <a:pt x="419100" y="808037"/>
                    </a:cubicBezTo>
                    <a:cubicBezTo>
                      <a:pt x="397372" y="817349"/>
                      <a:pt x="421456" y="812211"/>
                      <a:pt x="400050" y="817562"/>
                    </a:cubicBezTo>
                    <a:cubicBezTo>
                      <a:pt x="392804" y="819373"/>
                      <a:pt x="381908" y="820283"/>
                      <a:pt x="374650" y="823912"/>
                    </a:cubicBezTo>
                    <a:cubicBezTo>
                      <a:pt x="371237" y="825619"/>
                      <a:pt x="368538" y="828555"/>
                      <a:pt x="365125" y="830262"/>
                    </a:cubicBezTo>
                    <a:cubicBezTo>
                      <a:pt x="362132" y="831759"/>
                      <a:pt x="358526" y="831812"/>
                      <a:pt x="355600" y="833437"/>
                    </a:cubicBezTo>
                    <a:cubicBezTo>
                      <a:pt x="348929" y="837143"/>
                      <a:pt x="336550" y="846137"/>
                      <a:pt x="336550" y="846137"/>
                    </a:cubicBezTo>
                    <a:cubicBezTo>
                      <a:pt x="334433" y="849312"/>
                      <a:pt x="332898" y="852964"/>
                      <a:pt x="330200" y="855662"/>
                    </a:cubicBezTo>
                    <a:cubicBezTo>
                      <a:pt x="324045" y="861817"/>
                      <a:pt x="318897" y="862605"/>
                      <a:pt x="311150" y="865187"/>
                    </a:cubicBezTo>
                    <a:cubicBezTo>
                      <a:pt x="309033" y="868362"/>
                      <a:pt x="307780" y="872328"/>
                      <a:pt x="304800" y="874712"/>
                    </a:cubicBezTo>
                    <a:cubicBezTo>
                      <a:pt x="302187" y="876803"/>
                      <a:pt x="298201" y="876262"/>
                      <a:pt x="295275" y="877887"/>
                    </a:cubicBezTo>
                    <a:cubicBezTo>
                      <a:pt x="288604" y="881593"/>
                      <a:pt x="282575" y="886354"/>
                      <a:pt x="276225" y="890587"/>
                    </a:cubicBezTo>
                    <a:cubicBezTo>
                      <a:pt x="273050" y="892704"/>
                      <a:pt x="269398" y="894239"/>
                      <a:pt x="266700" y="896937"/>
                    </a:cubicBezTo>
                    <a:cubicBezTo>
                      <a:pt x="263525" y="900112"/>
                      <a:pt x="260719" y="903705"/>
                      <a:pt x="257175" y="906462"/>
                    </a:cubicBezTo>
                    <a:cubicBezTo>
                      <a:pt x="251151" y="911147"/>
                      <a:pt x="244475" y="914929"/>
                      <a:pt x="238125" y="919162"/>
                    </a:cubicBezTo>
                    <a:cubicBezTo>
                      <a:pt x="234950" y="921279"/>
                      <a:pt x="231298" y="922814"/>
                      <a:pt x="228600" y="925512"/>
                    </a:cubicBezTo>
                    <a:cubicBezTo>
                      <a:pt x="216377" y="937735"/>
                      <a:pt x="222811" y="932546"/>
                      <a:pt x="209550" y="941387"/>
                    </a:cubicBezTo>
                    <a:cubicBezTo>
                      <a:pt x="203306" y="950753"/>
                      <a:pt x="202842" y="952797"/>
                      <a:pt x="193675" y="960437"/>
                    </a:cubicBezTo>
                    <a:cubicBezTo>
                      <a:pt x="190744" y="962880"/>
                      <a:pt x="187325" y="964670"/>
                      <a:pt x="184150" y="966787"/>
                    </a:cubicBezTo>
                    <a:cubicBezTo>
                      <a:pt x="183092" y="963612"/>
                      <a:pt x="182472" y="960255"/>
                      <a:pt x="180975" y="957262"/>
                    </a:cubicBezTo>
                    <a:cubicBezTo>
                      <a:pt x="179268" y="953849"/>
                      <a:pt x="175965" y="951310"/>
                      <a:pt x="174625" y="947737"/>
                    </a:cubicBezTo>
                    <a:cubicBezTo>
                      <a:pt x="172730" y="942684"/>
                      <a:pt x="172870" y="937068"/>
                      <a:pt x="171450" y="931862"/>
                    </a:cubicBezTo>
                    <a:cubicBezTo>
                      <a:pt x="169689" y="925404"/>
                      <a:pt x="166413" y="919376"/>
                      <a:pt x="165100" y="912812"/>
                    </a:cubicBezTo>
                    <a:cubicBezTo>
                      <a:pt x="164535" y="909987"/>
                      <a:pt x="160431" y="888160"/>
                      <a:pt x="158750" y="884237"/>
                    </a:cubicBezTo>
                    <a:cubicBezTo>
                      <a:pt x="157247" y="880730"/>
                      <a:pt x="154107" y="878125"/>
                      <a:pt x="152400" y="874712"/>
                    </a:cubicBezTo>
                    <a:cubicBezTo>
                      <a:pt x="149732" y="869377"/>
                      <a:pt x="147576" y="857573"/>
                      <a:pt x="146050" y="852487"/>
                    </a:cubicBezTo>
                    <a:cubicBezTo>
                      <a:pt x="144127" y="846076"/>
                      <a:pt x="141817" y="839787"/>
                      <a:pt x="139700" y="833437"/>
                    </a:cubicBezTo>
                    <a:cubicBezTo>
                      <a:pt x="138642" y="830262"/>
                      <a:pt x="138381" y="826697"/>
                      <a:pt x="136525" y="823912"/>
                    </a:cubicBezTo>
                    <a:lnTo>
                      <a:pt x="130175" y="814387"/>
                    </a:lnTo>
                    <a:cubicBezTo>
                      <a:pt x="128564" y="807942"/>
                      <a:pt x="126558" y="798539"/>
                      <a:pt x="123825" y="792162"/>
                    </a:cubicBezTo>
                    <a:cubicBezTo>
                      <a:pt x="121961" y="787812"/>
                      <a:pt x="119339" y="783812"/>
                      <a:pt x="117475" y="779462"/>
                    </a:cubicBezTo>
                    <a:cubicBezTo>
                      <a:pt x="112421" y="767670"/>
                      <a:pt x="116923" y="771179"/>
                      <a:pt x="107950" y="760412"/>
                    </a:cubicBezTo>
                    <a:cubicBezTo>
                      <a:pt x="105075" y="756963"/>
                      <a:pt x="101600" y="754062"/>
                      <a:pt x="98425" y="750887"/>
                    </a:cubicBezTo>
                    <a:cubicBezTo>
                      <a:pt x="96308" y="744537"/>
                      <a:pt x="95788" y="737406"/>
                      <a:pt x="92075" y="731837"/>
                    </a:cubicBezTo>
                    <a:cubicBezTo>
                      <a:pt x="89958" y="728662"/>
                      <a:pt x="87275" y="725799"/>
                      <a:pt x="85725" y="722312"/>
                    </a:cubicBezTo>
                    <a:cubicBezTo>
                      <a:pt x="83007" y="716195"/>
                      <a:pt x="83088" y="708831"/>
                      <a:pt x="79375" y="703262"/>
                    </a:cubicBezTo>
                    <a:cubicBezTo>
                      <a:pt x="63904" y="680056"/>
                      <a:pt x="82788" y="709235"/>
                      <a:pt x="66675" y="681037"/>
                    </a:cubicBezTo>
                    <a:cubicBezTo>
                      <a:pt x="64782" y="677724"/>
                      <a:pt x="62032" y="674925"/>
                      <a:pt x="60325" y="671512"/>
                    </a:cubicBezTo>
                    <a:cubicBezTo>
                      <a:pt x="58828" y="668519"/>
                      <a:pt x="58647" y="664980"/>
                      <a:pt x="57150" y="661987"/>
                    </a:cubicBezTo>
                    <a:cubicBezTo>
                      <a:pt x="55443" y="658574"/>
                      <a:pt x="52507" y="655875"/>
                      <a:pt x="50800" y="652462"/>
                    </a:cubicBezTo>
                    <a:cubicBezTo>
                      <a:pt x="49303" y="649469"/>
                      <a:pt x="49481" y="645722"/>
                      <a:pt x="47625" y="642937"/>
                    </a:cubicBezTo>
                    <a:cubicBezTo>
                      <a:pt x="45134" y="639201"/>
                      <a:pt x="41275" y="636587"/>
                      <a:pt x="38100" y="633412"/>
                    </a:cubicBezTo>
                    <a:cubicBezTo>
                      <a:pt x="32279" y="615948"/>
                      <a:pt x="38423" y="631596"/>
                      <a:pt x="28575" y="614362"/>
                    </a:cubicBezTo>
                    <a:cubicBezTo>
                      <a:pt x="26227" y="610253"/>
                      <a:pt x="24573" y="605771"/>
                      <a:pt x="22225" y="601662"/>
                    </a:cubicBezTo>
                    <a:cubicBezTo>
                      <a:pt x="20332" y="598349"/>
                      <a:pt x="17582" y="595550"/>
                      <a:pt x="15875" y="592137"/>
                    </a:cubicBezTo>
                    <a:cubicBezTo>
                      <a:pt x="2730" y="565847"/>
                      <a:pt x="24548" y="600384"/>
                      <a:pt x="6350" y="573087"/>
                    </a:cubicBezTo>
                    <a:cubicBezTo>
                      <a:pt x="2824" y="541356"/>
                      <a:pt x="1058" y="530754"/>
                      <a:pt x="0" y="522287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2" name="41 Forma libre"/>
              <p:cNvSpPr/>
              <p:nvPr/>
            </p:nvSpPr>
            <p:spPr>
              <a:xfrm>
                <a:off x="4759606" y="7642225"/>
                <a:ext cx="651268" cy="667939"/>
              </a:xfrm>
              <a:custGeom>
                <a:avLst/>
                <a:gdLst>
                  <a:gd name="connsiteX0" fmla="*/ 438933 w 651268"/>
                  <a:gd name="connsiteY0" fmla="*/ 0 h 667939"/>
                  <a:gd name="connsiteX1" fmla="*/ 438933 w 651268"/>
                  <a:gd name="connsiteY1" fmla="*/ 0 h 667939"/>
                  <a:gd name="connsiteX2" fmla="*/ 480208 w 651268"/>
                  <a:gd name="connsiteY2" fmla="*/ 12700 h 667939"/>
                  <a:gd name="connsiteX3" fmla="*/ 483383 w 651268"/>
                  <a:gd name="connsiteY3" fmla="*/ 22225 h 667939"/>
                  <a:gd name="connsiteX4" fmla="*/ 496083 w 651268"/>
                  <a:gd name="connsiteY4" fmla="*/ 31750 h 667939"/>
                  <a:gd name="connsiteX5" fmla="*/ 508783 w 651268"/>
                  <a:gd name="connsiteY5" fmla="*/ 50800 h 667939"/>
                  <a:gd name="connsiteX6" fmla="*/ 515133 w 651268"/>
                  <a:gd name="connsiteY6" fmla="*/ 60325 h 667939"/>
                  <a:gd name="connsiteX7" fmla="*/ 521483 w 651268"/>
                  <a:gd name="connsiteY7" fmla="*/ 79375 h 667939"/>
                  <a:gd name="connsiteX8" fmla="*/ 518308 w 651268"/>
                  <a:gd name="connsiteY8" fmla="*/ 146050 h 667939"/>
                  <a:gd name="connsiteX9" fmla="*/ 515133 w 651268"/>
                  <a:gd name="connsiteY9" fmla="*/ 155575 h 667939"/>
                  <a:gd name="connsiteX10" fmla="*/ 511958 w 651268"/>
                  <a:gd name="connsiteY10" fmla="*/ 174625 h 667939"/>
                  <a:gd name="connsiteX11" fmla="*/ 505608 w 651268"/>
                  <a:gd name="connsiteY11" fmla="*/ 193675 h 667939"/>
                  <a:gd name="connsiteX12" fmla="*/ 486558 w 651268"/>
                  <a:gd name="connsiteY12" fmla="*/ 209550 h 667939"/>
                  <a:gd name="connsiteX13" fmla="*/ 480208 w 651268"/>
                  <a:gd name="connsiteY13" fmla="*/ 219075 h 667939"/>
                  <a:gd name="connsiteX14" fmla="*/ 470683 w 651268"/>
                  <a:gd name="connsiteY14" fmla="*/ 225425 h 667939"/>
                  <a:gd name="connsiteX15" fmla="*/ 467508 w 651268"/>
                  <a:gd name="connsiteY15" fmla="*/ 234950 h 667939"/>
                  <a:gd name="connsiteX16" fmla="*/ 451633 w 651268"/>
                  <a:gd name="connsiteY16" fmla="*/ 254000 h 667939"/>
                  <a:gd name="connsiteX17" fmla="*/ 448458 w 651268"/>
                  <a:gd name="connsiteY17" fmla="*/ 263525 h 667939"/>
                  <a:gd name="connsiteX18" fmla="*/ 435758 w 651268"/>
                  <a:gd name="connsiteY18" fmla="*/ 282575 h 667939"/>
                  <a:gd name="connsiteX19" fmla="*/ 432583 w 651268"/>
                  <a:gd name="connsiteY19" fmla="*/ 292100 h 667939"/>
                  <a:gd name="connsiteX20" fmla="*/ 419883 w 651268"/>
                  <a:gd name="connsiteY20" fmla="*/ 311150 h 667939"/>
                  <a:gd name="connsiteX21" fmla="*/ 413533 w 651268"/>
                  <a:gd name="connsiteY21" fmla="*/ 320675 h 667939"/>
                  <a:gd name="connsiteX22" fmla="*/ 407183 w 651268"/>
                  <a:gd name="connsiteY22" fmla="*/ 330200 h 667939"/>
                  <a:gd name="connsiteX23" fmla="*/ 400833 w 651268"/>
                  <a:gd name="connsiteY23" fmla="*/ 339725 h 667939"/>
                  <a:gd name="connsiteX24" fmla="*/ 394483 w 651268"/>
                  <a:gd name="connsiteY24" fmla="*/ 361950 h 667939"/>
                  <a:gd name="connsiteX25" fmla="*/ 388133 w 651268"/>
                  <a:gd name="connsiteY25" fmla="*/ 371475 h 667939"/>
                  <a:gd name="connsiteX26" fmla="*/ 384958 w 651268"/>
                  <a:gd name="connsiteY26" fmla="*/ 381000 h 667939"/>
                  <a:gd name="connsiteX27" fmla="*/ 378608 w 651268"/>
                  <a:gd name="connsiteY27" fmla="*/ 390525 h 667939"/>
                  <a:gd name="connsiteX28" fmla="*/ 372258 w 651268"/>
                  <a:gd name="connsiteY28" fmla="*/ 412750 h 667939"/>
                  <a:gd name="connsiteX29" fmla="*/ 365908 w 651268"/>
                  <a:gd name="connsiteY29" fmla="*/ 425450 h 667939"/>
                  <a:gd name="connsiteX30" fmla="*/ 362733 w 651268"/>
                  <a:gd name="connsiteY30" fmla="*/ 434975 h 667939"/>
                  <a:gd name="connsiteX31" fmla="*/ 378608 w 651268"/>
                  <a:gd name="connsiteY31" fmla="*/ 447675 h 667939"/>
                  <a:gd name="connsiteX32" fmla="*/ 388133 w 651268"/>
                  <a:gd name="connsiteY32" fmla="*/ 454025 h 667939"/>
                  <a:gd name="connsiteX33" fmla="*/ 397658 w 651268"/>
                  <a:gd name="connsiteY33" fmla="*/ 457200 h 667939"/>
                  <a:gd name="connsiteX34" fmla="*/ 492908 w 651268"/>
                  <a:gd name="connsiteY34" fmla="*/ 460375 h 667939"/>
                  <a:gd name="connsiteX35" fmla="*/ 521483 w 651268"/>
                  <a:gd name="connsiteY35" fmla="*/ 463550 h 667939"/>
                  <a:gd name="connsiteX36" fmla="*/ 531008 w 651268"/>
                  <a:gd name="connsiteY36" fmla="*/ 466725 h 667939"/>
                  <a:gd name="connsiteX37" fmla="*/ 543708 w 651268"/>
                  <a:gd name="connsiteY37" fmla="*/ 469900 h 667939"/>
                  <a:gd name="connsiteX38" fmla="*/ 572283 w 651268"/>
                  <a:gd name="connsiteY38" fmla="*/ 479425 h 667939"/>
                  <a:gd name="connsiteX39" fmla="*/ 581808 w 651268"/>
                  <a:gd name="connsiteY39" fmla="*/ 482600 h 667939"/>
                  <a:gd name="connsiteX40" fmla="*/ 594508 w 651268"/>
                  <a:gd name="connsiteY40" fmla="*/ 485775 h 667939"/>
                  <a:gd name="connsiteX41" fmla="*/ 616733 w 651268"/>
                  <a:gd name="connsiteY41" fmla="*/ 501650 h 667939"/>
                  <a:gd name="connsiteX42" fmla="*/ 626258 w 651268"/>
                  <a:gd name="connsiteY42" fmla="*/ 504825 h 667939"/>
                  <a:gd name="connsiteX43" fmla="*/ 638958 w 651268"/>
                  <a:gd name="connsiteY43" fmla="*/ 523875 h 667939"/>
                  <a:gd name="connsiteX44" fmla="*/ 648483 w 651268"/>
                  <a:gd name="connsiteY44" fmla="*/ 542925 h 667939"/>
                  <a:gd name="connsiteX45" fmla="*/ 642133 w 651268"/>
                  <a:gd name="connsiteY45" fmla="*/ 577850 h 667939"/>
                  <a:gd name="connsiteX46" fmla="*/ 632608 w 651268"/>
                  <a:gd name="connsiteY46" fmla="*/ 587375 h 667939"/>
                  <a:gd name="connsiteX47" fmla="*/ 610383 w 651268"/>
                  <a:gd name="connsiteY47" fmla="*/ 609600 h 667939"/>
                  <a:gd name="connsiteX48" fmla="*/ 600858 w 651268"/>
                  <a:gd name="connsiteY48" fmla="*/ 615950 h 667939"/>
                  <a:gd name="connsiteX49" fmla="*/ 591333 w 651268"/>
                  <a:gd name="connsiteY49" fmla="*/ 622300 h 667939"/>
                  <a:gd name="connsiteX50" fmla="*/ 578633 w 651268"/>
                  <a:gd name="connsiteY50" fmla="*/ 625475 h 667939"/>
                  <a:gd name="connsiteX51" fmla="*/ 569108 w 651268"/>
                  <a:gd name="connsiteY51" fmla="*/ 631825 h 667939"/>
                  <a:gd name="connsiteX52" fmla="*/ 534183 w 651268"/>
                  <a:gd name="connsiteY52" fmla="*/ 638175 h 667939"/>
                  <a:gd name="connsiteX53" fmla="*/ 505608 w 651268"/>
                  <a:gd name="connsiteY53" fmla="*/ 647700 h 667939"/>
                  <a:gd name="connsiteX54" fmla="*/ 496083 w 651268"/>
                  <a:gd name="connsiteY54" fmla="*/ 650875 h 667939"/>
                  <a:gd name="connsiteX55" fmla="*/ 486558 w 651268"/>
                  <a:gd name="connsiteY55" fmla="*/ 654050 h 667939"/>
                  <a:gd name="connsiteX56" fmla="*/ 454808 w 651268"/>
                  <a:gd name="connsiteY56" fmla="*/ 657225 h 667939"/>
                  <a:gd name="connsiteX57" fmla="*/ 394483 w 651268"/>
                  <a:gd name="connsiteY57" fmla="*/ 660400 h 667939"/>
                  <a:gd name="connsiteX58" fmla="*/ 346858 w 651268"/>
                  <a:gd name="connsiteY58" fmla="*/ 654050 h 667939"/>
                  <a:gd name="connsiteX59" fmla="*/ 334158 w 651268"/>
                  <a:gd name="connsiteY59" fmla="*/ 650875 h 667939"/>
                  <a:gd name="connsiteX60" fmla="*/ 318283 w 651268"/>
                  <a:gd name="connsiteY60" fmla="*/ 647700 h 667939"/>
                  <a:gd name="connsiteX61" fmla="*/ 267483 w 651268"/>
                  <a:gd name="connsiteY61" fmla="*/ 641350 h 667939"/>
                  <a:gd name="connsiteX62" fmla="*/ 191283 w 651268"/>
                  <a:gd name="connsiteY62" fmla="*/ 631825 h 667939"/>
                  <a:gd name="connsiteX63" fmla="*/ 169058 w 651268"/>
                  <a:gd name="connsiteY63" fmla="*/ 628650 h 667939"/>
                  <a:gd name="connsiteX64" fmla="*/ 134133 w 651268"/>
                  <a:gd name="connsiteY64" fmla="*/ 622300 h 667939"/>
                  <a:gd name="connsiteX65" fmla="*/ 118258 w 651268"/>
                  <a:gd name="connsiteY65" fmla="*/ 619125 h 667939"/>
                  <a:gd name="connsiteX66" fmla="*/ 92858 w 651268"/>
                  <a:gd name="connsiteY66" fmla="*/ 615950 h 667939"/>
                  <a:gd name="connsiteX67" fmla="*/ 83333 w 651268"/>
                  <a:gd name="connsiteY67" fmla="*/ 609600 h 667939"/>
                  <a:gd name="connsiteX68" fmla="*/ 70633 w 651268"/>
                  <a:gd name="connsiteY68" fmla="*/ 606425 h 667939"/>
                  <a:gd name="connsiteX69" fmla="*/ 61108 w 651268"/>
                  <a:gd name="connsiteY69" fmla="*/ 603250 h 667939"/>
                  <a:gd name="connsiteX70" fmla="*/ 45233 w 651268"/>
                  <a:gd name="connsiteY70" fmla="*/ 600075 h 667939"/>
                  <a:gd name="connsiteX71" fmla="*/ 26183 w 651268"/>
                  <a:gd name="connsiteY71" fmla="*/ 593725 h 667939"/>
                  <a:gd name="connsiteX72" fmla="*/ 16658 w 651268"/>
                  <a:gd name="connsiteY72" fmla="*/ 590550 h 667939"/>
                  <a:gd name="connsiteX73" fmla="*/ 7133 w 651268"/>
                  <a:gd name="connsiteY73" fmla="*/ 584200 h 667939"/>
                  <a:gd name="connsiteX74" fmla="*/ 7133 w 651268"/>
                  <a:gd name="connsiteY74" fmla="*/ 530225 h 667939"/>
                  <a:gd name="connsiteX75" fmla="*/ 13483 w 651268"/>
                  <a:gd name="connsiteY75" fmla="*/ 520700 h 667939"/>
                  <a:gd name="connsiteX76" fmla="*/ 19833 w 651268"/>
                  <a:gd name="connsiteY76" fmla="*/ 508000 h 667939"/>
                  <a:gd name="connsiteX77" fmla="*/ 32533 w 651268"/>
                  <a:gd name="connsiteY77" fmla="*/ 485775 h 667939"/>
                  <a:gd name="connsiteX78" fmla="*/ 45233 w 651268"/>
                  <a:gd name="connsiteY78" fmla="*/ 466725 h 667939"/>
                  <a:gd name="connsiteX79" fmla="*/ 48408 w 651268"/>
                  <a:gd name="connsiteY79" fmla="*/ 457200 h 667939"/>
                  <a:gd name="connsiteX80" fmla="*/ 61108 w 651268"/>
                  <a:gd name="connsiteY80" fmla="*/ 438150 h 667939"/>
                  <a:gd name="connsiteX81" fmla="*/ 64283 w 651268"/>
                  <a:gd name="connsiteY81" fmla="*/ 428625 h 667939"/>
                  <a:gd name="connsiteX82" fmla="*/ 73808 w 651268"/>
                  <a:gd name="connsiteY82" fmla="*/ 419100 h 667939"/>
                  <a:gd name="connsiteX83" fmla="*/ 89683 w 651268"/>
                  <a:gd name="connsiteY83" fmla="*/ 390525 h 667939"/>
                  <a:gd name="connsiteX84" fmla="*/ 96033 w 651268"/>
                  <a:gd name="connsiteY84" fmla="*/ 377825 h 667939"/>
                  <a:gd name="connsiteX85" fmla="*/ 105558 w 651268"/>
                  <a:gd name="connsiteY85" fmla="*/ 365125 h 667939"/>
                  <a:gd name="connsiteX86" fmla="*/ 111908 w 651268"/>
                  <a:gd name="connsiteY86" fmla="*/ 352425 h 667939"/>
                  <a:gd name="connsiteX87" fmla="*/ 124608 w 651268"/>
                  <a:gd name="connsiteY87" fmla="*/ 333375 h 667939"/>
                  <a:gd name="connsiteX88" fmla="*/ 130958 w 651268"/>
                  <a:gd name="connsiteY88" fmla="*/ 323850 h 667939"/>
                  <a:gd name="connsiteX89" fmla="*/ 150008 w 651268"/>
                  <a:gd name="connsiteY89" fmla="*/ 304800 h 667939"/>
                  <a:gd name="connsiteX90" fmla="*/ 169058 w 651268"/>
                  <a:gd name="connsiteY90" fmla="*/ 276225 h 667939"/>
                  <a:gd name="connsiteX91" fmla="*/ 175408 w 651268"/>
                  <a:gd name="connsiteY91" fmla="*/ 266700 h 667939"/>
                  <a:gd name="connsiteX92" fmla="*/ 184933 w 651268"/>
                  <a:gd name="connsiteY92" fmla="*/ 257175 h 667939"/>
                  <a:gd name="connsiteX93" fmla="*/ 203983 w 651268"/>
                  <a:gd name="connsiteY93" fmla="*/ 228600 h 667939"/>
                  <a:gd name="connsiteX94" fmla="*/ 210333 w 651268"/>
                  <a:gd name="connsiteY94" fmla="*/ 219075 h 667939"/>
                  <a:gd name="connsiteX95" fmla="*/ 219858 w 651268"/>
                  <a:gd name="connsiteY95" fmla="*/ 209550 h 667939"/>
                  <a:gd name="connsiteX96" fmla="*/ 229383 w 651268"/>
                  <a:gd name="connsiteY96" fmla="*/ 203200 h 667939"/>
                  <a:gd name="connsiteX97" fmla="*/ 238908 w 651268"/>
                  <a:gd name="connsiteY97" fmla="*/ 190500 h 667939"/>
                  <a:gd name="connsiteX98" fmla="*/ 251608 w 651268"/>
                  <a:gd name="connsiteY98" fmla="*/ 180975 h 667939"/>
                  <a:gd name="connsiteX99" fmla="*/ 280183 w 651268"/>
                  <a:gd name="connsiteY99" fmla="*/ 155575 h 667939"/>
                  <a:gd name="connsiteX100" fmla="*/ 299233 w 651268"/>
                  <a:gd name="connsiteY100" fmla="*/ 136525 h 667939"/>
                  <a:gd name="connsiteX101" fmla="*/ 311933 w 651268"/>
                  <a:gd name="connsiteY101" fmla="*/ 117475 h 667939"/>
                  <a:gd name="connsiteX102" fmla="*/ 330983 w 651268"/>
                  <a:gd name="connsiteY102" fmla="*/ 95250 h 667939"/>
                  <a:gd name="connsiteX103" fmla="*/ 353208 w 651268"/>
                  <a:gd name="connsiteY103" fmla="*/ 73025 h 667939"/>
                  <a:gd name="connsiteX104" fmla="*/ 362733 w 651268"/>
                  <a:gd name="connsiteY104" fmla="*/ 63500 h 667939"/>
                  <a:gd name="connsiteX105" fmla="*/ 381783 w 651268"/>
                  <a:gd name="connsiteY105" fmla="*/ 50800 h 667939"/>
                  <a:gd name="connsiteX106" fmla="*/ 394483 w 651268"/>
                  <a:gd name="connsiteY106" fmla="*/ 41275 h 667939"/>
                  <a:gd name="connsiteX107" fmla="*/ 438933 w 651268"/>
                  <a:gd name="connsiteY107" fmla="*/ 0 h 667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651268" h="667939">
                    <a:moveTo>
                      <a:pt x="438933" y="0"/>
                    </a:moveTo>
                    <a:lnTo>
                      <a:pt x="438933" y="0"/>
                    </a:lnTo>
                    <a:cubicBezTo>
                      <a:pt x="443731" y="1066"/>
                      <a:pt x="472555" y="5047"/>
                      <a:pt x="480208" y="12700"/>
                    </a:cubicBezTo>
                    <a:cubicBezTo>
                      <a:pt x="482575" y="15067"/>
                      <a:pt x="481240" y="19654"/>
                      <a:pt x="483383" y="22225"/>
                    </a:cubicBezTo>
                    <a:cubicBezTo>
                      <a:pt x="486771" y="26290"/>
                      <a:pt x="492567" y="27795"/>
                      <a:pt x="496083" y="31750"/>
                    </a:cubicBezTo>
                    <a:cubicBezTo>
                      <a:pt x="501153" y="37454"/>
                      <a:pt x="504550" y="44450"/>
                      <a:pt x="508783" y="50800"/>
                    </a:cubicBezTo>
                    <a:cubicBezTo>
                      <a:pt x="510900" y="53975"/>
                      <a:pt x="513926" y="56705"/>
                      <a:pt x="515133" y="60325"/>
                    </a:cubicBezTo>
                    <a:lnTo>
                      <a:pt x="521483" y="79375"/>
                    </a:lnTo>
                    <a:cubicBezTo>
                      <a:pt x="520425" y="101600"/>
                      <a:pt x="520156" y="123877"/>
                      <a:pt x="518308" y="146050"/>
                    </a:cubicBezTo>
                    <a:cubicBezTo>
                      <a:pt x="518030" y="149385"/>
                      <a:pt x="515859" y="152308"/>
                      <a:pt x="515133" y="155575"/>
                    </a:cubicBezTo>
                    <a:cubicBezTo>
                      <a:pt x="513736" y="161859"/>
                      <a:pt x="513519" y="168380"/>
                      <a:pt x="511958" y="174625"/>
                    </a:cubicBezTo>
                    <a:cubicBezTo>
                      <a:pt x="510335" y="181119"/>
                      <a:pt x="510341" y="188942"/>
                      <a:pt x="505608" y="193675"/>
                    </a:cubicBezTo>
                    <a:cubicBezTo>
                      <a:pt x="493385" y="205898"/>
                      <a:pt x="499819" y="200709"/>
                      <a:pt x="486558" y="209550"/>
                    </a:cubicBezTo>
                    <a:cubicBezTo>
                      <a:pt x="484441" y="212725"/>
                      <a:pt x="482906" y="216377"/>
                      <a:pt x="480208" y="219075"/>
                    </a:cubicBezTo>
                    <a:cubicBezTo>
                      <a:pt x="477510" y="221773"/>
                      <a:pt x="473067" y="222445"/>
                      <a:pt x="470683" y="225425"/>
                    </a:cubicBezTo>
                    <a:cubicBezTo>
                      <a:pt x="468592" y="228038"/>
                      <a:pt x="469364" y="232165"/>
                      <a:pt x="467508" y="234950"/>
                    </a:cubicBezTo>
                    <a:cubicBezTo>
                      <a:pt x="453464" y="256016"/>
                      <a:pt x="462021" y="233225"/>
                      <a:pt x="451633" y="254000"/>
                    </a:cubicBezTo>
                    <a:cubicBezTo>
                      <a:pt x="450136" y="256993"/>
                      <a:pt x="450083" y="260599"/>
                      <a:pt x="448458" y="263525"/>
                    </a:cubicBezTo>
                    <a:cubicBezTo>
                      <a:pt x="444752" y="270196"/>
                      <a:pt x="438171" y="275335"/>
                      <a:pt x="435758" y="282575"/>
                    </a:cubicBezTo>
                    <a:cubicBezTo>
                      <a:pt x="434700" y="285750"/>
                      <a:pt x="434208" y="289174"/>
                      <a:pt x="432583" y="292100"/>
                    </a:cubicBezTo>
                    <a:cubicBezTo>
                      <a:pt x="428877" y="298771"/>
                      <a:pt x="424116" y="304800"/>
                      <a:pt x="419883" y="311150"/>
                    </a:cubicBezTo>
                    <a:lnTo>
                      <a:pt x="413533" y="320675"/>
                    </a:lnTo>
                    <a:lnTo>
                      <a:pt x="407183" y="330200"/>
                    </a:lnTo>
                    <a:lnTo>
                      <a:pt x="400833" y="339725"/>
                    </a:lnTo>
                    <a:cubicBezTo>
                      <a:pt x="399816" y="343794"/>
                      <a:pt x="396760" y="357395"/>
                      <a:pt x="394483" y="361950"/>
                    </a:cubicBezTo>
                    <a:cubicBezTo>
                      <a:pt x="392776" y="365363"/>
                      <a:pt x="389840" y="368062"/>
                      <a:pt x="388133" y="371475"/>
                    </a:cubicBezTo>
                    <a:cubicBezTo>
                      <a:pt x="386636" y="374468"/>
                      <a:pt x="386455" y="378007"/>
                      <a:pt x="384958" y="381000"/>
                    </a:cubicBezTo>
                    <a:cubicBezTo>
                      <a:pt x="383251" y="384413"/>
                      <a:pt x="380315" y="387112"/>
                      <a:pt x="378608" y="390525"/>
                    </a:cubicBezTo>
                    <a:cubicBezTo>
                      <a:pt x="374770" y="398201"/>
                      <a:pt x="375310" y="404612"/>
                      <a:pt x="372258" y="412750"/>
                    </a:cubicBezTo>
                    <a:cubicBezTo>
                      <a:pt x="370596" y="417182"/>
                      <a:pt x="367772" y="421100"/>
                      <a:pt x="365908" y="425450"/>
                    </a:cubicBezTo>
                    <a:cubicBezTo>
                      <a:pt x="364590" y="428526"/>
                      <a:pt x="363791" y="431800"/>
                      <a:pt x="362733" y="434975"/>
                    </a:cubicBezTo>
                    <a:cubicBezTo>
                      <a:pt x="373437" y="451032"/>
                      <a:pt x="363272" y="440007"/>
                      <a:pt x="378608" y="447675"/>
                    </a:cubicBezTo>
                    <a:cubicBezTo>
                      <a:pt x="382021" y="449382"/>
                      <a:pt x="384720" y="452318"/>
                      <a:pt x="388133" y="454025"/>
                    </a:cubicBezTo>
                    <a:cubicBezTo>
                      <a:pt x="391126" y="455522"/>
                      <a:pt x="394317" y="456998"/>
                      <a:pt x="397658" y="457200"/>
                    </a:cubicBezTo>
                    <a:cubicBezTo>
                      <a:pt x="429367" y="459122"/>
                      <a:pt x="461158" y="459317"/>
                      <a:pt x="492908" y="460375"/>
                    </a:cubicBezTo>
                    <a:cubicBezTo>
                      <a:pt x="502433" y="461433"/>
                      <a:pt x="512030" y="461974"/>
                      <a:pt x="521483" y="463550"/>
                    </a:cubicBezTo>
                    <a:cubicBezTo>
                      <a:pt x="524784" y="464100"/>
                      <a:pt x="527790" y="465806"/>
                      <a:pt x="531008" y="466725"/>
                    </a:cubicBezTo>
                    <a:cubicBezTo>
                      <a:pt x="535204" y="467924"/>
                      <a:pt x="539528" y="468646"/>
                      <a:pt x="543708" y="469900"/>
                    </a:cubicBezTo>
                    <a:lnTo>
                      <a:pt x="572283" y="479425"/>
                    </a:lnTo>
                    <a:cubicBezTo>
                      <a:pt x="575458" y="480483"/>
                      <a:pt x="578561" y="481788"/>
                      <a:pt x="581808" y="482600"/>
                    </a:cubicBezTo>
                    <a:lnTo>
                      <a:pt x="594508" y="485775"/>
                    </a:lnTo>
                    <a:cubicBezTo>
                      <a:pt x="597384" y="487932"/>
                      <a:pt x="612090" y="499329"/>
                      <a:pt x="616733" y="501650"/>
                    </a:cubicBezTo>
                    <a:cubicBezTo>
                      <a:pt x="619726" y="503147"/>
                      <a:pt x="623083" y="503767"/>
                      <a:pt x="626258" y="504825"/>
                    </a:cubicBezTo>
                    <a:cubicBezTo>
                      <a:pt x="644314" y="522881"/>
                      <a:pt x="629768" y="505495"/>
                      <a:pt x="638958" y="523875"/>
                    </a:cubicBezTo>
                    <a:cubicBezTo>
                      <a:pt x="651268" y="548494"/>
                      <a:pt x="640503" y="518984"/>
                      <a:pt x="648483" y="542925"/>
                    </a:cubicBezTo>
                    <a:cubicBezTo>
                      <a:pt x="648348" y="544002"/>
                      <a:pt x="646651" y="571073"/>
                      <a:pt x="642133" y="577850"/>
                    </a:cubicBezTo>
                    <a:cubicBezTo>
                      <a:pt x="639642" y="581586"/>
                      <a:pt x="635783" y="584200"/>
                      <a:pt x="632608" y="587375"/>
                    </a:cubicBezTo>
                    <a:cubicBezTo>
                      <a:pt x="627020" y="604140"/>
                      <a:pt x="632218" y="595044"/>
                      <a:pt x="610383" y="609600"/>
                    </a:cubicBezTo>
                    <a:lnTo>
                      <a:pt x="600858" y="615950"/>
                    </a:lnTo>
                    <a:cubicBezTo>
                      <a:pt x="597683" y="618067"/>
                      <a:pt x="595035" y="621375"/>
                      <a:pt x="591333" y="622300"/>
                    </a:cubicBezTo>
                    <a:lnTo>
                      <a:pt x="578633" y="625475"/>
                    </a:lnTo>
                    <a:cubicBezTo>
                      <a:pt x="575458" y="627592"/>
                      <a:pt x="572521" y="630118"/>
                      <a:pt x="569108" y="631825"/>
                    </a:cubicBezTo>
                    <a:cubicBezTo>
                      <a:pt x="559319" y="636719"/>
                      <a:pt x="542939" y="637081"/>
                      <a:pt x="534183" y="638175"/>
                    </a:cubicBezTo>
                    <a:lnTo>
                      <a:pt x="505608" y="647700"/>
                    </a:lnTo>
                    <a:lnTo>
                      <a:pt x="496083" y="650875"/>
                    </a:lnTo>
                    <a:cubicBezTo>
                      <a:pt x="492908" y="651933"/>
                      <a:pt x="489888" y="653717"/>
                      <a:pt x="486558" y="654050"/>
                    </a:cubicBezTo>
                    <a:lnTo>
                      <a:pt x="454808" y="657225"/>
                    </a:lnTo>
                    <a:cubicBezTo>
                      <a:pt x="422667" y="667939"/>
                      <a:pt x="442432" y="664088"/>
                      <a:pt x="394483" y="660400"/>
                    </a:cubicBezTo>
                    <a:cubicBezTo>
                      <a:pt x="370692" y="652470"/>
                      <a:pt x="396580" y="660265"/>
                      <a:pt x="346858" y="654050"/>
                    </a:cubicBezTo>
                    <a:cubicBezTo>
                      <a:pt x="342528" y="653509"/>
                      <a:pt x="338418" y="651822"/>
                      <a:pt x="334158" y="650875"/>
                    </a:cubicBezTo>
                    <a:cubicBezTo>
                      <a:pt x="328890" y="649704"/>
                      <a:pt x="323606" y="648587"/>
                      <a:pt x="318283" y="647700"/>
                    </a:cubicBezTo>
                    <a:cubicBezTo>
                      <a:pt x="300162" y="644680"/>
                      <a:pt x="286091" y="643418"/>
                      <a:pt x="267483" y="641350"/>
                    </a:cubicBezTo>
                    <a:cubicBezTo>
                      <a:pt x="234154" y="630240"/>
                      <a:pt x="278791" y="644326"/>
                      <a:pt x="191283" y="631825"/>
                    </a:cubicBezTo>
                    <a:lnTo>
                      <a:pt x="169058" y="628650"/>
                    </a:lnTo>
                    <a:cubicBezTo>
                      <a:pt x="149628" y="622173"/>
                      <a:pt x="167470" y="627429"/>
                      <a:pt x="134133" y="622300"/>
                    </a:cubicBezTo>
                    <a:cubicBezTo>
                      <a:pt x="128799" y="621479"/>
                      <a:pt x="123592" y="619946"/>
                      <a:pt x="118258" y="619125"/>
                    </a:cubicBezTo>
                    <a:cubicBezTo>
                      <a:pt x="109825" y="617828"/>
                      <a:pt x="101325" y="617008"/>
                      <a:pt x="92858" y="615950"/>
                    </a:cubicBezTo>
                    <a:cubicBezTo>
                      <a:pt x="89683" y="613833"/>
                      <a:pt x="86840" y="611103"/>
                      <a:pt x="83333" y="609600"/>
                    </a:cubicBezTo>
                    <a:cubicBezTo>
                      <a:pt x="79322" y="607881"/>
                      <a:pt x="74829" y="607624"/>
                      <a:pt x="70633" y="606425"/>
                    </a:cubicBezTo>
                    <a:cubicBezTo>
                      <a:pt x="67415" y="605506"/>
                      <a:pt x="64355" y="604062"/>
                      <a:pt x="61108" y="603250"/>
                    </a:cubicBezTo>
                    <a:cubicBezTo>
                      <a:pt x="55873" y="601941"/>
                      <a:pt x="50439" y="601495"/>
                      <a:pt x="45233" y="600075"/>
                    </a:cubicBezTo>
                    <a:cubicBezTo>
                      <a:pt x="38775" y="598314"/>
                      <a:pt x="32533" y="595842"/>
                      <a:pt x="26183" y="593725"/>
                    </a:cubicBezTo>
                    <a:cubicBezTo>
                      <a:pt x="23008" y="592667"/>
                      <a:pt x="19443" y="592406"/>
                      <a:pt x="16658" y="590550"/>
                    </a:cubicBezTo>
                    <a:lnTo>
                      <a:pt x="7133" y="584200"/>
                    </a:lnTo>
                    <a:cubicBezTo>
                      <a:pt x="0" y="562801"/>
                      <a:pt x="437" y="568167"/>
                      <a:pt x="7133" y="530225"/>
                    </a:cubicBezTo>
                    <a:cubicBezTo>
                      <a:pt x="7796" y="526467"/>
                      <a:pt x="11590" y="524013"/>
                      <a:pt x="13483" y="520700"/>
                    </a:cubicBezTo>
                    <a:cubicBezTo>
                      <a:pt x="15831" y="516591"/>
                      <a:pt x="18171" y="512432"/>
                      <a:pt x="19833" y="508000"/>
                    </a:cubicBezTo>
                    <a:cubicBezTo>
                      <a:pt x="27508" y="487533"/>
                      <a:pt x="16412" y="501896"/>
                      <a:pt x="32533" y="485775"/>
                    </a:cubicBezTo>
                    <a:cubicBezTo>
                      <a:pt x="40082" y="463127"/>
                      <a:pt x="29378" y="490508"/>
                      <a:pt x="45233" y="466725"/>
                    </a:cubicBezTo>
                    <a:cubicBezTo>
                      <a:pt x="47089" y="463940"/>
                      <a:pt x="46783" y="460126"/>
                      <a:pt x="48408" y="457200"/>
                    </a:cubicBezTo>
                    <a:cubicBezTo>
                      <a:pt x="52114" y="450529"/>
                      <a:pt x="58695" y="445390"/>
                      <a:pt x="61108" y="438150"/>
                    </a:cubicBezTo>
                    <a:cubicBezTo>
                      <a:pt x="62166" y="434975"/>
                      <a:pt x="62427" y="431410"/>
                      <a:pt x="64283" y="428625"/>
                    </a:cubicBezTo>
                    <a:cubicBezTo>
                      <a:pt x="66774" y="424889"/>
                      <a:pt x="70633" y="422275"/>
                      <a:pt x="73808" y="419100"/>
                    </a:cubicBezTo>
                    <a:cubicBezTo>
                      <a:pt x="82588" y="392760"/>
                      <a:pt x="67848" y="434194"/>
                      <a:pt x="89683" y="390525"/>
                    </a:cubicBezTo>
                    <a:cubicBezTo>
                      <a:pt x="91800" y="386292"/>
                      <a:pt x="93525" y="381839"/>
                      <a:pt x="96033" y="377825"/>
                    </a:cubicBezTo>
                    <a:cubicBezTo>
                      <a:pt x="98838" y="373338"/>
                      <a:pt x="102753" y="369612"/>
                      <a:pt x="105558" y="365125"/>
                    </a:cubicBezTo>
                    <a:cubicBezTo>
                      <a:pt x="108066" y="361111"/>
                      <a:pt x="109473" y="356484"/>
                      <a:pt x="111908" y="352425"/>
                    </a:cubicBezTo>
                    <a:cubicBezTo>
                      <a:pt x="115835" y="345881"/>
                      <a:pt x="120375" y="339725"/>
                      <a:pt x="124608" y="333375"/>
                    </a:cubicBezTo>
                    <a:cubicBezTo>
                      <a:pt x="126725" y="330200"/>
                      <a:pt x="128260" y="326548"/>
                      <a:pt x="130958" y="323850"/>
                    </a:cubicBezTo>
                    <a:cubicBezTo>
                      <a:pt x="137308" y="317500"/>
                      <a:pt x="145027" y="312272"/>
                      <a:pt x="150008" y="304800"/>
                    </a:cubicBezTo>
                    <a:lnTo>
                      <a:pt x="169058" y="276225"/>
                    </a:lnTo>
                    <a:cubicBezTo>
                      <a:pt x="171175" y="273050"/>
                      <a:pt x="172710" y="269398"/>
                      <a:pt x="175408" y="266700"/>
                    </a:cubicBezTo>
                    <a:cubicBezTo>
                      <a:pt x="178583" y="263525"/>
                      <a:pt x="182176" y="260719"/>
                      <a:pt x="184933" y="257175"/>
                    </a:cubicBezTo>
                    <a:lnTo>
                      <a:pt x="203983" y="228600"/>
                    </a:lnTo>
                    <a:cubicBezTo>
                      <a:pt x="206100" y="225425"/>
                      <a:pt x="207635" y="221773"/>
                      <a:pt x="210333" y="219075"/>
                    </a:cubicBezTo>
                    <a:cubicBezTo>
                      <a:pt x="213508" y="215900"/>
                      <a:pt x="216409" y="212425"/>
                      <a:pt x="219858" y="209550"/>
                    </a:cubicBezTo>
                    <a:cubicBezTo>
                      <a:pt x="222789" y="207107"/>
                      <a:pt x="226685" y="205898"/>
                      <a:pt x="229383" y="203200"/>
                    </a:cubicBezTo>
                    <a:cubicBezTo>
                      <a:pt x="233125" y="199458"/>
                      <a:pt x="235166" y="194242"/>
                      <a:pt x="238908" y="190500"/>
                    </a:cubicBezTo>
                    <a:cubicBezTo>
                      <a:pt x="242650" y="186758"/>
                      <a:pt x="247675" y="184515"/>
                      <a:pt x="251608" y="180975"/>
                    </a:cubicBezTo>
                    <a:cubicBezTo>
                      <a:pt x="282677" y="153013"/>
                      <a:pt x="259225" y="169547"/>
                      <a:pt x="280183" y="155575"/>
                    </a:cubicBezTo>
                    <a:cubicBezTo>
                      <a:pt x="300828" y="124608"/>
                      <a:pt x="267728" y="171969"/>
                      <a:pt x="299233" y="136525"/>
                    </a:cubicBezTo>
                    <a:cubicBezTo>
                      <a:pt x="304303" y="130821"/>
                      <a:pt x="306537" y="122871"/>
                      <a:pt x="311933" y="117475"/>
                    </a:cubicBezTo>
                    <a:cubicBezTo>
                      <a:pt x="322896" y="106512"/>
                      <a:pt x="321479" y="108827"/>
                      <a:pt x="330983" y="95250"/>
                    </a:cubicBezTo>
                    <a:cubicBezTo>
                      <a:pt x="346489" y="73099"/>
                      <a:pt x="336027" y="78752"/>
                      <a:pt x="353208" y="73025"/>
                    </a:cubicBezTo>
                    <a:cubicBezTo>
                      <a:pt x="356383" y="69850"/>
                      <a:pt x="359189" y="66257"/>
                      <a:pt x="362733" y="63500"/>
                    </a:cubicBezTo>
                    <a:cubicBezTo>
                      <a:pt x="368757" y="58815"/>
                      <a:pt x="375433" y="55033"/>
                      <a:pt x="381783" y="50800"/>
                    </a:cubicBezTo>
                    <a:cubicBezTo>
                      <a:pt x="392553" y="43620"/>
                      <a:pt x="388610" y="47148"/>
                      <a:pt x="394483" y="41275"/>
                    </a:cubicBezTo>
                    <a:lnTo>
                      <a:pt x="438933" y="0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3" name="42 Forma libre"/>
              <p:cNvSpPr/>
              <p:nvPr/>
            </p:nvSpPr>
            <p:spPr>
              <a:xfrm>
                <a:off x="4728639" y="8323774"/>
                <a:ext cx="685800" cy="277301"/>
              </a:xfrm>
              <a:custGeom>
                <a:avLst/>
                <a:gdLst>
                  <a:gd name="connsiteX0" fmla="*/ 25400 w 685800"/>
                  <a:gd name="connsiteY0" fmla="*/ 32826 h 277301"/>
                  <a:gd name="connsiteX1" fmla="*/ 25400 w 685800"/>
                  <a:gd name="connsiteY1" fmla="*/ 32826 h 277301"/>
                  <a:gd name="connsiteX2" fmla="*/ 15875 w 685800"/>
                  <a:gd name="connsiteY2" fmla="*/ 58226 h 277301"/>
                  <a:gd name="connsiteX3" fmla="*/ 9525 w 685800"/>
                  <a:gd name="connsiteY3" fmla="*/ 67751 h 277301"/>
                  <a:gd name="connsiteX4" fmla="*/ 3175 w 685800"/>
                  <a:gd name="connsiteY4" fmla="*/ 86801 h 277301"/>
                  <a:gd name="connsiteX5" fmla="*/ 0 w 685800"/>
                  <a:gd name="connsiteY5" fmla="*/ 96326 h 277301"/>
                  <a:gd name="connsiteX6" fmla="*/ 3175 w 685800"/>
                  <a:gd name="connsiteY6" fmla="*/ 153476 h 277301"/>
                  <a:gd name="connsiteX7" fmla="*/ 6350 w 685800"/>
                  <a:gd name="connsiteY7" fmla="*/ 163001 h 277301"/>
                  <a:gd name="connsiteX8" fmla="*/ 19050 w 685800"/>
                  <a:gd name="connsiteY8" fmla="*/ 182051 h 277301"/>
                  <a:gd name="connsiteX9" fmla="*/ 25400 w 685800"/>
                  <a:gd name="connsiteY9" fmla="*/ 191576 h 277301"/>
                  <a:gd name="connsiteX10" fmla="*/ 34925 w 685800"/>
                  <a:gd name="connsiteY10" fmla="*/ 197926 h 277301"/>
                  <a:gd name="connsiteX11" fmla="*/ 53975 w 685800"/>
                  <a:gd name="connsiteY11" fmla="*/ 207451 h 277301"/>
                  <a:gd name="connsiteX12" fmla="*/ 82550 w 685800"/>
                  <a:gd name="connsiteY12" fmla="*/ 229676 h 277301"/>
                  <a:gd name="connsiteX13" fmla="*/ 92075 w 685800"/>
                  <a:gd name="connsiteY13" fmla="*/ 236026 h 277301"/>
                  <a:gd name="connsiteX14" fmla="*/ 114300 w 685800"/>
                  <a:gd name="connsiteY14" fmla="*/ 242376 h 277301"/>
                  <a:gd name="connsiteX15" fmla="*/ 123825 w 685800"/>
                  <a:gd name="connsiteY15" fmla="*/ 248726 h 277301"/>
                  <a:gd name="connsiteX16" fmla="*/ 136525 w 685800"/>
                  <a:gd name="connsiteY16" fmla="*/ 251901 h 277301"/>
                  <a:gd name="connsiteX17" fmla="*/ 155575 w 685800"/>
                  <a:gd name="connsiteY17" fmla="*/ 258251 h 277301"/>
                  <a:gd name="connsiteX18" fmla="*/ 190500 w 685800"/>
                  <a:gd name="connsiteY18" fmla="*/ 261426 h 277301"/>
                  <a:gd name="connsiteX19" fmla="*/ 203200 w 685800"/>
                  <a:gd name="connsiteY19" fmla="*/ 264601 h 277301"/>
                  <a:gd name="connsiteX20" fmla="*/ 222250 w 685800"/>
                  <a:gd name="connsiteY20" fmla="*/ 270951 h 277301"/>
                  <a:gd name="connsiteX21" fmla="*/ 269875 w 685800"/>
                  <a:gd name="connsiteY21" fmla="*/ 277301 h 277301"/>
                  <a:gd name="connsiteX22" fmla="*/ 365125 w 685800"/>
                  <a:gd name="connsiteY22" fmla="*/ 274126 h 277301"/>
                  <a:gd name="connsiteX23" fmla="*/ 374650 w 685800"/>
                  <a:gd name="connsiteY23" fmla="*/ 267776 h 277301"/>
                  <a:gd name="connsiteX24" fmla="*/ 400050 w 685800"/>
                  <a:gd name="connsiteY24" fmla="*/ 264601 h 277301"/>
                  <a:gd name="connsiteX25" fmla="*/ 504825 w 685800"/>
                  <a:gd name="connsiteY25" fmla="*/ 255076 h 277301"/>
                  <a:gd name="connsiteX26" fmla="*/ 530225 w 685800"/>
                  <a:gd name="connsiteY26" fmla="*/ 251901 h 277301"/>
                  <a:gd name="connsiteX27" fmla="*/ 539750 w 685800"/>
                  <a:gd name="connsiteY27" fmla="*/ 248726 h 277301"/>
                  <a:gd name="connsiteX28" fmla="*/ 603250 w 685800"/>
                  <a:gd name="connsiteY28" fmla="*/ 245551 h 277301"/>
                  <a:gd name="connsiteX29" fmla="*/ 615950 w 685800"/>
                  <a:gd name="connsiteY29" fmla="*/ 242376 h 277301"/>
                  <a:gd name="connsiteX30" fmla="*/ 638175 w 685800"/>
                  <a:gd name="connsiteY30" fmla="*/ 239201 h 277301"/>
                  <a:gd name="connsiteX31" fmla="*/ 657225 w 685800"/>
                  <a:gd name="connsiteY31" fmla="*/ 232851 h 277301"/>
                  <a:gd name="connsiteX32" fmla="*/ 679450 w 685800"/>
                  <a:gd name="connsiteY32" fmla="*/ 204276 h 277301"/>
                  <a:gd name="connsiteX33" fmla="*/ 685800 w 685800"/>
                  <a:gd name="connsiteY33" fmla="*/ 185226 h 277301"/>
                  <a:gd name="connsiteX34" fmla="*/ 682625 w 685800"/>
                  <a:gd name="connsiteY34" fmla="*/ 147126 h 277301"/>
                  <a:gd name="connsiteX35" fmla="*/ 663575 w 685800"/>
                  <a:gd name="connsiteY35" fmla="*/ 109026 h 277301"/>
                  <a:gd name="connsiteX36" fmla="*/ 657225 w 685800"/>
                  <a:gd name="connsiteY36" fmla="*/ 99501 h 277301"/>
                  <a:gd name="connsiteX37" fmla="*/ 650875 w 685800"/>
                  <a:gd name="connsiteY37" fmla="*/ 86801 h 277301"/>
                  <a:gd name="connsiteX38" fmla="*/ 612775 w 685800"/>
                  <a:gd name="connsiteY38" fmla="*/ 67751 h 277301"/>
                  <a:gd name="connsiteX39" fmla="*/ 603250 w 685800"/>
                  <a:gd name="connsiteY39" fmla="*/ 61401 h 277301"/>
                  <a:gd name="connsiteX40" fmla="*/ 590550 w 685800"/>
                  <a:gd name="connsiteY40" fmla="*/ 58226 h 277301"/>
                  <a:gd name="connsiteX41" fmla="*/ 581025 w 685800"/>
                  <a:gd name="connsiteY41" fmla="*/ 55051 h 277301"/>
                  <a:gd name="connsiteX42" fmla="*/ 568325 w 685800"/>
                  <a:gd name="connsiteY42" fmla="*/ 51876 h 277301"/>
                  <a:gd name="connsiteX43" fmla="*/ 546100 w 685800"/>
                  <a:gd name="connsiteY43" fmla="*/ 45526 h 277301"/>
                  <a:gd name="connsiteX44" fmla="*/ 530225 w 685800"/>
                  <a:gd name="connsiteY44" fmla="*/ 42351 h 277301"/>
                  <a:gd name="connsiteX45" fmla="*/ 511175 w 685800"/>
                  <a:gd name="connsiteY45" fmla="*/ 36001 h 277301"/>
                  <a:gd name="connsiteX46" fmla="*/ 501650 w 685800"/>
                  <a:gd name="connsiteY46" fmla="*/ 32826 h 277301"/>
                  <a:gd name="connsiteX47" fmla="*/ 476250 w 685800"/>
                  <a:gd name="connsiteY47" fmla="*/ 29651 h 277301"/>
                  <a:gd name="connsiteX48" fmla="*/ 314325 w 685800"/>
                  <a:gd name="connsiteY48" fmla="*/ 32826 h 277301"/>
                  <a:gd name="connsiteX49" fmla="*/ 266700 w 685800"/>
                  <a:gd name="connsiteY49" fmla="*/ 42351 h 277301"/>
                  <a:gd name="connsiteX50" fmla="*/ 212725 w 685800"/>
                  <a:gd name="connsiteY50" fmla="*/ 36001 h 277301"/>
                  <a:gd name="connsiteX51" fmla="*/ 193675 w 685800"/>
                  <a:gd name="connsiteY51" fmla="*/ 29651 h 277301"/>
                  <a:gd name="connsiteX52" fmla="*/ 184150 w 685800"/>
                  <a:gd name="connsiteY52" fmla="*/ 26476 h 277301"/>
                  <a:gd name="connsiteX53" fmla="*/ 155575 w 685800"/>
                  <a:gd name="connsiteY53" fmla="*/ 20126 h 277301"/>
                  <a:gd name="connsiteX54" fmla="*/ 146050 w 685800"/>
                  <a:gd name="connsiteY54" fmla="*/ 13776 h 277301"/>
                  <a:gd name="connsiteX55" fmla="*/ 133350 w 685800"/>
                  <a:gd name="connsiteY55" fmla="*/ 10601 h 277301"/>
                  <a:gd name="connsiteX56" fmla="*/ 114300 w 685800"/>
                  <a:gd name="connsiteY56" fmla="*/ 4251 h 277301"/>
                  <a:gd name="connsiteX57" fmla="*/ 104775 w 685800"/>
                  <a:gd name="connsiteY57" fmla="*/ 1076 h 277301"/>
                  <a:gd name="connsiteX58" fmla="*/ 22225 w 685800"/>
                  <a:gd name="connsiteY58" fmla="*/ 4251 h 277301"/>
                  <a:gd name="connsiteX59" fmla="*/ 3175 w 685800"/>
                  <a:gd name="connsiteY59" fmla="*/ 16951 h 277301"/>
                  <a:gd name="connsiteX60" fmla="*/ 25400 w 685800"/>
                  <a:gd name="connsiteY60" fmla="*/ 32826 h 277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85800" h="277301">
                    <a:moveTo>
                      <a:pt x="25400" y="32826"/>
                    </a:moveTo>
                    <a:lnTo>
                      <a:pt x="25400" y="32826"/>
                    </a:lnTo>
                    <a:cubicBezTo>
                      <a:pt x="22225" y="41293"/>
                      <a:pt x="19617" y="49994"/>
                      <a:pt x="15875" y="58226"/>
                    </a:cubicBezTo>
                    <a:cubicBezTo>
                      <a:pt x="14296" y="61700"/>
                      <a:pt x="11075" y="64264"/>
                      <a:pt x="9525" y="67751"/>
                    </a:cubicBezTo>
                    <a:cubicBezTo>
                      <a:pt x="6807" y="73868"/>
                      <a:pt x="5292" y="80451"/>
                      <a:pt x="3175" y="86801"/>
                    </a:cubicBezTo>
                    <a:lnTo>
                      <a:pt x="0" y="96326"/>
                    </a:lnTo>
                    <a:cubicBezTo>
                      <a:pt x="1058" y="115376"/>
                      <a:pt x="1366" y="134483"/>
                      <a:pt x="3175" y="153476"/>
                    </a:cubicBezTo>
                    <a:cubicBezTo>
                      <a:pt x="3492" y="156808"/>
                      <a:pt x="4725" y="160075"/>
                      <a:pt x="6350" y="163001"/>
                    </a:cubicBezTo>
                    <a:cubicBezTo>
                      <a:pt x="10056" y="169672"/>
                      <a:pt x="14817" y="175701"/>
                      <a:pt x="19050" y="182051"/>
                    </a:cubicBezTo>
                    <a:cubicBezTo>
                      <a:pt x="21167" y="185226"/>
                      <a:pt x="22225" y="189459"/>
                      <a:pt x="25400" y="191576"/>
                    </a:cubicBezTo>
                    <a:cubicBezTo>
                      <a:pt x="28575" y="193693"/>
                      <a:pt x="31512" y="196219"/>
                      <a:pt x="34925" y="197926"/>
                    </a:cubicBezTo>
                    <a:cubicBezTo>
                      <a:pt x="49244" y="205086"/>
                      <a:pt x="40326" y="196077"/>
                      <a:pt x="53975" y="207451"/>
                    </a:cubicBezTo>
                    <a:cubicBezTo>
                      <a:pt x="83818" y="232320"/>
                      <a:pt x="34402" y="197578"/>
                      <a:pt x="82550" y="229676"/>
                    </a:cubicBezTo>
                    <a:cubicBezTo>
                      <a:pt x="85725" y="231793"/>
                      <a:pt x="88373" y="235101"/>
                      <a:pt x="92075" y="236026"/>
                    </a:cubicBezTo>
                    <a:cubicBezTo>
                      <a:pt x="96144" y="237043"/>
                      <a:pt x="109745" y="240099"/>
                      <a:pt x="114300" y="242376"/>
                    </a:cubicBezTo>
                    <a:cubicBezTo>
                      <a:pt x="117713" y="244083"/>
                      <a:pt x="120318" y="247223"/>
                      <a:pt x="123825" y="248726"/>
                    </a:cubicBezTo>
                    <a:cubicBezTo>
                      <a:pt x="127836" y="250445"/>
                      <a:pt x="132345" y="250647"/>
                      <a:pt x="136525" y="251901"/>
                    </a:cubicBezTo>
                    <a:cubicBezTo>
                      <a:pt x="142936" y="253824"/>
                      <a:pt x="148909" y="257645"/>
                      <a:pt x="155575" y="258251"/>
                    </a:cubicBezTo>
                    <a:lnTo>
                      <a:pt x="190500" y="261426"/>
                    </a:lnTo>
                    <a:cubicBezTo>
                      <a:pt x="194733" y="262484"/>
                      <a:pt x="199020" y="263347"/>
                      <a:pt x="203200" y="264601"/>
                    </a:cubicBezTo>
                    <a:cubicBezTo>
                      <a:pt x="209611" y="266524"/>
                      <a:pt x="215597" y="270212"/>
                      <a:pt x="222250" y="270951"/>
                    </a:cubicBezTo>
                    <a:cubicBezTo>
                      <a:pt x="257223" y="274837"/>
                      <a:pt x="241372" y="272550"/>
                      <a:pt x="269875" y="277301"/>
                    </a:cubicBezTo>
                    <a:cubicBezTo>
                      <a:pt x="301625" y="276243"/>
                      <a:pt x="333488" y="277002"/>
                      <a:pt x="365125" y="274126"/>
                    </a:cubicBezTo>
                    <a:cubicBezTo>
                      <a:pt x="368925" y="273781"/>
                      <a:pt x="370969" y="268780"/>
                      <a:pt x="374650" y="267776"/>
                    </a:cubicBezTo>
                    <a:cubicBezTo>
                      <a:pt x="382882" y="265531"/>
                      <a:pt x="391583" y="265659"/>
                      <a:pt x="400050" y="264601"/>
                    </a:cubicBezTo>
                    <a:cubicBezTo>
                      <a:pt x="446227" y="249209"/>
                      <a:pt x="412411" y="258499"/>
                      <a:pt x="504825" y="255076"/>
                    </a:cubicBezTo>
                    <a:cubicBezTo>
                      <a:pt x="513292" y="254018"/>
                      <a:pt x="521830" y="253427"/>
                      <a:pt x="530225" y="251901"/>
                    </a:cubicBezTo>
                    <a:cubicBezTo>
                      <a:pt x="533518" y="251302"/>
                      <a:pt x="536416" y="249016"/>
                      <a:pt x="539750" y="248726"/>
                    </a:cubicBezTo>
                    <a:cubicBezTo>
                      <a:pt x="560863" y="246890"/>
                      <a:pt x="582083" y="246609"/>
                      <a:pt x="603250" y="245551"/>
                    </a:cubicBezTo>
                    <a:cubicBezTo>
                      <a:pt x="607483" y="244493"/>
                      <a:pt x="611657" y="243157"/>
                      <a:pt x="615950" y="242376"/>
                    </a:cubicBezTo>
                    <a:cubicBezTo>
                      <a:pt x="623313" y="241037"/>
                      <a:pt x="630883" y="240884"/>
                      <a:pt x="638175" y="239201"/>
                    </a:cubicBezTo>
                    <a:cubicBezTo>
                      <a:pt x="644697" y="237696"/>
                      <a:pt x="657225" y="232851"/>
                      <a:pt x="657225" y="232851"/>
                    </a:cubicBezTo>
                    <a:cubicBezTo>
                      <a:pt x="665443" y="224633"/>
                      <a:pt x="675652" y="215669"/>
                      <a:pt x="679450" y="204276"/>
                    </a:cubicBezTo>
                    <a:lnTo>
                      <a:pt x="685800" y="185226"/>
                    </a:lnTo>
                    <a:cubicBezTo>
                      <a:pt x="684742" y="172526"/>
                      <a:pt x="684720" y="159697"/>
                      <a:pt x="682625" y="147126"/>
                    </a:cubicBezTo>
                    <a:cubicBezTo>
                      <a:pt x="679704" y="129599"/>
                      <a:pt x="673327" y="123654"/>
                      <a:pt x="663575" y="109026"/>
                    </a:cubicBezTo>
                    <a:cubicBezTo>
                      <a:pt x="661458" y="105851"/>
                      <a:pt x="658932" y="102914"/>
                      <a:pt x="657225" y="99501"/>
                    </a:cubicBezTo>
                    <a:cubicBezTo>
                      <a:pt x="655108" y="95268"/>
                      <a:pt x="654222" y="90148"/>
                      <a:pt x="650875" y="86801"/>
                    </a:cubicBezTo>
                    <a:cubicBezTo>
                      <a:pt x="620900" y="56826"/>
                      <a:pt x="643763" y="88409"/>
                      <a:pt x="612775" y="67751"/>
                    </a:cubicBezTo>
                    <a:cubicBezTo>
                      <a:pt x="609600" y="65634"/>
                      <a:pt x="606757" y="62904"/>
                      <a:pt x="603250" y="61401"/>
                    </a:cubicBezTo>
                    <a:cubicBezTo>
                      <a:pt x="599239" y="59682"/>
                      <a:pt x="594746" y="59425"/>
                      <a:pt x="590550" y="58226"/>
                    </a:cubicBezTo>
                    <a:cubicBezTo>
                      <a:pt x="587332" y="57307"/>
                      <a:pt x="584243" y="55970"/>
                      <a:pt x="581025" y="55051"/>
                    </a:cubicBezTo>
                    <a:cubicBezTo>
                      <a:pt x="576829" y="53852"/>
                      <a:pt x="572521" y="53075"/>
                      <a:pt x="568325" y="51876"/>
                    </a:cubicBezTo>
                    <a:cubicBezTo>
                      <a:pt x="549763" y="46572"/>
                      <a:pt x="568433" y="50489"/>
                      <a:pt x="546100" y="45526"/>
                    </a:cubicBezTo>
                    <a:cubicBezTo>
                      <a:pt x="540832" y="44355"/>
                      <a:pt x="535431" y="43771"/>
                      <a:pt x="530225" y="42351"/>
                    </a:cubicBezTo>
                    <a:cubicBezTo>
                      <a:pt x="523767" y="40590"/>
                      <a:pt x="517525" y="38118"/>
                      <a:pt x="511175" y="36001"/>
                    </a:cubicBezTo>
                    <a:cubicBezTo>
                      <a:pt x="508000" y="34943"/>
                      <a:pt x="504971" y="33241"/>
                      <a:pt x="501650" y="32826"/>
                    </a:cubicBezTo>
                    <a:lnTo>
                      <a:pt x="476250" y="29651"/>
                    </a:lnTo>
                    <a:lnTo>
                      <a:pt x="314325" y="32826"/>
                    </a:lnTo>
                    <a:cubicBezTo>
                      <a:pt x="297537" y="33395"/>
                      <a:pt x="282359" y="37131"/>
                      <a:pt x="266700" y="42351"/>
                    </a:cubicBezTo>
                    <a:cubicBezTo>
                      <a:pt x="254451" y="41237"/>
                      <a:pt x="227287" y="39642"/>
                      <a:pt x="212725" y="36001"/>
                    </a:cubicBezTo>
                    <a:cubicBezTo>
                      <a:pt x="206231" y="34378"/>
                      <a:pt x="200025" y="31768"/>
                      <a:pt x="193675" y="29651"/>
                    </a:cubicBezTo>
                    <a:cubicBezTo>
                      <a:pt x="190500" y="28593"/>
                      <a:pt x="187432" y="27132"/>
                      <a:pt x="184150" y="26476"/>
                    </a:cubicBezTo>
                    <a:cubicBezTo>
                      <a:pt x="163996" y="22445"/>
                      <a:pt x="173510" y="24610"/>
                      <a:pt x="155575" y="20126"/>
                    </a:cubicBezTo>
                    <a:cubicBezTo>
                      <a:pt x="152400" y="18009"/>
                      <a:pt x="149557" y="15279"/>
                      <a:pt x="146050" y="13776"/>
                    </a:cubicBezTo>
                    <a:cubicBezTo>
                      <a:pt x="142039" y="12057"/>
                      <a:pt x="137530" y="11855"/>
                      <a:pt x="133350" y="10601"/>
                    </a:cubicBezTo>
                    <a:cubicBezTo>
                      <a:pt x="126939" y="8678"/>
                      <a:pt x="120650" y="6368"/>
                      <a:pt x="114300" y="4251"/>
                    </a:cubicBezTo>
                    <a:lnTo>
                      <a:pt x="104775" y="1076"/>
                    </a:lnTo>
                    <a:cubicBezTo>
                      <a:pt x="77258" y="2134"/>
                      <a:pt x="49432" y="0"/>
                      <a:pt x="22225" y="4251"/>
                    </a:cubicBezTo>
                    <a:cubicBezTo>
                      <a:pt x="14685" y="5429"/>
                      <a:pt x="9525" y="12718"/>
                      <a:pt x="3175" y="16951"/>
                    </a:cubicBezTo>
                    <a:lnTo>
                      <a:pt x="25400" y="32826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4" name="43 Forma libre"/>
              <p:cNvSpPr/>
              <p:nvPr/>
            </p:nvSpPr>
            <p:spPr>
              <a:xfrm>
                <a:off x="2407714" y="6953250"/>
                <a:ext cx="240550" cy="1009650"/>
              </a:xfrm>
              <a:custGeom>
                <a:avLst/>
                <a:gdLst>
                  <a:gd name="connsiteX0" fmla="*/ 111125 w 240550"/>
                  <a:gd name="connsiteY0" fmla="*/ 0 h 1009650"/>
                  <a:gd name="connsiteX1" fmla="*/ 111125 w 240550"/>
                  <a:gd name="connsiteY1" fmla="*/ 0 h 1009650"/>
                  <a:gd name="connsiteX2" fmla="*/ 85725 w 240550"/>
                  <a:gd name="connsiteY2" fmla="*/ 12700 h 1009650"/>
                  <a:gd name="connsiteX3" fmla="*/ 69850 w 240550"/>
                  <a:gd name="connsiteY3" fmla="*/ 31750 h 1009650"/>
                  <a:gd name="connsiteX4" fmla="*/ 66675 w 240550"/>
                  <a:gd name="connsiteY4" fmla="*/ 41275 h 1009650"/>
                  <a:gd name="connsiteX5" fmla="*/ 57150 w 240550"/>
                  <a:gd name="connsiteY5" fmla="*/ 53975 h 1009650"/>
                  <a:gd name="connsiteX6" fmla="*/ 44450 w 240550"/>
                  <a:gd name="connsiteY6" fmla="*/ 73025 h 1009650"/>
                  <a:gd name="connsiteX7" fmla="*/ 38100 w 240550"/>
                  <a:gd name="connsiteY7" fmla="*/ 82550 h 1009650"/>
                  <a:gd name="connsiteX8" fmla="*/ 28575 w 240550"/>
                  <a:gd name="connsiteY8" fmla="*/ 111125 h 1009650"/>
                  <a:gd name="connsiteX9" fmla="*/ 25400 w 240550"/>
                  <a:gd name="connsiteY9" fmla="*/ 120650 h 1009650"/>
                  <a:gd name="connsiteX10" fmla="*/ 19050 w 240550"/>
                  <a:gd name="connsiteY10" fmla="*/ 133350 h 1009650"/>
                  <a:gd name="connsiteX11" fmla="*/ 9525 w 240550"/>
                  <a:gd name="connsiteY11" fmla="*/ 168275 h 1009650"/>
                  <a:gd name="connsiteX12" fmla="*/ 6350 w 240550"/>
                  <a:gd name="connsiteY12" fmla="*/ 317500 h 1009650"/>
                  <a:gd name="connsiteX13" fmla="*/ 0 w 240550"/>
                  <a:gd name="connsiteY13" fmla="*/ 377825 h 1009650"/>
                  <a:gd name="connsiteX14" fmla="*/ 3175 w 240550"/>
                  <a:gd name="connsiteY14" fmla="*/ 450850 h 1009650"/>
                  <a:gd name="connsiteX15" fmla="*/ 6350 w 240550"/>
                  <a:gd name="connsiteY15" fmla="*/ 466725 h 1009650"/>
                  <a:gd name="connsiteX16" fmla="*/ 12700 w 240550"/>
                  <a:gd name="connsiteY16" fmla="*/ 485775 h 1009650"/>
                  <a:gd name="connsiteX17" fmla="*/ 15875 w 240550"/>
                  <a:gd name="connsiteY17" fmla="*/ 517525 h 1009650"/>
                  <a:gd name="connsiteX18" fmla="*/ 19050 w 240550"/>
                  <a:gd name="connsiteY18" fmla="*/ 527050 h 1009650"/>
                  <a:gd name="connsiteX19" fmla="*/ 22225 w 240550"/>
                  <a:gd name="connsiteY19" fmla="*/ 612775 h 1009650"/>
                  <a:gd name="connsiteX20" fmla="*/ 25400 w 240550"/>
                  <a:gd name="connsiteY20" fmla="*/ 622300 h 1009650"/>
                  <a:gd name="connsiteX21" fmla="*/ 31750 w 240550"/>
                  <a:gd name="connsiteY21" fmla="*/ 647700 h 1009650"/>
                  <a:gd name="connsiteX22" fmla="*/ 34925 w 240550"/>
                  <a:gd name="connsiteY22" fmla="*/ 828675 h 1009650"/>
                  <a:gd name="connsiteX23" fmla="*/ 44450 w 240550"/>
                  <a:gd name="connsiteY23" fmla="*/ 850900 h 1009650"/>
                  <a:gd name="connsiteX24" fmla="*/ 47625 w 240550"/>
                  <a:gd name="connsiteY24" fmla="*/ 863600 h 1009650"/>
                  <a:gd name="connsiteX25" fmla="*/ 50800 w 240550"/>
                  <a:gd name="connsiteY25" fmla="*/ 873125 h 1009650"/>
                  <a:gd name="connsiteX26" fmla="*/ 53975 w 240550"/>
                  <a:gd name="connsiteY26" fmla="*/ 885825 h 1009650"/>
                  <a:gd name="connsiteX27" fmla="*/ 60325 w 240550"/>
                  <a:gd name="connsiteY27" fmla="*/ 895350 h 1009650"/>
                  <a:gd name="connsiteX28" fmla="*/ 69850 w 240550"/>
                  <a:gd name="connsiteY28" fmla="*/ 923925 h 1009650"/>
                  <a:gd name="connsiteX29" fmla="*/ 73025 w 240550"/>
                  <a:gd name="connsiteY29" fmla="*/ 933450 h 1009650"/>
                  <a:gd name="connsiteX30" fmla="*/ 79375 w 240550"/>
                  <a:gd name="connsiteY30" fmla="*/ 942975 h 1009650"/>
                  <a:gd name="connsiteX31" fmla="*/ 85725 w 240550"/>
                  <a:gd name="connsiteY31" fmla="*/ 968375 h 1009650"/>
                  <a:gd name="connsiteX32" fmla="*/ 98425 w 240550"/>
                  <a:gd name="connsiteY32" fmla="*/ 987425 h 1009650"/>
                  <a:gd name="connsiteX33" fmla="*/ 107950 w 240550"/>
                  <a:gd name="connsiteY33" fmla="*/ 1006475 h 1009650"/>
                  <a:gd name="connsiteX34" fmla="*/ 117475 w 240550"/>
                  <a:gd name="connsiteY34" fmla="*/ 1009650 h 1009650"/>
                  <a:gd name="connsiteX35" fmla="*/ 165100 w 240550"/>
                  <a:gd name="connsiteY35" fmla="*/ 1006475 h 1009650"/>
                  <a:gd name="connsiteX36" fmla="*/ 184150 w 240550"/>
                  <a:gd name="connsiteY36" fmla="*/ 996950 h 1009650"/>
                  <a:gd name="connsiteX37" fmla="*/ 193675 w 240550"/>
                  <a:gd name="connsiteY37" fmla="*/ 993775 h 1009650"/>
                  <a:gd name="connsiteX38" fmla="*/ 203200 w 240550"/>
                  <a:gd name="connsiteY38" fmla="*/ 984250 h 1009650"/>
                  <a:gd name="connsiteX39" fmla="*/ 222250 w 240550"/>
                  <a:gd name="connsiteY39" fmla="*/ 968375 h 1009650"/>
                  <a:gd name="connsiteX40" fmla="*/ 231775 w 240550"/>
                  <a:gd name="connsiteY40" fmla="*/ 949325 h 1009650"/>
                  <a:gd name="connsiteX41" fmla="*/ 228600 w 240550"/>
                  <a:gd name="connsiteY41" fmla="*/ 774700 h 1009650"/>
                  <a:gd name="connsiteX42" fmla="*/ 222250 w 240550"/>
                  <a:gd name="connsiteY42" fmla="*/ 711200 h 1009650"/>
                  <a:gd name="connsiteX43" fmla="*/ 212725 w 240550"/>
                  <a:gd name="connsiteY43" fmla="*/ 692150 h 1009650"/>
                  <a:gd name="connsiteX44" fmla="*/ 206375 w 240550"/>
                  <a:gd name="connsiteY44" fmla="*/ 673100 h 1009650"/>
                  <a:gd name="connsiteX45" fmla="*/ 203200 w 240550"/>
                  <a:gd name="connsiteY45" fmla="*/ 657225 h 1009650"/>
                  <a:gd name="connsiteX46" fmla="*/ 196850 w 240550"/>
                  <a:gd name="connsiteY46" fmla="*/ 628650 h 1009650"/>
                  <a:gd name="connsiteX47" fmla="*/ 190500 w 240550"/>
                  <a:gd name="connsiteY47" fmla="*/ 574675 h 1009650"/>
                  <a:gd name="connsiteX48" fmla="*/ 187325 w 240550"/>
                  <a:gd name="connsiteY48" fmla="*/ 517525 h 1009650"/>
                  <a:gd name="connsiteX49" fmla="*/ 180975 w 240550"/>
                  <a:gd name="connsiteY49" fmla="*/ 336550 h 1009650"/>
                  <a:gd name="connsiteX50" fmla="*/ 177800 w 240550"/>
                  <a:gd name="connsiteY50" fmla="*/ 327025 h 1009650"/>
                  <a:gd name="connsiteX51" fmla="*/ 171450 w 240550"/>
                  <a:gd name="connsiteY51" fmla="*/ 298450 h 1009650"/>
                  <a:gd name="connsiteX52" fmla="*/ 165100 w 240550"/>
                  <a:gd name="connsiteY52" fmla="*/ 279400 h 1009650"/>
                  <a:gd name="connsiteX53" fmla="*/ 171450 w 240550"/>
                  <a:gd name="connsiteY53" fmla="*/ 196850 h 1009650"/>
                  <a:gd name="connsiteX54" fmla="*/ 177800 w 240550"/>
                  <a:gd name="connsiteY54" fmla="*/ 177800 h 1009650"/>
                  <a:gd name="connsiteX55" fmla="*/ 190500 w 240550"/>
                  <a:gd name="connsiteY55" fmla="*/ 139700 h 1009650"/>
                  <a:gd name="connsiteX56" fmla="*/ 193675 w 240550"/>
                  <a:gd name="connsiteY56" fmla="*/ 130175 h 1009650"/>
                  <a:gd name="connsiteX57" fmla="*/ 196850 w 240550"/>
                  <a:gd name="connsiteY57" fmla="*/ 120650 h 1009650"/>
                  <a:gd name="connsiteX58" fmla="*/ 193675 w 240550"/>
                  <a:gd name="connsiteY58" fmla="*/ 44450 h 1009650"/>
                  <a:gd name="connsiteX59" fmla="*/ 168275 w 240550"/>
                  <a:gd name="connsiteY59" fmla="*/ 19050 h 1009650"/>
                  <a:gd name="connsiteX60" fmla="*/ 158750 w 240550"/>
                  <a:gd name="connsiteY60" fmla="*/ 15875 h 1009650"/>
                  <a:gd name="connsiteX61" fmla="*/ 149225 w 240550"/>
                  <a:gd name="connsiteY61" fmla="*/ 9525 h 1009650"/>
                  <a:gd name="connsiteX62" fmla="*/ 111125 w 240550"/>
                  <a:gd name="connsiteY62" fmla="*/ 0 h 100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240550" h="1009650">
                    <a:moveTo>
                      <a:pt x="111125" y="0"/>
                    </a:moveTo>
                    <a:lnTo>
                      <a:pt x="111125" y="0"/>
                    </a:lnTo>
                    <a:cubicBezTo>
                      <a:pt x="102658" y="4233"/>
                      <a:pt x="93711" y="7618"/>
                      <a:pt x="85725" y="12700"/>
                    </a:cubicBezTo>
                    <a:cubicBezTo>
                      <a:pt x="80576" y="15977"/>
                      <a:pt x="72679" y="26092"/>
                      <a:pt x="69850" y="31750"/>
                    </a:cubicBezTo>
                    <a:cubicBezTo>
                      <a:pt x="68353" y="34743"/>
                      <a:pt x="68335" y="38369"/>
                      <a:pt x="66675" y="41275"/>
                    </a:cubicBezTo>
                    <a:cubicBezTo>
                      <a:pt x="64050" y="45869"/>
                      <a:pt x="60185" y="49640"/>
                      <a:pt x="57150" y="53975"/>
                    </a:cubicBezTo>
                    <a:cubicBezTo>
                      <a:pt x="52773" y="60227"/>
                      <a:pt x="48683" y="66675"/>
                      <a:pt x="44450" y="73025"/>
                    </a:cubicBezTo>
                    <a:cubicBezTo>
                      <a:pt x="42333" y="76200"/>
                      <a:pt x="39307" y="78930"/>
                      <a:pt x="38100" y="82550"/>
                    </a:cubicBezTo>
                    <a:lnTo>
                      <a:pt x="28575" y="111125"/>
                    </a:lnTo>
                    <a:cubicBezTo>
                      <a:pt x="27517" y="114300"/>
                      <a:pt x="26897" y="117657"/>
                      <a:pt x="25400" y="120650"/>
                    </a:cubicBezTo>
                    <a:cubicBezTo>
                      <a:pt x="23283" y="124883"/>
                      <a:pt x="20808" y="128956"/>
                      <a:pt x="19050" y="133350"/>
                    </a:cubicBezTo>
                    <a:cubicBezTo>
                      <a:pt x="12605" y="149463"/>
                      <a:pt x="12714" y="152332"/>
                      <a:pt x="9525" y="168275"/>
                    </a:cubicBezTo>
                    <a:cubicBezTo>
                      <a:pt x="8467" y="218017"/>
                      <a:pt x="7954" y="267773"/>
                      <a:pt x="6350" y="317500"/>
                    </a:cubicBezTo>
                    <a:cubicBezTo>
                      <a:pt x="4938" y="361265"/>
                      <a:pt x="6471" y="351943"/>
                      <a:pt x="0" y="377825"/>
                    </a:cubicBezTo>
                    <a:cubicBezTo>
                      <a:pt x="1058" y="402167"/>
                      <a:pt x="1439" y="426547"/>
                      <a:pt x="3175" y="450850"/>
                    </a:cubicBezTo>
                    <a:cubicBezTo>
                      <a:pt x="3559" y="456233"/>
                      <a:pt x="4930" y="461519"/>
                      <a:pt x="6350" y="466725"/>
                    </a:cubicBezTo>
                    <a:cubicBezTo>
                      <a:pt x="8111" y="473183"/>
                      <a:pt x="12700" y="485775"/>
                      <a:pt x="12700" y="485775"/>
                    </a:cubicBezTo>
                    <a:cubicBezTo>
                      <a:pt x="13758" y="496358"/>
                      <a:pt x="14258" y="507013"/>
                      <a:pt x="15875" y="517525"/>
                    </a:cubicBezTo>
                    <a:cubicBezTo>
                      <a:pt x="16384" y="520833"/>
                      <a:pt x="18827" y="523711"/>
                      <a:pt x="19050" y="527050"/>
                    </a:cubicBezTo>
                    <a:cubicBezTo>
                      <a:pt x="20952" y="555581"/>
                      <a:pt x="20323" y="584244"/>
                      <a:pt x="22225" y="612775"/>
                    </a:cubicBezTo>
                    <a:cubicBezTo>
                      <a:pt x="22448" y="616114"/>
                      <a:pt x="24519" y="619071"/>
                      <a:pt x="25400" y="622300"/>
                    </a:cubicBezTo>
                    <a:cubicBezTo>
                      <a:pt x="27696" y="630720"/>
                      <a:pt x="31750" y="647700"/>
                      <a:pt x="31750" y="647700"/>
                    </a:cubicBezTo>
                    <a:cubicBezTo>
                      <a:pt x="32808" y="708025"/>
                      <a:pt x="32915" y="768374"/>
                      <a:pt x="34925" y="828675"/>
                    </a:cubicBezTo>
                    <a:cubicBezTo>
                      <a:pt x="35117" y="834444"/>
                      <a:pt x="42938" y="846868"/>
                      <a:pt x="44450" y="850900"/>
                    </a:cubicBezTo>
                    <a:cubicBezTo>
                      <a:pt x="45982" y="854986"/>
                      <a:pt x="46426" y="859404"/>
                      <a:pt x="47625" y="863600"/>
                    </a:cubicBezTo>
                    <a:cubicBezTo>
                      <a:pt x="48544" y="866818"/>
                      <a:pt x="49881" y="869907"/>
                      <a:pt x="50800" y="873125"/>
                    </a:cubicBezTo>
                    <a:cubicBezTo>
                      <a:pt x="51999" y="877321"/>
                      <a:pt x="52256" y="881814"/>
                      <a:pt x="53975" y="885825"/>
                    </a:cubicBezTo>
                    <a:cubicBezTo>
                      <a:pt x="55478" y="889332"/>
                      <a:pt x="58775" y="891863"/>
                      <a:pt x="60325" y="895350"/>
                    </a:cubicBezTo>
                    <a:lnTo>
                      <a:pt x="69850" y="923925"/>
                    </a:lnTo>
                    <a:cubicBezTo>
                      <a:pt x="70908" y="927100"/>
                      <a:pt x="71169" y="930665"/>
                      <a:pt x="73025" y="933450"/>
                    </a:cubicBezTo>
                    <a:lnTo>
                      <a:pt x="79375" y="942975"/>
                    </a:lnTo>
                    <a:cubicBezTo>
                      <a:pt x="80255" y="947373"/>
                      <a:pt x="82674" y="962883"/>
                      <a:pt x="85725" y="968375"/>
                    </a:cubicBezTo>
                    <a:cubicBezTo>
                      <a:pt x="89431" y="975046"/>
                      <a:pt x="96012" y="980185"/>
                      <a:pt x="98425" y="987425"/>
                    </a:cubicBezTo>
                    <a:cubicBezTo>
                      <a:pt x="100517" y="993700"/>
                      <a:pt x="102355" y="1001999"/>
                      <a:pt x="107950" y="1006475"/>
                    </a:cubicBezTo>
                    <a:cubicBezTo>
                      <a:pt x="110563" y="1008566"/>
                      <a:pt x="114300" y="1008592"/>
                      <a:pt x="117475" y="1009650"/>
                    </a:cubicBezTo>
                    <a:cubicBezTo>
                      <a:pt x="133350" y="1008592"/>
                      <a:pt x="149287" y="1008232"/>
                      <a:pt x="165100" y="1006475"/>
                    </a:cubicBezTo>
                    <a:cubicBezTo>
                      <a:pt x="175361" y="1005335"/>
                      <a:pt x="175129" y="1001460"/>
                      <a:pt x="184150" y="996950"/>
                    </a:cubicBezTo>
                    <a:cubicBezTo>
                      <a:pt x="187143" y="995453"/>
                      <a:pt x="190500" y="994833"/>
                      <a:pt x="193675" y="993775"/>
                    </a:cubicBezTo>
                    <a:cubicBezTo>
                      <a:pt x="196850" y="990600"/>
                      <a:pt x="199751" y="987125"/>
                      <a:pt x="203200" y="984250"/>
                    </a:cubicBezTo>
                    <a:cubicBezTo>
                      <a:pt x="216823" y="972898"/>
                      <a:pt x="209601" y="983554"/>
                      <a:pt x="222250" y="968375"/>
                    </a:cubicBezTo>
                    <a:cubicBezTo>
                      <a:pt x="229089" y="960169"/>
                      <a:pt x="228593" y="958871"/>
                      <a:pt x="231775" y="949325"/>
                    </a:cubicBezTo>
                    <a:cubicBezTo>
                      <a:pt x="240550" y="879125"/>
                      <a:pt x="238669" y="905599"/>
                      <a:pt x="228600" y="774700"/>
                    </a:cubicBezTo>
                    <a:cubicBezTo>
                      <a:pt x="227214" y="756685"/>
                      <a:pt x="226095" y="730424"/>
                      <a:pt x="222250" y="711200"/>
                    </a:cubicBezTo>
                    <a:cubicBezTo>
                      <a:pt x="219092" y="695410"/>
                      <a:pt x="219536" y="707475"/>
                      <a:pt x="212725" y="692150"/>
                    </a:cubicBezTo>
                    <a:cubicBezTo>
                      <a:pt x="210007" y="686033"/>
                      <a:pt x="207688" y="679664"/>
                      <a:pt x="206375" y="673100"/>
                    </a:cubicBezTo>
                    <a:cubicBezTo>
                      <a:pt x="205317" y="667808"/>
                      <a:pt x="204371" y="662493"/>
                      <a:pt x="203200" y="657225"/>
                    </a:cubicBezTo>
                    <a:cubicBezTo>
                      <a:pt x="200040" y="643004"/>
                      <a:pt x="199244" y="644211"/>
                      <a:pt x="196850" y="628650"/>
                    </a:cubicBezTo>
                    <a:cubicBezTo>
                      <a:pt x="195778" y="621681"/>
                      <a:pt x="190920" y="580348"/>
                      <a:pt x="190500" y="574675"/>
                    </a:cubicBezTo>
                    <a:cubicBezTo>
                      <a:pt x="189091" y="555648"/>
                      <a:pt x="188383" y="536575"/>
                      <a:pt x="187325" y="517525"/>
                    </a:cubicBezTo>
                    <a:cubicBezTo>
                      <a:pt x="186940" y="500977"/>
                      <a:pt x="186370" y="382408"/>
                      <a:pt x="180975" y="336550"/>
                    </a:cubicBezTo>
                    <a:cubicBezTo>
                      <a:pt x="180584" y="333226"/>
                      <a:pt x="178612" y="330272"/>
                      <a:pt x="177800" y="327025"/>
                    </a:cubicBezTo>
                    <a:cubicBezTo>
                      <a:pt x="173268" y="308898"/>
                      <a:pt x="176339" y="314747"/>
                      <a:pt x="171450" y="298450"/>
                    </a:cubicBezTo>
                    <a:cubicBezTo>
                      <a:pt x="169527" y="292039"/>
                      <a:pt x="165100" y="279400"/>
                      <a:pt x="165100" y="279400"/>
                    </a:cubicBezTo>
                    <a:cubicBezTo>
                      <a:pt x="166141" y="257545"/>
                      <a:pt x="164491" y="222365"/>
                      <a:pt x="171450" y="196850"/>
                    </a:cubicBezTo>
                    <a:cubicBezTo>
                      <a:pt x="173211" y="190392"/>
                      <a:pt x="175683" y="184150"/>
                      <a:pt x="177800" y="177800"/>
                    </a:cubicBezTo>
                    <a:lnTo>
                      <a:pt x="190500" y="139700"/>
                    </a:lnTo>
                    <a:lnTo>
                      <a:pt x="193675" y="130175"/>
                    </a:lnTo>
                    <a:lnTo>
                      <a:pt x="196850" y="120650"/>
                    </a:lnTo>
                    <a:cubicBezTo>
                      <a:pt x="195792" y="95250"/>
                      <a:pt x="196205" y="69746"/>
                      <a:pt x="193675" y="44450"/>
                    </a:cubicBezTo>
                    <a:cubicBezTo>
                      <a:pt x="191339" y="21094"/>
                      <a:pt x="187544" y="25473"/>
                      <a:pt x="168275" y="19050"/>
                    </a:cubicBezTo>
                    <a:cubicBezTo>
                      <a:pt x="165100" y="17992"/>
                      <a:pt x="161535" y="17731"/>
                      <a:pt x="158750" y="15875"/>
                    </a:cubicBezTo>
                    <a:cubicBezTo>
                      <a:pt x="155575" y="13758"/>
                      <a:pt x="153003" y="10065"/>
                      <a:pt x="149225" y="9525"/>
                    </a:cubicBezTo>
                    <a:cubicBezTo>
                      <a:pt x="137700" y="7879"/>
                      <a:pt x="117475" y="1588"/>
                      <a:pt x="11112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5" name="44 Forma libre"/>
              <p:cNvSpPr/>
              <p:nvPr/>
            </p:nvSpPr>
            <p:spPr>
              <a:xfrm>
                <a:off x="3535229" y="7023100"/>
                <a:ext cx="231893" cy="877790"/>
              </a:xfrm>
              <a:custGeom>
                <a:avLst/>
                <a:gdLst>
                  <a:gd name="connsiteX0" fmla="*/ 69460 w 231893"/>
                  <a:gd name="connsiteY0" fmla="*/ 0 h 877790"/>
                  <a:gd name="connsiteX1" fmla="*/ 69460 w 231893"/>
                  <a:gd name="connsiteY1" fmla="*/ 0 h 877790"/>
                  <a:gd name="connsiteX2" fmla="*/ 47235 w 231893"/>
                  <a:gd name="connsiteY2" fmla="*/ 19050 h 877790"/>
                  <a:gd name="connsiteX3" fmla="*/ 28185 w 231893"/>
                  <a:gd name="connsiteY3" fmla="*/ 34925 h 877790"/>
                  <a:gd name="connsiteX4" fmla="*/ 15485 w 231893"/>
                  <a:gd name="connsiteY4" fmla="*/ 53975 h 877790"/>
                  <a:gd name="connsiteX5" fmla="*/ 12310 w 231893"/>
                  <a:gd name="connsiteY5" fmla="*/ 63500 h 877790"/>
                  <a:gd name="connsiteX6" fmla="*/ 2785 w 231893"/>
                  <a:gd name="connsiteY6" fmla="*/ 82550 h 877790"/>
                  <a:gd name="connsiteX7" fmla="*/ 5960 w 231893"/>
                  <a:gd name="connsiteY7" fmla="*/ 133350 h 877790"/>
                  <a:gd name="connsiteX8" fmla="*/ 12310 w 231893"/>
                  <a:gd name="connsiteY8" fmla="*/ 152400 h 877790"/>
                  <a:gd name="connsiteX9" fmla="*/ 15485 w 231893"/>
                  <a:gd name="connsiteY9" fmla="*/ 228600 h 877790"/>
                  <a:gd name="connsiteX10" fmla="*/ 18660 w 231893"/>
                  <a:gd name="connsiteY10" fmla="*/ 257175 h 877790"/>
                  <a:gd name="connsiteX11" fmla="*/ 21835 w 231893"/>
                  <a:gd name="connsiteY11" fmla="*/ 390525 h 877790"/>
                  <a:gd name="connsiteX12" fmla="*/ 25010 w 231893"/>
                  <a:gd name="connsiteY12" fmla="*/ 431800 h 877790"/>
                  <a:gd name="connsiteX13" fmla="*/ 31360 w 231893"/>
                  <a:gd name="connsiteY13" fmla="*/ 457200 h 877790"/>
                  <a:gd name="connsiteX14" fmla="*/ 40885 w 231893"/>
                  <a:gd name="connsiteY14" fmla="*/ 479425 h 877790"/>
                  <a:gd name="connsiteX15" fmla="*/ 44060 w 231893"/>
                  <a:gd name="connsiteY15" fmla="*/ 501650 h 877790"/>
                  <a:gd name="connsiteX16" fmla="*/ 50410 w 231893"/>
                  <a:gd name="connsiteY16" fmla="*/ 523875 h 877790"/>
                  <a:gd name="connsiteX17" fmla="*/ 53585 w 231893"/>
                  <a:gd name="connsiteY17" fmla="*/ 546100 h 877790"/>
                  <a:gd name="connsiteX18" fmla="*/ 56760 w 231893"/>
                  <a:gd name="connsiteY18" fmla="*/ 555625 h 877790"/>
                  <a:gd name="connsiteX19" fmla="*/ 59935 w 231893"/>
                  <a:gd name="connsiteY19" fmla="*/ 574675 h 877790"/>
                  <a:gd name="connsiteX20" fmla="*/ 66285 w 231893"/>
                  <a:gd name="connsiteY20" fmla="*/ 603250 h 877790"/>
                  <a:gd name="connsiteX21" fmla="*/ 69460 w 231893"/>
                  <a:gd name="connsiteY21" fmla="*/ 619125 h 877790"/>
                  <a:gd name="connsiteX22" fmla="*/ 78985 w 231893"/>
                  <a:gd name="connsiteY22" fmla="*/ 650875 h 877790"/>
                  <a:gd name="connsiteX23" fmla="*/ 82160 w 231893"/>
                  <a:gd name="connsiteY23" fmla="*/ 660400 h 877790"/>
                  <a:gd name="connsiteX24" fmla="*/ 85335 w 231893"/>
                  <a:gd name="connsiteY24" fmla="*/ 685800 h 877790"/>
                  <a:gd name="connsiteX25" fmla="*/ 91685 w 231893"/>
                  <a:gd name="connsiteY25" fmla="*/ 704850 h 877790"/>
                  <a:gd name="connsiteX26" fmla="*/ 94860 w 231893"/>
                  <a:gd name="connsiteY26" fmla="*/ 714375 h 877790"/>
                  <a:gd name="connsiteX27" fmla="*/ 98035 w 231893"/>
                  <a:gd name="connsiteY27" fmla="*/ 723900 h 877790"/>
                  <a:gd name="connsiteX28" fmla="*/ 101210 w 231893"/>
                  <a:gd name="connsiteY28" fmla="*/ 733425 h 877790"/>
                  <a:gd name="connsiteX29" fmla="*/ 107560 w 231893"/>
                  <a:gd name="connsiteY29" fmla="*/ 742950 h 877790"/>
                  <a:gd name="connsiteX30" fmla="*/ 113910 w 231893"/>
                  <a:gd name="connsiteY30" fmla="*/ 765175 h 877790"/>
                  <a:gd name="connsiteX31" fmla="*/ 120260 w 231893"/>
                  <a:gd name="connsiteY31" fmla="*/ 774700 h 877790"/>
                  <a:gd name="connsiteX32" fmla="*/ 123435 w 231893"/>
                  <a:gd name="connsiteY32" fmla="*/ 784225 h 877790"/>
                  <a:gd name="connsiteX33" fmla="*/ 129785 w 231893"/>
                  <a:gd name="connsiteY33" fmla="*/ 796925 h 877790"/>
                  <a:gd name="connsiteX34" fmla="*/ 142485 w 231893"/>
                  <a:gd name="connsiteY34" fmla="*/ 828675 h 877790"/>
                  <a:gd name="connsiteX35" fmla="*/ 152010 w 231893"/>
                  <a:gd name="connsiteY35" fmla="*/ 838200 h 877790"/>
                  <a:gd name="connsiteX36" fmla="*/ 158360 w 231893"/>
                  <a:gd name="connsiteY36" fmla="*/ 847725 h 877790"/>
                  <a:gd name="connsiteX37" fmla="*/ 161535 w 231893"/>
                  <a:gd name="connsiteY37" fmla="*/ 857250 h 877790"/>
                  <a:gd name="connsiteX38" fmla="*/ 180585 w 231893"/>
                  <a:gd name="connsiteY38" fmla="*/ 866775 h 877790"/>
                  <a:gd name="connsiteX39" fmla="*/ 190110 w 231893"/>
                  <a:gd name="connsiteY39" fmla="*/ 876300 h 877790"/>
                  <a:gd name="connsiteX40" fmla="*/ 218685 w 231893"/>
                  <a:gd name="connsiteY40" fmla="*/ 869950 h 877790"/>
                  <a:gd name="connsiteX41" fmla="*/ 231385 w 231893"/>
                  <a:gd name="connsiteY41" fmla="*/ 850900 h 877790"/>
                  <a:gd name="connsiteX42" fmla="*/ 225035 w 231893"/>
                  <a:gd name="connsiteY42" fmla="*/ 765175 h 877790"/>
                  <a:gd name="connsiteX43" fmla="*/ 218685 w 231893"/>
                  <a:gd name="connsiteY43" fmla="*/ 666750 h 877790"/>
                  <a:gd name="connsiteX44" fmla="*/ 212335 w 231893"/>
                  <a:gd name="connsiteY44" fmla="*/ 647700 h 877790"/>
                  <a:gd name="connsiteX45" fmla="*/ 202810 w 231893"/>
                  <a:gd name="connsiteY45" fmla="*/ 628650 h 877790"/>
                  <a:gd name="connsiteX46" fmla="*/ 196460 w 231893"/>
                  <a:gd name="connsiteY46" fmla="*/ 609600 h 877790"/>
                  <a:gd name="connsiteX47" fmla="*/ 193285 w 231893"/>
                  <a:gd name="connsiteY47" fmla="*/ 600075 h 877790"/>
                  <a:gd name="connsiteX48" fmla="*/ 190110 w 231893"/>
                  <a:gd name="connsiteY48" fmla="*/ 517525 h 877790"/>
                  <a:gd name="connsiteX49" fmla="*/ 186935 w 231893"/>
                  <a:gd name="connsiteY49" fmla="*/ 508000 h 877790"/>
                  <a:gd name="connsiteX50" fmla="*/ 177410 w 231893"/>
                  <a:gd name="connsiteY50" fmla="*/ 457200 h 877790"/>
                  <a:gd name="connsiteX51" fmla="*/ 171060 w 231893"/>
                  <a:gd name="connsiteY51" fmla="*/ 438150 h 877790"/>
                  <a:gd name="connsiteX52" fmla="*/ 167885 w 231893"/>
                  <a:gd name="connsiteY52" fmla="*/ 428625 h 877790"/>
                  <a:gd name="connsiteX53" fmla="*/ 161535 w 231893"/>
                  <a:gd name="connsiteY53" fmla="*/ 403225 h 877790"/>
                  <a:gd name="connsiteX54" fmla="*/ 155185 w 231893"/>
                  <a:gd name="connsiteY54" fmla="*/ 384175 h 877790"/>
                  <a:gd name="connsiteX55" fmla="*/ 152010 w 231893"/>
                  <a:gd name="connsiteY55" fmla="*/ 361950 h 877790"/>
                  <a:gd name="connsiteX56" fmla="*/ 148835 w 231893"/>
                  <a:gd name="connsiteY56" fmla="*/ 352425 h 877790"/>
                  <a:gd name="connsiteX57" fmla="*/ 142485 w 231893"/>
                  <a:gd name="connsiteY57" fmla="*/ 301625 h 877790"/>
                  <a:gd name="connsiteX58" fmla="*/ 139310 w 231893"/>
                  <a:gd name="connsiteY58" fmla="*/ 276225 h 877790"/>
                  <a:gd name="connsiteX59" fmla="*/ 136135 w 231893"/>
                  <a:gd name="connsiteY59" fmla="*/ 114300 h 877790"/>
                  <a:gd name="connsiteX60" fmla="*/ 132960 w 231893"/>
                  <a:gd name="connsiteY60" fmla="*/ 104775 h 877790"/>
                  <a:gd name="connsiteX61" fmla="*/ 129785 w 231893"/>
                  <a:gd name="connsiteY61" fmla="*/ 79375 h 877790"/>
                  <a:gd name="connsiteX62" fmla="*/ 120260 w 231893"/>
                  <a:gd name="connsiteY62" fmla="*/ 57150 h 877790"/>
                  <a:gd name="connsiteX63" fmla="*/ 104385 w 231893"/>
                  <a:gd name="connsiteY63" fmla="*/ 28575 h 877790"/>
                  <a:gd name="connsiteX64" fmla="*/ 94860 w 231893"/>
                  <a:gd name="connsiteY64" fmla="*/ 19050 h 877790"/>
                  <a:gd name="connsiteX65" fmla="*/ 69460 w 231893"/>
                  <a:gd name="connsiteY65" fmla="*/ 0 h 877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231893" h="877790">
                    <a:moveTo>
                      <a:pt x="69460" y="0"/>
                    </a:moveTo>
                    <a:lnTo>
                      <a:pt x="69460" y="0"/>
                    </a:lnTo>
                    <a:cubicBezTo>
                      <a:pt x="62052" y="6350"/>
                      <a:pt x="54488" y="12523"/>
                      <a:pt x="47235" y="19050"/>
                    </a:cubicBezTo>
                    <a:cubicBezTo>
                      <a:pt x="29773" y="34766"/>
                      <a:pt x="45898" y="23116"/>
                      <a:pt x="28185" y="34925"/>
                    </a:cubicBezTo>
                    <a:cubicBezTo>
                      <a:pt x="23952" y="41275"/>
                      <a:pt x="17898" y="46735"/>
                      <a:pt x="15485" y="53975"/>
                    </a:cubicBezTo>
                    <a:cubicBezTo>
                      <a:pt x="14427" y="57150"/>
                      <a:pt x="13807" y="60507"/>
                      <a:pt x="12310" y="63500"/>
                    </a:cubicBezTo>
                    <a:cubicBezTo>
                      <a:pt x="0" y="88119"/>
                      <a:pt x="10765" y="58609"/>
                      <a:pt x="2785" y="82550"/>
                    </a:cubicBezTo>
                    <a:cubicBezTo>
                      <a:pt x="3843" y="99483"/>
                      <a:pt x="3668" y="116539"/>
                      <a:pt x="5960" y="133350"/>
                    </a:cubicBezTo>
                    <a:cubicBezTo>
                      <a:pt x="6864" y="139982"/>
                      <a:pt x="12310" y="152400"/>
                      <a:pt x="12310" y="152400"/>
                    </a:cubicBezTo>
                    <a:cubicBezTo>
                      <a:pt x="13368" y="177800"/>
                      <a:pt x="13947" y="203225"/>
                      <a:pt x="15485" y="228600"/>
                    </a:cubicBezTo>
                    <a:cubicBezTo>
                      <a:pt x="16065" y="238166"/>
                      <a:pt x="18284" y="247599"/>
                      <a:pt x="18660" y="257175"/>
                    </a:cubicBezTo>
                    <a:cubicBezTo>
                      <a:pt x="20402" y="301603"/>
                      <a:pt x="20219" y="346092"/>
                      <a:pt x="21835" y="390525"/>
                    </a:cubicBezTo>
                    <a:cubicBezTo>
                      <a:pt x="22336" y="404315"/>
                      <a:pt x="23059" y="418140"/>
                      <a:pt x="25010" y="431800"/>
                    </a:cubicBezTo>
                    <a:cubicBezTo>
                      <a:pt x="26244" y="440440"/>
                      <a:pt x="27457" y="449394"/>
                      <a:pt x="31360" y="457200"/>
                    </a:cubicBezTo>
                    <a:cubicBezTo>
                      <a:pt x="39207" y="472893"/>
                      <a:pt x="36213" y="465410"/>
                      <a:pt x="40885" y="479425"/>
                    </a:cubicBezTo>
                    <a:cubicBezTo>
                      <a:pt x="41943" y="486833"/>
                      <a:pt x="42721" y="494287"/>
                      <a:pt x="44060" y="501650"/>
                    </a:cubicBezTo>
                    <a:cubicBezTo>
                      <a:pt x="45655" y="510421"/>
                      <a:pt x="47690" y="515714"/>
                      <a:pt x="50410" y="523875"/>
                    </a:cubicBezTo>
                    <a:cubicBezTo>
                      <a:pt x="51468" y="531283"/>
                      <a:pt x="52117" y="538762"/>
                      <a:pt x="53585" y="546100"/>
                    </a:cubicBezTo>
                    <a:cubicBezTo>
                      <a:pt x="54241" y="549382"/>
                      <a:pt x="56034" y="552358"/>
                      <a:pt x="56760" y="555625"/>
                    </a:cubicBezTo>
                    <a:cubicBezTo>
                      <a:pt x="58157" y="561909"/>
                      <a:pt x="58783" y="568341"/>
                      <a:pt x="59935" y="574675"/>
                    </a:cubicBezTo>
                    <a:cubicBezTo>
                      <a:pt x="64723" y="601009"/>
                      <a:pt x="61189" y="580318"/>
                      <a:pt x="66285" y="603250"/>
                    </a:cubicBezTo>
                    <a:cubicBezTo>
                      <a:pt x="67456" y="608518"/>
                      <a:pt x="68289" y="613857"/>
                      <a:pt x="69460" y="619125"/>
                    </a:cubicBezTo>
                    <a:cubicBezTo>
                      <a:pt x="72659" y="633520"/>
                      <a:pt x="73709" y="635046"/>
                      <a:pt x="78985" y="650875"/>
                    </a:cubicBezTo>
                    <a:lnTo>
                      <a:pt x="82160" y="660400"/>
                    </a:lnTo>
                    <a:cubicBezTo>
                      <a:pt x="83218" y="668867"/>
                      <a:pt x="83547" y="677457"/>
                      <a:pt x="85335" y="685800"/>
                    </a:cubicBezTo>
                    <a:cubicBezTo>
                      <a:pt x="86737" y="692345"/>
                      <a:pt x="89568" y="698500"/>
                      <a:pt x="91685" y="704850"/>
                    </a:cubicBezTo>
                    <a:lnTo>
                      <a:pt x="94860" y="714375"/>
                    </a:lnTo>
                    <a:lnTo>
                      <a:pt x="98035" y="723900"/>
                    </a:lnTo>
                    <a:cubicBezTo>
                      <a:pt x="99093" y="727075"/>
                      <a:pt x="99354" y="730640"/>
                      <a:pt x="101210" y="733425"/>
                    </a:cubicBezTo>
                    <a:lnTo>
                      <a:pt x="107560" y="742950"/>
                    </a:lnTo>
                    <a:cubicBezTo>
                      <a:pt x="108577" y="747019"/>
                      <a:pt x="111633" y="760620"/>
                      <a:pt x="113910" y="765175"/>
                    </a:cubicBezTo>
                    <a:cubicBezTo>
                      <a:pt x="115617" y="768588"/>
                      <a:pt x="118553" y="771287"/>
                      <a:pt x="120260" y="774700"/>
                    </a:cubicBezTo>
                    <a:cubicBezTo>
                      <a:pt x="121757" y="777693"/>
                      <a:pt x="122117" y="781149"/>
                      <a:pt x="123435" y="784225"/>
                    </a:cubicBezTo>
                    <a:cubicBezTo>
                      <a:pt x="125299" y="788575"/>
                      <a:pt x="128027" y="792531"/>
                      <a:pt x="129785" y="796925"/>
                    </a:cubicBezTo>
                    <a:cubicBezTo>
                      <a:pt x="133991" y="807440"/>
                      <a:pt x="135716" y="819198"/>
                      <a:pt x="142485" y="828675"/>
                    </a:cubicBezTo>
                    <a:cubicBezTo>
                      <a:pt x="145095" y="832329"/>
                      <a:pt x="149135" y="834751"/>
                      <a:pt x="152010" y="838200"/>
                    </a:cubicBezTo>
                    <a:cubicBezTo>
                      <a:pt x="154453" y="841131"/>
                      <a:pt x="156653" y="844312"/>
                      <a:pt x="158360" y="847725"/>
                    </a:cubicBezTo>
                    <a:cubicBezTo>
                      <a:pt x="159857" y="850718"/>
                      <a:pt x="159444" y="854637"/>
                      <a:pt x="161535" y="857250"/>
                    </a:cubicBezTo>
                    <a:cubicBezTo>
                      <a:pt x="166011" y="862845"/>
                      <a:pt x="174310" y="864683"/>
                      <a:pt x="180585" y="866775"/>
                    </a:cubicBezTo>
                    <a:cubicBezTo>
                      <a:pt x="183760" y="869950"/>
                      <a:pt x="185727" y="875326"/>
                      <a:pt x="190110" y="876300"/>
                    </a:cubicBezTo>
                    <a:cubicBezTo>
                      <a:pt x="196815" y="877790"/>
                      <a:pt x="211187" y="872449"/>
                      <a:pt x="218685" y="869950"/>
                    </a:cubicBezTo>
                    <a:cubicBezTo>
                      <a:pt x="222918" y="863600"/>
                      <a:pt x="231893" y="858515"/>
                      <a:pt x="231385" y="850900"/>
                    </a:cubicBezTo>
                    <a:cubicBezTo>
                      <a:pt x="227362" y="790559"/>
                      <a:pt x="229531" y="819130"/>
                      <a:pt x="225035" y="765175"/>
                    </a:cubicBezTo>
                    <a:cubicBezTo>
                      <a:pt x="224265" y="745157"/>
                      <a:pt x="226748" y="696316"/>
                      <a:pt x="218685" y="666750"/>
                    </a:cubicBezTo>
                    <a:cubicBezTo>
                      <a:pt x="216924" y="660292"/>
                      <a:pt x="214452" y="654050"/>
                      <a:pt x="212335" y="647700"/>
                    </a:cubicBezTo>
                    <a:cubicBezTo>
                      <a:pt x="200756" y="612962"/>
                      <a:pt x="219223" y="665579"/>
                      <a:pt x="202810" y="628650"/>
                    </a:cubicBezTo>
                    <a:cubicBezTo>
                      <a:pt x="200092" y="622533"/>
                      <a:pt x="198577" y="615950"/>
                      <a:pt x="196460" y="609600"/>
                    </a:cubicBezTo>
                    <a:lnTo>
                      <a:pt x="193285" y="600075"/>
                    </a:lnTo>
                    <a:cubicBezTo>
                      <a:pt x="192227" y="572558"/>
                      <a:pt x="192005" y="544997"/>
                      <a:pt x="190110" y="517525"/>
                    </a:cubicBezTo>
                    <a:cubicBezTo>
                      <a:pt x="189880" y="514186"/>
                      <a:pt x="187444" y="511308"/>
                      <a:pt x="186935" y="508000"/>
                    </a:cubicBezTo>
                    <a:cubicBezTo>
                      <a:pt x="179253" y="458067"/>
                      <a:pt x="189541" y="493592"/>
                      <a:pt x="177410" y="457200"/>
                    </a:cubicBezTo>
                    <a:lnTo>
                      <a:pt x="171060" y="438150"/>
                    </a:lnTo>
                    <a:cubicBezTo>
                      <a:pt x="170002" y="434975"/>
                      <a:pt x="168697" y="431872"/>
                      <a:pt x="167885" y="428625"/>
                    </a:cubicBezTo>
                    <a:cubicBezTo>
                      <a:pt x="165768" y="420158"/>
                      <a:pt x="164295" y="411504"/>
                      <a:pt x="161535" y="403225"/>
                    </a:cubicBezTo>
                    <a:lnTo>
                      <a:pt x="155185" y="384175"/>
                    </a:lnTo>
                    <a:cubicBezTo>
                      <a:pt x="154127" y="376767"/>
                      <a:pt x="153478" y="369288"/>
                      <a:pt x="152010" y="361950"/>
                    </a:cubicBezTo>
                    <a:cubicBezTo>
                      <a:pt x="151354" y="358668"/>
                      <a:pt x="149357" y="355731"/>
                      <a:pt x="148835" y="352425"/>
                    </a:cubicBezTo>
                    <a:cubicBezTo>
                      <a:pt x="146173" y="335569"/>
                      <a:pt x="144602" y="318558"/>
                      <a:pt x="142485" y="301625"/>
                    </a:cubicBezTo>
                    <a:lnTo>
                      <a:pt x="139310" y="276225"/>
                    </a:lnTo>
                    <a:cubicBezTo>
                      <a:pt x="138252" y="222250"/>
                      <a:pt x="138133" y="168248"/>
                      <a:pt x="136135" y="114300"/>
                    </a:cubicBezTo>
                    <a:cubicBezTo>
                      <a:pt x="136011" y="110956"/>
                      <a:pt x="133559" y="108068"/>
                      <a:pt x="132960" y="104775"/>
                    </a:cubicBezTo>
                    <a:cubicBezTo>
                      <a:pt x="131434" y="96380"/>
                      <a:pt x="131311" y="87770"/>
                      <a:pt x="129785" y="79375"/>
                    </a:cubicBezTo>
                    <a:cubicBezTo>
                      <a:pt x="128217" y="70753"/>
                      <a:pt x="123717" y="65216"/>
                      <a:pt x="120260" y="57150"/>
                    </a:cubicBezTo>
                    <a:cubicBezTo>
                      <a:pt x="114271" y="43176"/>
                      <a:pt x="119854" y="44044"/>
                      <a:pt x="104385" y="28575"/>
                    </a:cubicBezTo>
                    <a:cubicBezTo>
                      <a:pt x="101210" y="25400"/>
                      <a:pt x="98309" y="21925"/>
                      <a:pt x="94860" y="19050"/>
                    </a:cubicBezTo>
                    <a:cubicBezTo>
                      <a:pt x="73319" y="1099"/>
                      <a:pt x="73693" y="3175"/>
                      <a:pt x="6946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" name="50 Forma libre"/>
              <p:cNvSpPr/>
              <p:nvPr/>
            </p:nvSpPr>
            <p:spPr>
              <a:xfrm>
                <a:off x="4207830" y="7861300"/>
                <a:ext cx="482709" cy="339725"/>
              </a:xfrm>
              <a:custGeom>
                <a:avLst/>
                <a:gdLst>
                  <a:gd name="connsiteX0" fmla="*/ 95359 w 482709"/>
                  <a:gd name="connsiteY0" fmla="*/ 19050 h 339725"/>
                  <a:gd name="connsiteX1" fmla="*/ 95359 w 482709"/>
                  <a:gd name="connsiteY1" fmla="*/ 19050 h 339725"/>
                  <a:gd name="connsiteX2" fmla="*/ 73134 w 482709"/>
                  <a:gd name="connsiteY2" fmla="*/ 34925 h 339725"/>
                  <a:gd name="connsiteX3" fmla="*/ 73134 w 482709"/>
                  <a:gd name="connsiteY3" fmla="*/ 60325 h 339725"/>
                  <a:gd name="connsiteX4" fmla="*/ 85834 w 482709"/>
                  <a:gd name="connsiteY4" fmla="*/ 79375 h 339725"/>
                  <a:gd name="connsiteX5" fmla="*/ 92184 w 482709"/>
                  <a:gd name="connsiteY5" fmla="*/ 88900 h 339725"/>
                  <a:gd name="connsiteX6" fmla="*/ 95359 w 482709"/>
                  <a:gd name="connsiteY6" fmla="*/ 98425 h 339725"/>
                  <a:gd name="connsiteX7" fmla="*/ 89009 w 482709"/>
                  <a:gd name="connsiteY7" fmla="*/ 127000 h 339725"/>
                  <a:gd name="connsiteX8" fmla="*/ 79484 w 482709"/>
                  <a:gd name="connsiteY8" fmla="*/ 136525 h 339725"/>
                  <a:gd name="connsiteX9" fmla="*/ 73134 w 482709"/>
                  <a:gd name="connsiteY9" fmla="*/ 146050 h 339725"/>
                  <a:gd name="connsiteX10" fmla="*/ 63609 w 482709"/>
                  <a:gd name="connsiteY10" fmla="*/ 152400 h 339725"/>
                  <a:gd name="connsiteX11" fmla="*/ 54084 w 482709"/>
                  <a:gd name="connsiteY11" fmla="*/ 161925 h 339725"/>
                  <a:gd name="connsiteX12" fmla="*/ 41384 w 482709"/>
                  <a:gd name="connsiteY12" fmla="*/ 171450 h 339725"/>
                  <a:gd name="connsiteX13" fmla="*/ 22334 w 482709"/>
                  <a:gd name="connsiteY13" fmla="*/ 184150 h 339725"/>
                  <a:gd name="connsiteX14" fmla="*/ 109 w 482709"/>
                  <a:gd name="connsiteY14" fmla="*/ 209550 h 339725"/>
                  <a:gd name="connsiteX15" fmla="*/ 3284 w 482709"/>
                  <a:gd name="connsiteY15" fmla="*/ 247650 h 339725"/>
                  <a:gd name="connsiteX16" fmla="*/ 12809 w 482709"/>
                  <a:gd name="connsiteY16" fmla="*/ 257175 h 339725"/>
                  <a:gd name="connsiteX17" fmla="*/ 25509 w 482709"/>
                  <a:gd name="connsiteY17" fmla="*/ 276225 h 339725"/>
                  <a:gd name="connsiteX18" fmla="*/ 44559 w 482709"/>
                  <a:gd name="connsiteY18" fmla="*/ 285750 h 339725"/>
                  <a:gd name="connsiteX19" fmla="*/ 69959 w 482709"/>
                  <a:gd name="connsiteY19" fmla="*/ 307975 h 339725"/>
                  <a:gd name="connsiteX20" fmla="*/ 82659 w 482709"/>
                  <a:gd name="connsiteY20" fmla="*/ 311150 h 339725"/>
                  <a:gd name="connsiteX21" fmla="*/ 95359 w 482709"/>
                  <a:gd name="connsiteY21" fmla="*/ 317500 h 339725"/>
                  <a:gd name="connsiteX22" fmla="*/ 111234 w 482709"/>
                  <a:gd name="connsiteY22" fmla="*/ 323850 h 339725"/>
                  <a:gd name="connsiteX23" fmla="*/ 120759 w 482709"/>
                  <a:gd name="connsiteY23" fmla="*/ 333375 h 339725"/>
                  <a:gd name="connsiteX24" fmla="*/ 146159 w 482709"/>
                  <a:gd name="connsiteY24" fmla="*/ 336550 h 339725"/>
                  <a:gd name="connsiteX25" fmla="*/ 155684 w 482709"/>
                  <a:gd name="connsiteY25" fmla="*/ 339725 h 339725"/>
                  <a:gd name="connsiteX26" fmla="*/ 222359 w 482709"/>
                  <a:gd name="connsiteY26" fmla="*/ 336550 h 339725"/>
                  <a:gd name="connsiteX27" fmla="*/ 254109 w 482709"/>
                  <a:gd name="connsiteY27" fmla="*/ 327025 h 339725"/>
                  <a:gd name="connsiteX28" fmla="*/ 285859 w 482709"/>
                  <a:gd name="connsiteY28" fmla="*/ 317500 h 339725"/>
                  <a:gd name="connsiteX29" fmla="*/ 295384 w 482709"/>
                  <a:gd name="connsiteY29" fmla="*/ 314325 h 339725"/>
                  <a:gd name="connsiteX30" fmla="*/ 304909 w 482709"/>
                  <a:gd name="connsiteY30" fmla="*/ 311150 h 339725"/>
                  <a:gd name="connsiteX31" fmla="*/ 314434 w 482709"/>
                  <a:gd name="connsiteY31" fmla="*/ 304800 h 339725"/>
                  <a:gd name="connsiteX32" fmla="*/ 336659 w 482709"/>
                  <a:gd name="connsiteY32" fmla="*/ 298450 h 339725"/>
                  <a:gd name="connsiteX33" fmla="*/ 346184 w 482709"/>
                  <a:gd name="connsiteY33" fmla="*/ 292100 h 339725"/>
                  <a:gd name="connsiteX34" fmla="*/ 374759 w 482709"/>
                  <a:gd name="connsiteY34" fmla="*/ 279400 h 339725"/>
                  <a:gd name="connsiteX35" fmla="*/ 377934 w 482709"/>
                  <a:gd name="connsiteY35" fmla="*/ 244475 h 339725"/>
                  <a:gd name="connsiteX36" fmla="*/ 371584 w 482709"/>
                  <a:gd name="connsiteY36" fmla="*/ 225425 h 339725"/>
                  <a:gd name="connsiteX37" fmla="*/ 368409 w 482709"/>
                  <a:gd name="connsiteY37" fmla="*/ 215900 h 339725"/>
                  <a:gd name="connsiteX38" fmla="*/ 377934 w 482709"/>
                  <a:gd name="connsiteY38" fmla="*/ 196850 h 339725"/>
                  <a:gd name="connsiteX39" fmla="*/ 387459 w 482709"/>
                  <a:gd name="connsiteY39" fmla="*/ 193675 h 339725"/>
                  <a:gd name="connsiteX40" fmla="*/ 396984 w 482709"/>
                  <a:gd name="connsiteY40" fmla="*/ 187325 h 339725"/>
                  <a:gd name="connsiteX41" fmla="*/ 450959 w 482709"/>
                  <a:gd name="connsiteY41" fmla="*/ 180975 h 339725"/>
                  <a:gd name="connsiteX42" fmla="*/ 473184 w 482709"/>
                  <a:gd name="connsiteY42" fmla="*/ 158750 h 339725"/>
                  <a:gd name="connsiteX43" fmla="*/ 479534 w 482709"/>
                  <a:gd name="connsiteY43" fmla="*/ 139700 h 339725"/>
                  <a:gd name="connsiteX44" fmla="*/ 482709 w 482709"/>
                  <a:gd name="connsiteY44" fmla="*/ 130175 h 339725"/>
                  <a:gd name="connsiteX45" fmla="*/ 479534 w 482709"/>
                  <a:gd name="connsiteY45" fmla="*/ 82550 h 339725"/>
                  <a:gd name="connsiteX46" fmla="*/ 476359 w 482709"/>
                  <a:gd name="connsiteY46" fmla="*/ 73025 h 339725"/>
                  <a:gd name="connsiteX47" fmla="*/ 466834 w 482709"/>
                  <a:gd name="connsiteY47" fmla="*/ 66675 h 339725"/>
                  <a:gd name="connsiteX48" fmla="*/ 460484 w 482709"/>
                  <a:gd name="connsiteY48" fmla="*/ 57150 h 339725"/>
                  <a:gd name="connsiteX49" fmla="*/ 431909 w 482709"/>
                  <a:gd name="connsiteY49" fmla="*/ 34925 h 339725"/>
                  <a:gd name="connsiteX50" fmla="*/ 396984 w 482709"/>
                  <a:gd name="connsiteY50" fmla="*/ 15875 h 339725"/>
                  <a:gd name="connsiteX51" fmla="*/ 384284 w 482709"/>
                  <a:gd name="connsiteY51" fmla="*/ 9525 h 339725"/>
                  <a:gd name="connsiteX52" fmla="*/ 330309 w 482709"/>
                  <a:gd name="connsiteY52" fmla="*/ 0 h 339725"/>
                  <a:gd name="connsiteX53" fmla="*/ 285859 w 482709"/>
                  <a:gd name="connsiteY53" fmla="*/ 3175 h 339725"/>
                  <a:gd name="connsiteX54" fmla="*/ 257284 w 482709"/>
                  <a:gd name="connsiteY54" fmla="*/ 9525 h 339725"/>
                  <a:gd name="connsiteX55" fmla="*/ 231884 w 482709"/>
                  <a:gd name="connsiteY55" fmla="*/ 12700 h 339725"/>
                  <a:gd name="connsiteX56" fmla="*/ 149334 w 482709"/>
                  <a:gd name="connsiteY56" fmla="*/ 15875 h 339725"/>
                  <a:gd name="connsiteX57" fmla="*/ 127109 w 482709"/>
                  <a:gd name="connsiteY57" fmla="*/ 22225 h 339725"/>
                  <a:gd name="connsiteX58" fmla="*/ 95359 w 482709"/>
                  <a:gd name="connsiteY58" fmla="*/ 19050 h 33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2709" h="339725">
                    <a:moveTo>
                      <a:pt x="95359" y="19050"/>
                    </a:moveTo>
                    <a:lnTo>
                      <a:pt x="95359" y="19050"/>
                    </a:lnTo>
                    <a:cubicBezTo>
                      <a:pt x="87951" y="24342"/>
                      <a:pt x="79572" y="28487"/>
                      <a:pt x="73134" y="34925"/>
                    </a:cubicBezTo>
                    <a:cubicBezTo>
                      <a:pt x="67281" y="40778"/>
                      <a:pt x="70870" y="55344"/>
                      <a:pt x="73134" y="60325"/>
                    </a:cubicBezTo>
                    <a:cubicBezTo>
                      <a:pt x="76292" y="67273"/>
                      <a:pt x="81601" y="73025"/>
                      <a:pt x="85834" y="79375"/>
                    </a:cubicBezTo>
                    <a:cubicBezTo>
                      <a:pt x="87951" y="82550"/>
                      <a:pt x="90977" y="85280"/>
                      <a:pt x="92184" y="88900"/>
                    </a:cubicBezTo>
                    <a:lnTo>
                      <a:pt x="95359" y="98425"/>
                    </a:lnTo>
                    <a:cubicBezTo>
                      <a:pt x="94975" y="100730"/>
                      <a:pt x="92483" y="121789"/>
                      <a:pt x="89009" y="127000"/>
                    </a:cubicBezTo>
                    <a:cubicBezTo>
                      <a:pt x="86518" y="130736"/>
                      <a:pt x="82359" y="133076"/>
                      <a:pt x="79484" y="136525"/>
                    </a:cubicBezTo>
                    <a:cubicBezTo>
                      <a:pt x="77041" y="139456"/>
                      <a:pt x="75832" y="143352"/>
                      <a:pt x="73134" y="146050"/>
                    </a:cubicBezTo>
                    <a:cubicBezTo>
                      <a:pt x="70436" y="148748"/>
                      <a:pt x="66540" y="149957"/>
                      <a:pt x="63609" y="152400"/>
                    </a:cubicBezTo>
                    <a:cubicBezTo>
                      <a:pt x="60160" y="155275"/>
                      <a:pt x="57493" y="159003"/>
                      <a:pt x="54084" y="161925"/>
                    </a:cubicBezTo>
                    <a:cubicBezTo>
                      <a:pt x="50066" y="165369"/>
                      <a:pt x="45719" y="168415"/>
                      <a:pt x="41384" y="171450"/>
                    </a:cubicBezTo>
                    <a:cubicBezTo>
                      <a:pt x="35132" y="175827"/>
                      <a:pt x="22334" y="184150"/>
                      <a:pt x="22334" y="184150"/>
                    </a:cubicBezTo>
                    <a:cubicBezTo>
                      <a:pt x="7517" y="206375"/>
                      <a:pt x="15984" y="198967"/>
                      <a:pt x="109" y="209550"/>
                    </a:cubicBezTo>
                    <a:cubicBezTo>
                      <a:pt x="1167" y="222250"/>
                      <a:pt x="0" y="235336"/>
                      <a:pt x="3284" y="247650"/>
                    </a:cubicBezTo>
                    <a:cubicBezTo>
                      <a:pt x="4441" y="251989"/>
                      <a:pt x="10052" y="253631"/>
                      <a:pt x="12809" y="257175"/>
                    </a:cubicBezTo>
                    <a:cubicBezTo>
                      <a:pt x="17494" y="263199"/>
                      <a:pt x="18269" y="273812"/>
                      <a:pt x="25509" y="276225"/>
                    </a:cubicBezTo>
                    <a:cubicBezTo>
                      <a:pt x="38654" y="280607"/>
                      <a:pt x="32249" y="277544"/>
                      <a:pt x="44559" y="285750"/>
                    </a:cubicBezTo>
                    <a:cubicBezTo>
                      <a:pt x="51438" y="296069"/>
                      <a:pt x="55142" y="304271"/>
                      <a:pt x="69959" y="307975"/>
                    </a:cubicBezTo>
                    <a:cubicBezTo>
                      <a:pt x="74192" y="309033"/>
                      <a:pt x="78573" y="309618"/>
                      <a:pt x="82659" y="311150"/>
                    </a:cubicBezTo>
                    <a:cubicBezTo>
                      <a:pt x="87091" y="312812"/>
                      <a:pt x="91034" y="315578"/>
                      <a:pt x="95359" y="317500"/>
                    </a:cubicBezTo>
                    <a:cubicBezTo>
                      <a:pt x="100567" y="319815"/>
                      <a:pt x="105942" y="321733"/>
                      <a:pt x="111234" y="323850"/>
                    </a:cubicBezTo>
                    <a:cubicBezTo>
                      <a:pt x="114409" y="327025"/>
                      <a:pt x="116539" y="331841"/>
                      <a:pt x="120759" y="333375"/>
                    </a:cubicBezTo>
                    <a:cubicBezTo>
                      <a:pt x="128778" y="336291"/>
                      <a:pt x="137764" y="335024"/>
                      <a:pt x="146159" y="336550"/>
                    </a:cubicBezTo>
                    <a:cubicBezTo>
                      <a:pt x="149452" y="337149"/>
                      <a:pt x="152509" y="338667"/>
                      <a:pt x="155684" y="339725"/>
                    </a:cubicBezTo>
                    <a:cubicBezTo>
                      <a:pt x="177909" y="338667"/>
                      <a:pt x="200180" y="338324"/>
                      <a:pt x="222359" y="336550"/>
                    </a:cubicBezTo>
                    <a:cubicBezTo>
                      <a:pt x="229770" y="335957"/>
                      <a:pt x="248994" y="328304"/>
                      <a:pt x="254109" y="327025"/>
                    </a:cubicBezTo>
                    <a:cubicBezTo>
                      <a:pt x="273303" y="322227"/>
                      <a:pt x="262669" y="325230"/>
                      <a:pt x="285859" y="317500"/>
                    </a:cubicBezTo>
                    <a:lnTo>
                      <a:pt x="295384" y="314325"/>
                    </a:lnTo>
                    <a:cubicBezTo>
                      <a:pt x="298559" y="313267"/>
                      <a:pt x="302124" y="313006"/>
                      <a:pt x="304909" y="311150"/>
                    </a:cubicBezTo>
                    <a:cubicBezTo>
                      <a:pt x="308084" y="309033"/>
                      <a:pt x="311021" y="306507"/>
                      <a:pt x="314434" y="304800"/>
                    </a:cubicBezTo>
                    <a:cubicBezTo>
                      <a:pt x="318989" y="302523"/>
                      <a:pt x="332590" y="299467"/>
                      <a:pt x="336659" y="298450"/>
                    </a:cubicBezTo>
                    <a:cubicBezTo>
                      <a:pt x="339834" y="296333"/>
                      <a:pt x="342697" y="293650"/>
                      <a:pt x="346184" y="292100"/>
                    </a:cubicBezTo>
                    <a:cubicBezTo>
                      <a:pt x="380189" y="276987"/>
                      <a:pt x="353203" y="293771"/>
                      <a:pt x="374759" y="279400"/>
                    </a:cubicBezTo>
                    <a:cubicBezTo>
                      <a:pt x="381702" y="258570"/>
                      <a:pt x="383319" y="264221"/>
                      <a:pt x="377934" y="244475"/>
                    </a:cubicBezTo>
                    <a:cubicBezTo>
                      <a:pt x="376173" y="238017"/>
                      <a:pt x="373701" y="231775"/>
                      <a:pt x="371584" y="225425"/>
                    </a:cubicBezTo>
                    <a:lnTo>
                      <a:pt x="368409" y="215900"/>
                    </a:lnTo>
                    <a:cubicBezTo>
                      <a:pt x="370501" y="209625"/>
                      <a:pt x="372339" y="201326"/>
                      <a:pt x="377934" y="196850"/>
                    </a:cubicBezTo>
                    <a:cubicBezTo>
                      <a:pt x="380547" y="194759"/>
                      <a:pt x="384466" y="195172"/>
                      <a:pt x="387459" y="193675"/>
                    </a:cubicBezTo>
                    <a:cubicBezTo>
                      <a:pt x="390872" y="191968"/>
                      <a:pt x="393411" y="188665"/>
                      <a:pt x="396984" y="187325"/>
                    </a:cubicBezTo>
                    <a:cubicBezTo>
                      <a:pt x="408333" y="183069"/>
                      <a:pt x="447682" y="181248"/>
                      <a:pt x="450959" y="180975"/>
                    </a:cubicBezTo>
                    <a:cubicBezTo>
                      <a:pt x="464133" y="176584"/>
                      <a:pt x="466816" y="177855"/>
                      <a:pt x="473184" y="158750"/>
                    </a:cubicBezTo>
                    <a:lnTo>
                      <a:pt x="479534" y="139700"/>
                    </a:lnTo>
                    <a:lnTo>
                      <a:pt x="482709" y="130175"/>
                    </a:lnTo>
                    <a:cubicBezTo>
                      <a:pt x="481651" y="114300"/>
                      <a:pt x="481291" y="98363"/>
                      <a:pt x="479534" y="82550"/>
                    </a:cubicBezTo>
                    <a:cubicBezTo>
                      <a:pt x="479164" y="79224"/>
                      <a:pt x="478450" y="75638"/>
                      <a:pt x="476359" y="73025"/>
                    </a:cubicBezTo>
                    <a:cubicBezTo>
                      <a:pt x="473975" y="70045"/>
                      <a:pt x="470009" y="68792"/>
                      <a:pt x="466834" y="66675"/>
                    </a:cubicBezTo>
                    <a:cubicBezTo>
                      <a:pt x="464717" y="63500"/>
                      <a:pt x="462927" y="60081"/>
                      <a:pt x="460484" y="57150"/>
                    </a:cubicBezTo>
                    <a:cubicBezTo>
                      <a:pt x="451158" y="45959"/>
                      <a:pt x="445184" y="43775"/>
                      <a:pt x="431909" y="34925"/>
                    </a:cubicBezTo>
                    <a:cubicBezTo>
                      <a:pt x="414508" y="23324"/>
                      <a:pt x="425797" y="30282"/>
                      <a:pt x="396984" y="15875"/>
                    </a:cubicBezTo>
                    <a:cubicBezTo>
                      <a:pt x="392751" y="13758"/>
                      <a:pt x="388876" y="10673"/>
                      <a:pt x="384284" y="9525"/>
                    </a:cubicBezTo>
                    <a:cubicBezTo>
                      <a:pt x="349587" y="851"/>
                      <a:pt x="367558" y="4139"/>
                      <a:pt x="330309" y="0"/>
                    </a:cubicBezTo>
                    <a:cubicBezTo>
                      <a:pt x="315492" y="1058"/>
                      <a:pt x="300640" y="1697"/>
                      <a:pt x="285859" y="3175"/>
                    </a:cubicBezTo>
                    <a:cubicBezTo>
                      <a:pt x="226036" y="9157"/>
                      <a:pt x="292397" y="3141"/>
                      <a:pt x="257284" y="9525"/>
                    </a:cubicBezTo>
                    <a:cubicBezTo>
                      <a:pt x="248889" y="11051"/>
                      <a:pt x="240402" y="12199"/>
                      <a:pt x="231884" y="12700"/>
                    </a:cubicBezTo>
                    <a:cubicBezTo>
                      <a:pt x="204395" y="14317"/>
                      <a:pt x="176851" y="14817"/>
                      <a:pt x="149334" y="15875"/>
                    </a:cubicBezTo>
                    <a:cubicBezTo>
                      <a:pt x="141785" y="18391"/>
                      <a:pt x="135082" y="20896"/>
                      <a:pt x="127109" y="22225"/>
                    </a:cubicBezTo>
                    <a:cubicBezTo>
                      <a:pt x="125021" y="22573"/>
                      <a:pt x="100651" y="19579"/>
                      <a:pt x="95359" y="1905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2" name="51 Forma libre"/>
              <p:cNvSpPr/>
              <p:nvPr/>
            </p:nvSpPr>
            <p:spPr>
              <a:xfrm>
                <a:off x="4645609" y="8086725"/>
                <a:ext cx="103202" cy="95250"/>
              </a:xfrm>
              <a:custGeom>
                <a:avLst/>
                <a:gdLst>
                  <a:gd name="connsiteX0" fmla="*/ 44930 w 103202"/>
                  <a:gd name="connsiteY0" fmla="*/ 0 h 95250"/>
                  <a:gd name="connsiteX1" fmla="*/ 44930 w 103202"/>
                  <a:gd name="connsiteY1" fmla="*/ 0 h 95250"/>
                  <a:gd name="connsiteX2" fmla="*/ 19530 w 103202"/>
                  <a:gd name="connsiteY2" fmla="*/ 9525 h 95250"/>
                  <a:gd name="connsiteX3" fmla="*/ 10005 w 103202"/>
                  <a:gd name="connsiteY3" fmla="*/ 15875 h 95250"/>
                  <a:gd name="connsiteX4" fmla="*/ 3655 w 103202"/>
                  <a:gd name="connsiteY4" fmla="*/ 34925 h 95250"/>
                  <a:gd name="connsiteX5" fmla="*/ 480 w 103202"/>
                  <a:gd name="connsiteY5" fmla="*/ 44450 h 95250"/>
                  <a:gd name="connsiteX6" fmla="*/ 10005 w 103202"/>
                  <a:gd name="connsiteY6" fmla="*/ 79375 h 95250"/>
                  <a:gd name="connsiteX7" fmla="*/ 19530 w 103202"/>
                  <a:gd name="connsiteY7" fmla="*/ 82550 h 95250"/>
                  <a:gd name="connsiteX8" fmla="*/ 29055 w 103202"/>
                  <a:gd name="connsiteY8" fmla="*/ 88900 h 95250"/>
                  <a:gd name="connsiteX9" fmla="*/ 48105 w 103202"/>
                  <a:gd name="connsiteY9" fmla="*/ 95250 h 95250"/>
                  <a:gd name="connsiteX10" fmla="*/ 67155 w 103202"/>
                  <a:gd name="connsiteY10" fmla="*/ 85725 h 95250"/>
                  <a:gd name="connsiteX11" fmla="*/ 76680 w 103202"/>
                  <a:gd name="connsiteY11" fmla="*/ 76200 h 95250"/>
                  <a:gd name="connsiteX12" fmla="*/ 95730 w 103202"/>
                  <a:gd name="connsiteY12" fmla="*/ 60325 h 95250"/>
                  <a:gd name="connsiteX13" fmla="*/ 98905 w 103202"/>
                  <a:gd name="connsiteY13" fmla="*/ 50800 h 95250"/>
                  <a:gd name="connsiteX14" fmla="*/ 95730 w 103202"/>
                  <a:gd name="connsiteY14" fmla="*/ 34925 h 95250"/>
                  <a:gd name="connsiteX15" fmla="*/ 79855 w 103202"/>
                  <a:gd name="connsiteY15" fmla="*/ 15875 h 95250"/>
                  <a:gd name="connsiteX16" fmla="*/ 70330 w 103202"/>
                  <a:gd name="connsiteY16" fmla="*/ 9525 h 95250"/>
                  <a:gd name="connsiteX17" fmla="*/ 44930 w 103202"/>
                  <a:gd name="connsiteY17" fmla="*/ 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03202" h="95250">
                    <a:moveTo>
                      <a:pt x="44930" y="0"/>
                    </a:moveTo>
                    <a:lnTo>
                      <a:pt x="44930" y="0"/>
                    </a:lnTo>
                    <a:cubicBezTo>
                      <a:pt x="36463" y="3175"/>
                      <a:pt x="27762" y="5783"/>
                      <a:pt x="19530" y="9525"/>
                    </a:cubicBezTo>
                    <a:cubicBezTo>
                      <a:pt x="16056" y="11104"/>
                      <a:pt x="12027" y="12639"/>
                      <a:pt x="10005" y="15875"/>
                    </a:cubicBezTo>
                    <a:cubicBezTo>
                      <a:pt x="6457" y="21551"/>
                      <a:pt x="5772" y="28575"/>
                      <a:pt x="3655" y="34925"/>
                    </a:cubicBezTo>
                    <a:lnTo>
                      <a:pt x="480" y="44450"/>
                    </a:lnTo>
                    <a:cubicBezTo>
                      <a:pt x="1719" y="54361"/>
                      <a:pt x="0" y="71371"/>
                      <a:pt x="10005" y="79375"/>
                    </a:cubicBezTo>
                    <a:cubicBezTo>
                      <a:pt x="12618" y="81466"/>
                      <a:pt x="16537" y="81053"/>
                      <a:pt x="19530" y="82550"/>
                    </a:cubicBezTo>
                    <a:cubicBezTo>
                      <a:pt x="22943" y="84257"/>
                      <a:pt x="25568" y="87350"/>
                      <a:pt x="29055" y="88900"/>
                    </a:cubicBezTo>
                    <a:cubicBezTo>
                      <a:pt x="35172" y="91618"/>
                      <a:pt x="48105" y="95250"/>
                      <a:pt x="48105" y="95250"/>
                    </a:cubicBezTo>
                    <a:cubicBezTo>
                      <a:pt x="57651" y="92068"/>
                      <a:pt x="58949" y="92564"/>
                      <a:pt x="67155" y="85725"/>
                    </a:cubicBezTo>
                    <a:cubicBezTo>
                      <a:pt x="70604" y="82850"/>
                      <a:pt x="73231" y="79075"/>
                      <a:pt x="76680" y="76200"/>
                    </a:cubicBezTo>
                    <a:cubicBezTo>
                      <a:pt x="103202" y="54098"/>
                      <a:pt x="67903" y="88152"/>
                      <a:pt x="95730" y="60325"/>
                    </a:cubicBezTo>
                    <a:cubicBezTo>
                      <a:pt x="96788" y="57150"/>
                      <a:pt x="98905" y="54147"/>
                      <a:pt x="98905" y="50800"/>
                    </a:cubicBezTo>
                    <a:cubicBezTo>
                      <a:pt x="98905" y="45404"/>
                      <a:pt x="97625" y="39978"/>
                      <a:pt x="95730" y="34925"/>
                    </a:cubicBezTo>
                    <a:cubicBezTo>
                      <a:pt x="93460" y="28870"/>
                      <a:pt x="84347" y="19618"/>
                      <a:pt x="79855" y="15875"/>
                    </a:cubicBezTo>
                    <a:cubicBezTo>
                      <a:pt x="76924" y="13432"/>
                      <a:pt x="73505" y="11642"/>
                      <a:pt x="70330" y="9525"/>
                    </a:cubicBezTo>
                    <a:cubicBezTo>
                      <a:pt x="37091" y="12849"/>
                      <a:pt x="49163" y="1587"/>
                      <a:pt x="44930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3" name="52 Forma libre"/>
              <p:cNvSpPr/>
              <p:nvPr/>
            </p:nvSpPr>
            <p:spPr>
              <a:xfrm>
                <a:off x="4223136" y="8229600"/>
                <a:ext cx="113313" cy="95250"/>
              </a:xfrm>
              <a:custGeom>
                <a:avLst/>
                <a:gdLst>
                  <a:gd name="connsiteX0" fmla="*/ 32428 w 113313"/>
                  <a:gd name="connsiteY0" fmla="*/ 0 h 95250"/>
                  <a:gd name="connsiteX1" fmla="*/ 32428 w 113313"/>
                  <a:gd name="connsiteY1" fmla="*/ 0 h 95250"/>
                  <a:gd name="connsiteX2" fmla="*/ 13378 w 113313"/>
                  <a:gd name="connsiteY2" fmla="*/ 25400 h 95250"/>
                  <a:gd name="connsiteX3" fmla="*/ 678 w 113313"/>
                  <a:gd name="connsiteY3" fmla="*/ 44450 h 95250"/>
                  <a:gd name="connsiteX4" fmla="*/ 3853 w 113313"/>
                  <a:gd name="connsiteY4" fmla="*/ 60325 h 95250"/>
                  <a:gd name="connsiteX5" fmla="*/ 22903 w 113313"/>
                  <a:gd name="connsiteY5" fmla="*/ 73025 h 95250"/>
                  <a:gd name="connsiteX6" fmla="*/ 41953 w 113313"/>
                  <a:gd name="connsiteY6" fmla="*/ 88900 h 95250"/>
                  <a:gd name="connsiteX7" fmla="*/ 64178 w 113313"/>
                  <a:gd name="connsiteY7" fmla="*/ 95250 h 95250"/>
                  <a:gd name="connsiteX8" fmla="*/ 86403 w 113313"/>
                  <a:gd name="connsiteY8" fmla="*/ 88900 h 95250"/>
                  <a:gd name="connsiteX9" fmla="*/ 108628 w 113313"/>
                  <a:gd name="connsiteY9" fmla="*/ 76200 h 95250"/>
                  <a:gd name="connsiteX10" fmla="*/ 111803 w 113313"/>
                  <a:gd name="connsiteY10" fmla="*/ 66675 h 95250"/>
                  <a:gd name="connsiteX11" fmla="*/ 108628 w 113313"/>
                  <a:gd name="connsiteY11" fmla="*/ 50800 h 95250"/>
                  <a:gd name="connsiteX12" fmla="*/ 92753 w 113313"/>
                  <a:gd name="connsiteY12" fmla="*/ 31750 h 95250"/>
                  <a:gd name="connsiteX13" fmla="*/ 64178 w 113313"/>
                  <a:gd name="connsiteY13" fmla="*/ 15875 h 95250"/>
                  <a:gd name="connsiteX14" fmla="*/ 51478 w 113313"/>
                  <a:gd name="connsiteY14" fmla="*/ 12700 h 95250"/>
                  <a:gd name="connsiteX15" fmla="*/ 32428 w 113313"/>
                  <a:gd name="connsiteY15" fmla="*/ 0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3313" h="95250">
                    <a:moveTo>
                      <a:pt x="32428" y="0"/>
                    </a:moveTo>
                    <a:lnTo>
                      <a:pt x="32428" y="0"/>
                    </a:lnTo>
                    <a:cubicBezTo>
                      <a:pt x="26078" y="8467"/>
                      <a:pt x="20080" y="17209"/>
                      <a:pt x="13378" y="25400"/>
                    </a:cubicBezTo>
                    <a:cubicBezTo>
                      <a:pt x="0" y="41751"/>
                      <a:pt x="6381" y="27342"/>
                      <a:pt x="678" y="44450"/>
                    </a:cubicBezTo>
                    <a:cubicBezTo>
                      <a:pt x="1736" y="49742"/>
                      <a:pt x="540" y="56065"/>
                      <a:pt x="3853" y="60325"/>
                    </a:cubicBezTo>
                    <a:cubicBezTo>
                      <a:pt x="8538" y="66349"/>
                      <a:pt x="17507" y="67629"/>
                      <a:pt x="22903" y="73025"/>
                    </a:cubicBezTo>
                    <a:cubicBezTo>
                      <a:pt x="29925" y="80047"/>
                      <a:pt x="33112" y="84480"/>
                      <a:pt x="41953" y="88900"/>
                    </a:cubicBezTo>
                    <a:cubicBezTo>
                      <a:pt x="46508" y="91177"/>
                      <a:pt x="60109" y="94233"/>
                      <a:pt x="64178" y="95250"/>
                    </a:cubicBezTo>
                    <a:cubicBezTo>
                      <a:pt x="66927" y="94563"/>
                      <a:pt x="82860" y="90924"/>
                      <a:pt x="86403" y="88900"/>
                    </a:cubicBezTo>
                    <a:cubicBezTo>
                      <a:pt x="113313" y="73523"/>
                      <a:pt x="86789" y="83480"/>
                      <a:pt x="108628" y="76200"/>
                    </a:cubicBezTo>
                    <a:cubicBezTo>
                      <a:pt x="109686" y="73025"/>
                      <a:pt x="111803" y="70022"/>
                      <a:pt x="111803" y="66675"/>
                    </a:cubicBezTo>
                    <a:cubicBezTo>
                      <a:pt x="111803" y="61279"/>
                      <a:pt x="110523" y="55853"/>
                      <a:pt x="108628" y="50800"/>
                    </a:cubicBezTo>
                    <a:cubicBezTo>
                      <a:pt x="106470" y="45045"/>
                      <a:pt x="97113" y="35141"/>
                      <a:pt x="92753" y="31750"/>
                    </a:cubicBezTo>
                    <a:cubicBezTo>
                      <a:pt x="79548" y="21480"/>
                      <a:pt x="77159" y="19584"/>
                      <a:pt x="64178" y="15875"/>
                    </a:cubicBezTo>
                    <a:cubicBezTo>
                      <a:pt x="59982" y="14676"/>
                      <a:pt x="55782" y="13417"/>
                      <a:pt x="51478" y="12700"/>
                    </a:cubicBezTo>
                    <a:cubicBezTo>
                      <a:pt x="49390" y="12352"/>
                      <a:pt x="35603" y="2117"/>
                      <a:pt x="32428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4" name="53 Forma libre"/>
              <p:cNvSpPr/>
              <p:nvPr/>
            </p:nvSpPr>
            <p:spPr>
              <a:xfrm>
                <a:off x="4043516" y="8172450"/>
                <a:ext cx="62823" cy="122662"/>
              </a:xfrm>
              <a:custGeom>
                <a:avLst/>
                <a:gdLst>
                  <a:gd name="connsiteX0" fmla="*/ 34248 w 62823"/>
                  <a:gd name="connsiteY0" fmla="*/ 0 h 122662"/>
                  <a:gd name="connsiteX1" fmla="*/ 34248 w 62823"/>
                  <a:gd name="connsiteY1" fmla="*/ 0 h 122662"/>
                  <a:gd name="connsiteX2" fmla="*/ 15198 w 62823"/>
                  <a:gd name="connsiteY2" fmla="*/ 22225 h 122662"/>
                  <a:gd name="connsiteX3" fmla="*/ 12023 w 62823"/>
                  <a:gd name="connsiteY3" fmla="*/ 31750 h 122662"/>
                  <a:gd name="connsiteX4" fmla="*/ 5673 w 62823"/>
                  <a:gd name="connsiteY4" fmla="*/ 41275 h 122662"/>
                  <a:gd name="connsiteX5" fmla="*/ 15198 w 62823"/>
                  <a:gd name="connsiteY5" fmla="*/ 95250 h 122662"/>
                  <a:gd name="connsiteX6" fmla="*/ 18373 w 62823"/>
                  <a:gd name="connsiteY6" fmla="*/ 104775 h 122662"/>
                  <a:gd name="connsiteX7" fmla="*/ 27898 w 62823"/>
                  <a:gd name="connsiteY7" fmla="*/ 107950 h 122662"/>
                  <a:gd name="connsiteX8" fmla="*/ 50123 w 62823"/>
                  <a:gd name="connsiteY8" fmla="*/ 101600 h 122662"/>
                  <a:gd name="connsiteX9" fmla="*/ 62823 w 62823"/>
                  <a:gd name="connsiteY9" fmla="*/ 82550 h 122662"/>
                  <a:gd name="connsiteX10" fmla="*/ 59648 w 62823"/>
                  <a:gd name="connsiteY10" fmla="*/ 60325 h 122662"/>
                  <a:gd name="connsiteX11" fmla="*/ 53298 w 62823"/>
                  <a:gd name="connsiteY11" fmla="*/ 41275 h 122662"/>
                  <a:gd name="connsiteX12" fmla="*/ 50123 w 62823"/>
                  <a:gd name="connsiteY12" fmla="*/ 31750 h 122662"/>
                  <a:gd name="connsiteX13" fmla="*/ 46948 w 62823"/>
                  <a:gd name="connsiteY13" fmla="*/ 22225 h 122662"/>
                  <a:gd name="connsiteX14" fmla="*/ 34248 w 62823"/>
                  <a:gd name="connsiteY14" fmla="*/ 0 h 122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2823" h="122662">
                    <a:moveTo>
                      <a:pt x="34248" y="0"/>
                    </a:moveTo>
                    <a:lnTo>
                      <a:pt x="34248" y="0"/>
                    </a:lnTo>
                    <a:cubicBezTo>
                      <a:pt x="27898" y="7408"/>
                      <a:pt x="20793" y="14231"/>
                      <a:pt x="15198" y="22225"/>
                    </a:cubicBezTo>
                    <a:cubicBezTo>
                      <a:pt x="13279" y="24967"/>
                      <a:pt x="13520" y="28757"/>
                      <a:pt x="12023" y="31750"/>
                    </a:cubicBezTo>
                    <a:cubicBezTo>
                      <a:pt x="10316" y="35163"/>
                      <a:pt x="7790" y="38100"/>
                      <a:pt x="5673" y="41275"/>
                    </a:cubicBezTo>
                    <a:cubicBezTo>
                      <a:pt x="11486" y="122662"/>
                      <a:pt x="0" y="64855"/>
                      <a:pt x="15198" y="95250"/>
                    </a:cubicBezTo>
                    <a:cubicBezTo>
                      <a:pt x="16695" y="98243"/>
                      <a:pt x="16006" y="102408"/>
                      <a:pt x="18373" y="104775"/>
                    </a:cubicBezTo>
                    <a:cubicBezTo>
                      <a:pt x="20740" y="107142"/>
                      <a:pt x="24723" y="106892"/>
                      <a:pt x="27898" y="107950"/>
                    </a:cubicBezTo>
                    <a:cubicBezTo>
                      <a:pt x="35306" y="105833"/>
                      <a:pt x="43892" y="106132"/>
                      <a:pt x="50123" y="101600"/>
                    </a:cubicBezTo>
                    <a:cubicBezTo>
                      <a:pt x="56295" y="97111"/>
                      <a:pt x="62823" y="82550"/>
                      <a:pt x="62823" y="82550"/>
                    </a:cubicBezTo>
                    <a:cubicBezTo>
                      <a:pt x="61765" y="75142"/>
                      <a:pt x="61331" y="67617"/>
                      <a:pt x="59648" y="60325"/>
                    </a:cubicBezTo>
                    <a:cubicBezTo>
                      <a:pt x="58143" y="53803"/>
                      <a:pt x="55415" y="47625"/>
                      <a:pt x="53298" y="41275"/>
                    </a:cubicBezTo>
                    <a:lnTo>
                      <a:pt x="50123" y="31750"/>
                    </a:lnTo>
                    <a:cubicBezTo>
                      <a:pt x="49065" y="28575"/>
                      <a:pt x="49733" y="24081"/>
                      <a:pt x="46948" y="22225"/>
                    </a:cubicBezTo>
                    <a:cubicBezTo>
                      <a:pt x="36178" y="15045"/>
                      <a:pt x="36365" y="3704"/>
                      <a:pt x="34248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6" name="55 Forma libre"/>
              <p:cNvSpPr/>
              <p:nvPr/>
            </p:nvSpPr>
            <p:spPr>
              <a:xfrm>
                <a:off x="3673922" y="8245475"/>
                <a:ext cx="275381" cy="135206"/>
              </a:xfrm>
              <a:custGeom>
                <a:avLst/>
                <a:gdLst>
                  <a:gd name="connsiteX0" fmla="*/ 73642 w 275381"/>
                  <a:gd name="connsiteY0" fmla="*/ 0 h 135206"/>
                  <a:gd name="connsiteX1" fmla="*/ 73642 w 275381"/>
                  <a:gd name="connsiteY1" fmla="*/ 0 h 135206"/>
                  <a:gd name="connsiteX2" fmla="*/ 38717 w 275381"/>
                  <a:gd name="connsiteY2" fmla="*/ 19050 h 135206"/>
                  <a:gd name="connsiteX3" fmla="*/ 32367 w 275381"/>
                  <a:gd name="connsiteY3" fmla="*/ 28575 h 135206"/>
                  <a:gd name="connsiteX4" fmla="*/ 22842 w 275381"/>
                  <a:gd name="connsiteY4" fmla="*/ 38100 h 135206"/>
                  <a:gd name="connsiteX5" fmla="*/ 6967 w 275381"/>
                  <a:gd name="connsiteY5" fmla="*/ 63500 h 135206"/>
                  <a:gd name="connsiteX6" fmla="*/ 617 w 275381"/>
                  <a:gd name="connsiteY6" fmla="*/ 73025 h 135206"/>
                  <a:gd name="connsiteX7" fmla="*/ 3792 w 275381"/>
                  <a:gd name="connsiteY7" fmla="*/ 85725 h 135206"/>
                  <a:gd name="connsiteX8" fmla="*/ 6967 w 275381"/>
                  <a:gd name="connsiteY8" fmla="*/ 95250 h 135206"/>
                  <a:gd name="connsiteX9" fmla="*/ 16492 w 275381"/>
                  <a:gd name="connsiteY9" fmla="*/ 101600 h 135206"/>
                  <a:gd name="connsiteX10" fmla="*/ 35542 w 275381"/>
                  <a:gd name="connsiteY10" fmla="*/ 107950 h 135206"/>
                  <a:gd name="connsiteX11" fmla="*/ 64117 w 275381"/>
                  <a:gd name="connsiteY11" fmla="*/ 114300 h 135206"/>
                  <a:gd name="connsiteX12" fmla="*/ 79992 w 275381"/>
                  <a:gd name="connsiteY12" fmla="*/ 120650 h 135206"/>
                  <a:gd name="connsiteX13" fmla="*/ 105392 w 275381"/>
                  <a:gd name="connsiteY13" fmla="*/ 123825 h 135206"/>
                  <a:gd name="connsiteX14" fmla="*/ 140317 w 275381"/>
                  <a:gd name="connsiteY14" fmla="*/ 130175 h 135206"/>
                  <a:gd name="connsiteX15" fmla="*/ 153017 w 275381"/>
                  <a:gd name="connsiteY15" fmla="*/ 133350 h 135206"/>
                  <a:gd name="connsiteX16" fmla="*/ 219692 w 275381"/>
                  <a:gd name="connsiteY16" fmla="*/ 123825 h 135206"/>
                  <a:gd name="connsiteX17" fmla="*/ 219692 w 275381"/>
                  <a:gd name="connsiteY17" fmla="*/ 123825 h 135206"/>
                  <a:gd name="connsiteX18" fmla="*/ 257792 w 275381"/>
                  <a:gd name="connsiteY18" fmla="*/ 114300 h 135206"/>
                  <a:gd name="connsiteX19" fmla="*/ 267317 w 275381"/>
                  <a:gd name="connsiteY19" fmla="*/ 107950 h 135206"/>
                  <a:gd name="connsiteX20" fmla="*/ 273667 w 275381"/>
                  <a:gd name="connsiteY20" fmla="*/ 98425 h 135206"/>
                  <a:gd name="connsiteX21" fmla="*/ 260967 w 275381"/>
                  <a:gd name="connsiteY21" fmla="*/ 69850 h 135206"/>
                  <a:gd name="connsiteX22" fmla="*/ 251442 w 275381"/>
                  <a:gd name="connsiteY22" fmla="*/ 63500 h 135206"/>
                  <a:gd name="connsiteX23" fmla="*/ 241917 w 275381"/>
                  <a:gd name="connsiteY23" fmla="*/ 53975 h 135206"/>
                  <a:gd name="connsiteX24" fmla="*/ 222867 w 275381"/>
                  <a:gd name="connsiteY24" fmla="*/ 47625 h 135206"/>
                  <a:gd name="connsiteX25" fmla="*/ 203817 w 275381"/>
                  <a:gd name="connsiteY25" fmla="*/ 34925 h 135206"/>
                  <a:gd name="connsiteX26" fmla="*/ 184767 w 275381"/>
                  <a:gd name="connsiteY26" fmla="*/ 28575 h 135206"/>
                  <a:gd name="connsiteX27" fmla="*/ 165717 w 275381"/>
                  <a:gd name="connsiteY27" fmla="*/ 15875 h 135206"/>
                  <a:gd name="connsiteX28" fmla="*/ 146667 w 275381"/>
                  <a:gd name="connsiteY28" fmla="*/ 9525 h 135206"/>
                  <a:gd name="connsiteX29" fmla="*/ 133967 w 275381"/>
                  <a:gd name="connsiteY29" fmla="*/ 6350 h 135206"/>
                  <a:gd name="connsiteX30" fmla="*/ 114917 w 275381"/>
                  <a:gd name="connsiteY30" fmla="*/ 0 h 135206"/>
                  <a:gd name="connsiteX31" fmla="*/ 73642 w 275381"/>
                  <a:gd name="connsiteY31" fmla="*/ 0 h 13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75381" h="135206">
                    <a:moveTo>
                      <a:pt x="73642" y="0"/>
                    </a:moveTo>
                    <a:lnTo>
                      <a:pt x="73642" y="0"/>
                    </a:lnTo>
                    <a:cubicBezTo>
                      <a:pt x="73607" y="17"/>
                      <a:pt x="44517" y="13250"/>
                      <a:pt x="38717" y="19050"/>
                    </a:cubicBezTo>
                    <a:cubicBezTo>
                      <a:pt x="36019" y="21748"/>
                      <a:pt x="34810" y="25644"/>
                      <a:pt x="32367" y="28575"/>
                    </a:cubicBezTo>
                    <a:cubicBezTo>
                      <a:pt x="29492" y="32024"/>
                      <a:pt x="26017" y="34925"/>
                      <a:pt x="22842" y="38100"/>
                    </a:cubicBezTo>
                    <a:cubicBezTo>
                      <a:pt x="15285" y="60770"/>
                      <a:pt x="22061" y="53437"/>
                      <a:pt x="6967" y="63500"/>
                    </a:cubicBezTo>
                    <a:cubicBezTo>
                      <a:pt x="4850" y="66675"/>
                      <a:pt x="1157" y="69247"/>
                      <a:pt x="617" y="73025"/>
                    </a:cubicBezTo>
                    <a:cubicBezTo>
                      <a:pt x="0" y="77345"/>
                      <a:pt x="2593" y="81529"/>
                      <a:pt x="3792" y="85725"/>
                    </a:cubicBezTo>
                    <a:cubicBezTo>
                      <a:pt x="4711" y="88943"/>
                      <a:pt x="4876" y="92637"/>
                      <a:pt x="6967" y="95250"/>
                    </a:cubicBezTo>
                    <a:cubicBezTo>
                      <a:pt x="9351" y="98230"/>
                      <a:pt x="13005" y="100050"/>
                      <a:pt x="16492" y="101600"/>
                    </a:cubicBezTo>
                    <a:cubicBezTo>
                      <a:pt x="22609" y="104318"/>
                      <a:pt x="29192" y="105833"/>
                      <a:pt x="35542" y="107950"/>
                    </a:cubicBezTo>
                    <a:cubicBezTo>
                      <a:pt x="51174" y="113161"/>
                      <a:pt x="41766" y="110575"/>
                      <a:pt x="64117" y="114300"/>
                    </a:cubicBezTo>
                    <a:cubicBezTo>
                      <a:pt x="69409" y="116417"/>
                      <a:pt x="74439" y="119368"/>
                      <a:pt x="79992" y="120650"/>
                    </a:cubicBezTo>
                    <a:cubicBezTo>
                      <a:pt x="88306" y="122569"/>
                      <a:pt x="96945" y="122618"/>
                      <a:pt x="105392" y="123825"/>
                    </a:cubicBezTo>
                    <a:cubicBezTo>
                      <a:pt x="115042" y="125204"/>
                      <a:pt x="130471" y="127987"/>
                      <a:pt x="140317" y="130175"/>
                    </a:cubicBezTo>
                    <a:cubicBezTo>
                      <a:pt x="144577" y="131122"/>
                      <a:pt x="148784" y="132292"/>
                      <a:pt x="153017" y="133350"/>
                    </a:cubicBezTo>
                    <a:cubicBezTo>
                      <a:pt x="207321" y="129730"/>
                      <a:pt x="185548" y="135206"/>
                      <a:pt x="219692" y="123825"/>
                    </a:cubicBezTo>
                    <a:lnTo>
                      <a:pt x="219692" y="123825"/>
                    </a:lnTo>
                    <a:cubicBezTo>
                      <a:pt x="229214" y="122238"/>
                      <a:pt x="249406" y="119890"/>
                      <a:pt x="257792" y="114300"/>
                    </a:cubicBezTo>
                    <a:lnTo>
                      <a:pt x="267317" y="107950"/>
                    </a:lnTo>
                    <a:cubicBezTo>
                      <a:pt x="269434" y="104775"/>
                      <a:pt x="273246" y="102218"/>
                      <a:pt x="273667" y="98425"/>
                    </a:cubicBezTo>
                    <a:cubicBezTo>
                      <a:pt x="275381" y="82999"/>
                      <a:pt x="271119" y="78310"/>
                      <a:pt x="260967" y="69850"/>
                    </a:cubicBezTo>
                    <a:cubicBezTo>
                      <a:pt x="258036" y="67407"/>
                      <a:pt x="254373" y="65943"/>
                      <a:pt x="251442" y="63500"/>
                    </a:cubicBezTo>
                    <a:cubicBezTo>
                      <a:pt x="247993" y="60625"/>
                      <a:pt x="245842" y="56156"/>
                      <a:pt x="241917" y="53975"/>
                    </a:cubicBezTo>
                    <a:cubicBezTo>
                      <a:pt x="236066" y="50724"/>
                      <a:pt x="228436" y="51338"/>
                      <a:pt x="222867" y="47625"/>
                    </a:cubicBezTo>
                    <a:cubicBezTo>
                      <a:pt x="216517" y="43392"/>
                      <a:pt x="211057" y="37338"/>
                      <a:pt x="203817" y="34925"/>
                    </a:cubicBezTo>
                    <a:cubicBezTo>
                      <a:pt x="197467" y="32808"/>
                      <a:pt x="190336" y="32288"/>
                      <a:pt x="184767" y="28575"/>
                    </a:cubicBezTo>
                    <a:cubicBezTo>
                      <a:pt x="178417" y="24342"/>
                      <a:pt x="172957" y="18288"/>
                      <a:pt x="165717" y="15875"/>
                    </a:cubicBezTo>
                    <a:cubicBezTo>
                      <a:pt x="159367" y="13758"/>
                      <a:pt x="153161" y="11148"/>
                      <a:pt x="146667" y="9525"/>
                    </a:cubicBezTo>
                    <a:cubicBezTo>
                      <a:pt x="142434" y="8467"/>
                      <a:pt x="138147" y="7604"/>
                      <a:pt x="133967" y="6350"/>
                    </a:cubicBezTo>
                    <a:cubicBezTo>
                      <a:pt x="127556" y="4427"/>
                      <a:pt x="114917" y="0"/>
                      <a:pt x="114917" y="0"/>
                    </a:cubicBezTo>
                    <a:cubicBezTo>
                      <a:pt x="62623" y="3268"/>
                      <a:pt x="80521" y="0"/>
                      <a:pt x="73642" y="0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7" name="56 Forma libre"/>
              <p:cNvSpPr/>
              <p:nvPr/>
            </p:nvSpPr>
            <p:spPr>
              <a:xfrm>
                <a:off x="4054372" y="8397875"/>
                <a:ext cx="86892" cy="117475"/>
              </a:xfrm>
              <a:custGeom>
                <a:avLst/>
                <a:gdLst>
                  <a:gd name="connsiteX0" fmla="*/ 13867 w 86892"/>
                  <a:gd name="connsiteY0" fmla="*/ 0 h 117475"/>
                  <a:gd name="connsiteX1" fmla="*/ 13867 w 86892"/>
                  <a:gd name="connsiteY1" fmla="*/ 0 h 117475"/>
                  <a:gd name="connsiteX2" fmla="*/ 1167 w 86892"/>
                  <a:gd name="connsiteY2" fmla="*/ 25400 h 117475"/>
                  <a:gd name="connsiteX3" fmla="*/ 10692 w 86892"/>
                  <a:gd name="connsiteY3" fmla="*/ 82550 h 117475"/>
                  <a:gd name="connsiteX4" fmla="*/ 17042 w 86892"/>
                  <a:gd name="connsiteY4" fmla="*/ 92075 h 117475"/>
                  <a:gd name="connsiteX5" fmla="*/ 20217 w 86892"/>
                  <a:gd name="connsiteY5" fmla="*/ 101600 h 117475"/>
                  <a:gd name="connsiteX6" fmla="*/ 39267 w 86892"/>
                  <a:gd name="connsiteY6" fmla="*/ 117475 h 117475"/>
                  <a:gd name="connsiteX7" fmla="*/ 61492 w 86892"/>
                  <a:gd name="connsiteY7" fmla="*/ 114300 h 117475"/>
                  <a:gd name="connsiteX8" fmla="*/ 67842 w 86892"/>
                  <a:gd name="connsiteY8" fmla="*/ 104775 h 117475"/>
                  <a:gd name="connsiteX9" fmla="*/ 74192 w 86892"/>
                  <a:gd name="connsiteY9" fmla="*/ 82550 h 117475"/>
                  <a:gd name="connsiteX10" fmla="*/ 80542 w 86892"/>
                  <a:gd name="connsiteY10" fmla="*/ 73025 h 117475"/>
                  <a:gd name="connsiteX11" fmla="*/ 86892 w 86892"/>
                  <a:gd name="connsiteY11" fmla="*/ 53975 h 117475"/>
                  <a:gd name="connsiteX12" fmla="*/ 80542 w 86892"/>
                  <a:gd name="connsiteY12" fmla="*/ 25400 h 117475"/>
                  <a:gd name="connsiteX13" fmla="*/ 71017 w 86892"/>
                  <a:gd name="connsiteY13" fmla="*/ 15875 h 117475"/>
                  <a:gd name="connsiteX14" fmla="*/ 42442 w 86892"/>
                  <a:gd name="connsiteY14" fmla="*/ 3175 h 117475"/>
                  <a:gd name="connsiteX15" fmla="*/ 13867 w 86892"/>
                  <a:gd name="connsiteY15" fmla="*/ 0 h 11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6892" h="117475">
                    <a:moveTo>
                      <a:pt x="13867" y="0"/>
                    </a:moveTo>
                    <a:lnTo>
                      <a:pt x="13867" y="0"/>
                    </a:lnTo>
                    <a:cubicBezTo>
                      <a:pt x="9634" y="8467"/>
                      <a:pt x="2571" y="16039"/>
                      <a:pt x="1167" y="25400"/>
                    </a:cubicBezTo>
                    <a:cubicBezTo>
                      <a:pt x="0" y="33179"/>
                      <a:pt x="2884" y="70839"/>
                      <a:pt x="10692" y="82550"/>
                    </a:cubicBezTo>
                    <a:cubicBezTo>
                      <a:pt x="12809" y="85725"/>
                      <a:pt x="15335" y="88662"/>
                      <a:pt x="17042" y="92075"/>
                    </a:cubicBezTo>
                    <a:cubicBezTo>
                      <a:pt x="18539" y="95068"/>
                      <a:pt x="18361" y="98815"/>
                      <a:pt x="20217" y="101600"/>
                    </a:cubicBezTo>
                    <a:cubicBezTo>
                      <a:pt x="25106" y="108934"/>
                      <a:pt x="32239" y="112789"/>
                      <a:pt x="39267" y="117475"/>
                    </a:cubicBezTo>
                    <a:cubicBezTo>
                      <a:pt x="46675" y="116417"/>
                      <a:pt x="54653" y="117339"/>
                      <a:pt x="61492" y="114300"/>
                    </a:cubicBezTo>
                    <a:cubicBezTo>
                      <a:pt x="64979" y="112750"/>
                      <a:pt x="66135" y="108188"/>
                      <a:pt x="67842" y="104775"/>
                    </a:cubicBezTo>
                    <a:cubicBezTo>
                      <a:pt x="74021" y="92418"/>
                      <a:pt x="68088" y="96792"/>
                      <a:pt x="74192" y="82550"/>
                    </a:cubicBezTo>
                    <a:cubicBezTo>
                      <a:pt x="75695" y="79043"/>
                      <a:pt x="78992" y="76512"/>
                      <a:pt x="80542" y="73025"/>
                    </a:cubicBezTo>
                    <a:cubicBezTo>
                      <a:pt x="83260" y="66908"/>
                      <a:pt x="86892" y="53975"/>
                      <a:pt x="86892" y="53975"/>
                    </a:cubicBezTo>
                    <a:cubicBezTo>
                      <a:pt x="86508" y="51670"/>
                      <a:pt x="84016" y="30611"/>
                      <a:pt x="80542" y="25400"/>
                    </a:cubicBezTo>
                    <a:cubicBezTo>
                      <a:pt x="78051" y="21664"/>
                      <a:pt x="74466" y="18750"/>
                      <a:pt x="71017" y="15875"/>
                    </a:cubicBezTo>
                    <a:cubicBezTo>
                      <a:pt x="64111" y="10120"/>
                      <a:pt x="50749" y="3175"/>
                      <a:pt x="42442" y="3175"/>
                    </a:cubicBezTo>
                    <a:lnTo>
                      <a:pt x="13867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8" name="57 Forma libre"/>
              <p:cNvSpPr/>
              <p:nvPr/>
            </p:nvSpPr>
            <p:spPr>
              <a:xfrm>
                <a:off x="3909489" y="8426450"/>
                <a:ext cx="115387" cy="139700"/>
              </a:xfrm>
              <a:custGeom>
                <a:avLst/>
                <a:gdLst>
                  <a:gd name="connsiteX0" fmla="*/ 12700 w 115387"/>
                  <a:gd name="connsiteY0" fmla="*/ 0 h 139700"/>
                  <a:gd name="connsiteX1" fmla="*/ 12700 w 115387"/>
                  <a:gd name="connsiteY1" fmla="*/ 0 h 139700"/>
                  <a:gd name="connsiteX2" fmla="*/ 3175 w 115387"/>
                  <a:gd name="connsiteY2" fmla="*/ 25400 h 139700"/>
                  <a:gd name="connsiteX3" fmla="*/ 0 w 115387"/>
                  <a:gd name="connsiteY3" fmla="*/ 34925 h 139700"/>
                  <a:gd name="connsiteX4" fmla="*/ 3175 w 115387"/>
                  <a:gd name="connsiteY4" fmla="*/ 95250 h 139700"/>
                  <a:gd name="connsiteX5" fmla="*/ 9525 w 115387"/>
                  <a:gd name="connsiteY5" fmla="*/ 104775 h 139700"/>
                  <a:gd name="connsiteX6" fmla="*/ 12700 w 115387"/>
                  <a:gd name="connsiteY6" fmla="*/ 120650 h 139700"/>
                  <a:gd name="connsiteX7" fmla="*/ 28575 w 115387"/>
                  <a:gd name="connsiteY7" fmla="*/ 136525 h 139700"/>
                  <a:gd name="connsiteX8" fmla="*/ 41275 w 115387"/>
                  <a:gd name="connsiteY8" fmla="*/ 139700 h 139700"/>
                  <a:gd name="connsiteX9" fmla="*/ 69850 w 115387"/>
                  <a:gd name="connsiteY9" fmla="*/ 136525 h 139700"/>
                  <a:gd name="connsiteX10" fmla="*/ 88900 w 115387"/>
                  <a:gd name="connsiteY10" fmla="*/ 127000 h 139700"/>
                  <a:gd name="connsiteX11" fmla="*/ 98425 w 115387"/>
                  <a:gd name="connsiteY11" fmla="*/ 123825 h 139700"/>
                  <a:gd name="connsiteX12" fmla="*/ 114300 w 115387"/>
                  <a:gd name="connsiteY12" fmla="*/ 104775 h 139700"/>
                  <a:gd name="connsiteX13" fmla="*/ 107950 w 115387"/>
                  <a:gd name="connsiteY13" fmla="*/ 47625 h 139700"/>
                  <a:gd name="connsiteX14" fmla="*/ 101600 w 115387"/>
                  <a:gd name="connsiteY14" fmla="*/ 38100 h 139700"/>
                  <a:gd name="connsiteX15" fmla="*/ 92075 w 115387"/>
                  <a:gd name="connsiteY15" fmla="*/ 31750 h 139700"/>
                  <a:gd name="connsiteX16" fmla="*/ 85725 w 115387"/>
                  <a:gd name="connsiteY16" fmla="*/ 22225 h 139700"/>
                  <a:gd name="connsiteX17" fmla="*/ 47625 w 115387"/>
                  <a:gd name="connsiteY17" fmla="*/ 3175 h 139700"/>
                  <a:gd name="connsiteX18" fmla="*/ 12700 w 115387"/>
                  <a:gd name="connsiteY18" fmla="*/ 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5387" h="139700">
                    <a:moveTo>
                      <a:pt x="12700" y="0"/>
                    </a:moveTo>
                    <a:lnTo>
                      <a:pt x="12700" y="0"/>
                    </a:lnTo>
                    <a:cubicBezTo>
                      <a:pt x="9525" y="8467"/>
                      <a:pt x="6265" y="16902"/>
                      <a:pt x="3175" y="25400"/>
                    </a:cubicBezTo>
                    <a:cubicBezTo>
                      <a:pt x="2031" y="28545"/>
                      <a:pt x="0" y="31578"/>
                      <a:pt x="0" y="34925"/>
                    </a:cubicBezTo>
                    <a:cubicBezTo>
                      <a:pt x="0" y="55061"/>
                      <a:pt x="454" y="75298"/>
                      <a:pt x="3175" y="95250"/>
                    </a:cubicBezTo>
                    <a:cubicBezTo>
                      <a:pt x="3691" y="99031"/>
                      <a:pt x="7408" y="101600"/>
                      <a:pt x="9525" y="104775"/>
                    </a:cubicBezTo>
                    <a:cubicBezTo>
                      <a:pt x="10583" y="110067"/>
                      <a:pt x="10805" y="115597"/>
                      <a:pt x="12700" y="120650"/>
                    </a:cubicBezTo>
                    <a:cubicBezTo>
                      <a:pt x="15402" y="127856"/>
                      <a:pt x="21640" y="133553"/>
                      <a:pt x="28575" y="136525"/>
                    </a:cubicBezTo>
                    <a:cubicBezTo>
                      <a:pt x="32586" y="138244"/>
                      <a:pt x="37042" y="138642"/>
                      <a:pt x="41275" y="139700"/>
                    </a:cubicBezTo>
                    <a:cubicBezTo>
                      <a:pt x="50800" y="138642"/>
                      <a:pt x="60397" y="138101"/>
                      <a:pt x="69850" y="136525"/>
                    </a:cubicBezTo>
                    <a:cubicBezTo>
                      <a:pt x="81821" y="134530"/>
                      <a:pt x="77929" y="132485"/>
                      <a:pt x="88900" y="127000"/>
                    </a:cubicBezTo>
                    <a:cubicBezTo>
                      <a:pt x="91893" y="125503"/>
                      <a:pt x="95250" y="124883"/>
                      <a:pt x="98425" y="123825"/>
                    </a:cubicBezTo>
                    <a:cubicBezTo>
                      <a:pt x="100551" y="121699"/>
                      <a:pt x="114040" y="109455"/>
                      <a:pt x="114300" y="104775"/>
                    </a:cubicBezTo>
                    <a:cubicBezTo>
                      <a:pt x="114558" y="100134"/>
                      <a:pt x="115387" y="62500"/>
                      <a:pt x="107950" y="47625"/>
                    </a:cubicBezTo>
                    <a:cubicBezTo>
                      <a:pt x="106243" y="44212"/>
                      <a:pt x="104298" y="40798"/>
                      <a:pt x="101600" y="38100"/>
                    </a:cubicBezTo>
                    <a:cubicBezTo>
                      <a:pt x="98902" y="35402"/>
                      <a:pt x="95250" y="33867"/>
                      <a:pt x="92075" y="31750"/>
                    </a:cubicBezTo>
                    <a:cubicBezTo>
                      <a:pt x="89958" y="28575"/>
                      <a:pt x="88597" y="24738"/>
                      <a:pt x="85725" y="22225"/>
                    </a:cubicBezTo>
                    <a:cubicBezTo>
                      <a:pt x="78387" y="15804"/>
                      <a:pt x="58759" y="3175"/>
                      <a:pt x="47625" y="3175"/>
                    </a:cubicBezTo>
                    <a:lnTo>
                      <a:pt x="12700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9" name="58 Forma libre"/>
              <p:cNvSpPr/>
              <p:nvPr/>
            </p:nvSpPr>
            <p:spPr>
              <a:xfrm>
                <a:off x="3636439" y="8461375"/>
                <a:ext cx="147500" cy="133350"/>
              </a:xfrm>
              <a:custGeom>
                <a:avLst/>
                <a:gdLst>
                  <a:gd name="connsiteX0" fmla="*/ 47625 w 147500"/>
                  <a:gd name="connsiteY0" fmla="*/ 12700 h 133350"/>
                  <a:gd name="connsiteX1" fmla="*/ 47625 w 147500"/>
                  <a:gd name="connsiteY1" fmla="*/ 12700 h 133350"/>
                  <a:gd name="connsiteX2" fmla="*/ 9525 w 147500"/>
                  <a:gd name="connsiteY2" fmla="*/ 31750 h 133350"/>
                  <a:gd name="connsiteX3" fmla="*/ 3175 w 147500"/>
                  <a:gd name="connsiteY3" fmla="*/ 41275 h 133350"/>
                  <a:gd name="connsiteX4" fmla="*/ 0 w 147500"/>
                  <a:gd name="connsiteY4" fmla="*/ 50800 h 133350"/>
                  <a:gd name="connsiteX5" fmla="*/ 6350 w 147500"/>
                  <a:gd name="connsiteY5" fmla="*/ 76200 h 133350"/>
                  <a:gd name="connsiteX6" fmla="*/ 9525 w 147500"/>
                  <a:gd name="connsiteY6" fmla="*/ 92075 h 133350"/>
                  <a:gd name="connsiteX7" fmla="*/ 15875 w 147500"/>
                  <a:gd name="connsiteY7" fmla="*/ 101600 h 133350"/>
                  <a:gd name="connsiteX8" fmla="*/ 19050 w 147500"/>
                  <a:gd name="connsiteY8" fmla="*/ 111125 h 133350"/>
                  <a:gd name="connsiteX9" fmla="*/ 47625 w 147500"/>
                  <a:gd name="connsiteY9" fmla="*/ 127000 h 133350"/>
                  <a:gd name="connsiteX10" fmla="*/ 60325 w 147500"/>
                  <a:gd name="connsiteY10" fmla="*/ 130175 h 133350"/>
                  <a:gd name="connsiteX11" fmla="*/ 88900 w 147500"/>
                  <a:gd name="connsiteY11" fmla="*/ 133350 h 133350"/>
                  <a:gd name="connsiteX12" fmla="*/ 114300 w 147500"/>
                  <a:gd name="connsiteY12" fmla="*/ 130175 h 133350"/>
                  <a:gd name="connsiteX13" fmla="*/ 127000 w 147500"/>
                  <a:gd name="connsiteY13" fmla="*/ 111125 h 133350"/>
                  <a:gd name="connsiteX14" fmla="*/ 142875 w 147500"/>
                  <a:gd name="connsiteY14" fmla="*/ 88900 h 133350"/>
                  <a:gd name="connsiteX15" fmla="*/ 146050 w 147500"/>
                  <a:gd name="connsiteY15" fmla="*/ 79375 h 133350"/>
                  <a:gd name="connsiteX16" fmla="*/ 136525 w 147500"/>
                  <a:gd name="connsiteY16" fmla="*/ 38100 h 133350"/>
                  <a:gd name="connsiteX17" fmla="*/ 127000 w 147500"/>
                  <a:gd name="connsiteY17" fmla="*/ 31750 h 133350"/>
                  <a:gd name="connsiteX18" fmla="*/ 111125 w 147500"/>
                  <a:gd name="connsiteY18" fmla="*/ 12700 h 133350"/>
                  <a:gd name="connsiteX19" fmla="*/ 92075 w 147500"/>
                  <a:gd name="connsiteY19" fmla="*/ 0 h 133350"/>
                  <a:gd name="connsiteX20" fmla="*/ 47625 w 147500"/>
                  <a:gd name="connsiteY20" fmla="*/ 12700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7500" h="133350">
                    <a:moveTo>
                      <a:pt x="47625" y="12700"/>
                    </a:moveTo>
                    <a:lnTo>
                      <a:pt x="47625" y="12700"/>
                    </a:lnTo>
                    <a:cubicBezTo>
                      <a:pt x="45388" y="13694"/>
                      <a:pt x="16804" y="24471"/>
                      <a:pt x="9525" y="31750"/>
                    </a:cubicBezTo>
                    <a:cubicBezTo>
                      <a:pt x="6827" y="34448"/>
                      <a:pt x="4882" y="37862"/>
                      <a:pt x="3175" y="41275"/>
                    </a:cubicBezTo>
                    <a:cubicBezTo>
                      <a:pt x="1678" y="44268"/>
                      <a:pt x="1058" y="47625"/>
                      <a:pt x="0" y="50800"/>
                    </a:cubicBezTo>
                    <a:cubicBezTo>
                      <a:pt x="2117" y="59267"/>
                      <a:pt x="4638" y="67642"/>
                      <a:pt x="6350" y="76200"/>
                    </a:cubicBezTo>
                    <a:cubicBezTo>
                      <a:pt x="7408" y="81492"/>
                      <a:pt x="7630" y="87022"/>
                      <a:pt x="9525" y="92075"/>
                    </a:cubicBezTo>
                    <a:cubicBezTo>
                      <a:pt x="10865" y="95648"/>
                      <a:pt x="14168" y="98187"/>
                      <a:pt x="15875" y="101600"/>
                    </a:cubicBezTo>
                    <a:cubicBezTo>
                      <a:pt x="17372" y="104593"/>
                      <a:pt x="16683" y="108758"/>
                      <a:pt x="19050" y="111125"/>
                    </a:cubicBezTo>
                    <a:cubicBezTo>
                      <a:pt x="28146" y="120221"/>
                      <a:pt x="36446" y="123806"/>
                      <a:pt x="47625" y="127000"/>
                    </a:cubicBezTo>
                    <a:cubicBezTo>
                      <a:pt x="51821" y="128199"/>
                      <a:pt x="56012" y="129511"/>
                      <a:pt x="60325" y="130175"/>
                    </a:cubicBezTo>
                    <a:cubicBezTo>
                      <a:pt x="69797" y="131632"/>
                      <a:pt x="79375" y="132292"/>
                      <a:pt x="88900" y="133350"/>
                    </a:cubicBezTo>
                    <a:cubicBezTo>
                      <a:pt x="97367" y="132292"/>
                      <a:pt x="106281" y="133091"/>
                      <a:pt x="114300" y="130175"/>
                    </a:cubicBezTo>
                    <a:cubicBezTo>
                      <a:pt x="125334" y="126163"/>
                      <a:pt x="123044" y="119037"/>
                      <a:pt x="127000" y="111125"/>
                    </a:cubicBezTo>
                    <a:cubicBezTo>
                      <a:pt x="129321" y="106482"/>
                      <a:pt x="140718" y="91776"/>
                      <a:pt x="142875" y="88900"/>
                    </a:cubicBezTo>
                    <a:cubicBezTo>
                      <a:pt x="143933" y="85725"/>
                      <a:pt x="146050" y="82722"/>
                      <a:pt x="146050" y="79375"/>
                    </a:cubicBezTo>
                    <a:cubicBezTo>
                      <a:pt x="146050" y="64455"/>
                      <a:pt x="147500" y="49075"/>
                      <a:pt x="136525" y="38100"/>
                    </a:cubicBezTo>
                    <a:cubicBezTo>
                      <a:pt x="133827" y="35402"/>
                      <a:pt x="130175" y="33867"/>
                      <a:pt x="127000" y="31750"/>
                    </a:cubicBezTo>
                    <a:cubicBezTo>
                      <a:pt x="121356" y="23283"/>
                      <a:pt x="119587" y="19282"/>
                      <a:pt x="111125" y="12700"/>
                    </a:cubicBezTo>
                    <a:cubicBezTo>
                      <a:pt x="105101" y="8015"/>
                      <a:pt x="99707" y="0"/>
                      <a:pt x="92075" y="0"/>
                    </a:cubicBezTo>
                    <a:lnTo>
                      <a:pt x="47625" y="1270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0" name="59 Forma libre"/>
              <p:cNvSpPr/>
              <p:nvPr/>
            </p:nvSpPr>
            <p:spPr>
              <a:xfrm>
                <a:off x="3055414" y="8455025"/>
                <a:ext cx="103509" cy="139700"/>
              </a:xfrm>
              <a:custGeom>
                <a:avLst/>
                <a:gdLst>
                  <a:gd name="connsiteX0" fmla="*/ 28575 w 103509"/>
                  <a:gd name="connsiteY0" fmla="*/ 0 h 139700"/>
                  <a:gd name="connsiteX1" fmla="*/ 28575 w 103509"/>
                  <a:gd name="connsiteY1" fmla="*/ 0 h 139700"/>
                  <a:gd name="connsiteX2" fmla="*/ 19050 w 103509"/>
                  <a:gd name="connsiteY2" fmla="*/ 25400 h 139700"/>
                  <a:gd name="connsiteX3" fmla="*/ 15875 w 103509"/>
                  <a:gd name="connsiteY3" fmla="*/ 34925 h 139700"/>
                  <a:gd name="connsiteX4" fmla="*/ 3175 w 103509"/>
                  <a:gd name="connsiteY4" fmla="*/ 53975 h 139700"/>
                  <a:gd name="connsiteX5" fmla="*/ 0 w 103509"/>
                  <a:gd name="connsiteY5" fmla="*/ 66675 h 139700"/>
                  <a:gd name="connsiteX6" fmla="*/ 6350 w 103509"/>
                  <a:gd name="connsiteY6" fmla="*/ 98425 h 139700"/>
                  <a:gd name="connsiteX7" fmla="*/ 19050 w 103509"/>
                  <a:gd name="connsiteY7" fmla="*/ 117475 h 139700"/>
                  <a:gd name="connsiteX8" fmla="*/ 25400 w 103509"/>
                  <a:gd name="connsiteY8" fmla="*/ 130175 h 139700"/>
                  <a:gd name="connsiteX9" fmla="*/ 44450 w 103509"/>
                  <a:gd name="connsiteY9" fmla="*/ 139700 h 139700"/>
                  <a:gd name="connsiteX10" fmla="*/ 53975 w 103509"/>
                  <a:gd name="connsiteY10" fmla="*/ 136525 h 139700"/>
                  <a:gd name="connsiteX11" fmla="*/ 66675 w 103509"/>
                  <a:gd name="connsiteY11" fmla="*/ 133350 h 139700"/>
                  <a:gd name="connsiteX12" fmla="*/ 85725 w 103509"/>
                  <a:gd name="connsiteY12" fmla="*/ 120650 h 139700"/>
                  <a:gd name="connsiteX13" fmla="*/ 92075 w 103509"/>
                  <a:gd name="connsiteY13" fmla="*/ 111125 h 139700"/>
                  <a:gd name="connsiteX14" fmla="*/ 101600 w 103509"/>
                  <a:gd name="connsiteY14" fmla="*/ 104775 h 139700"/>
                  <a:gd name="connsiteX15" fmla="*/ 98425 w 103509"/>
                  <a:gd name="connsiteY15" fmla="*/ 44450 h 139700"/>
                  <a:gd name="connsiteX16" fmla="*/ 95250 w 103509"/>
                  <a:gd name="connsiteY16" fmla="*/ 34925 h 139700"/>
                  <a:gd name="connsiteX17" fmla="*/ 88900 w 103509"/>
                  <a:gd name="connsiteY17" fmla="*/ 25400 h 139700"/>
                  <a:gd name="connsiteX18" fmla="*/ 69850 w 103509"/>
                  <a:gd name="connsiteY18" fmla="*/ 6350 h 139700"/>
                  <a:gd name="connsiteX19" fmla="*/ 28575 w 103509"/>
                  <a:gd name="connsiteY19" fmla="*/ 0 h 13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3509" h="139700">
                    <a:moveTo>
                      <a:pt x="28575" y="0"/>
                    </a:moveTo>
                    <a:lnTo>
                      <a:pt x="28575" y="0"/>
                    </a:lnTo>
                    <a:cubicBezTo>
                      <a:pt x="25400" y="8467"/>
                      <a:pt x="22140" y="16902"/>
                      <a:pt x="19050" y="25400"/>
                    </a:cubicBezTo>
                    <a:cubicBezTo>
                      <a:pt x="17906" y="28545"/>
                      <a:pt x="17500" y="31999"/>
                      <a:pt x="15875" y="34925"/>
                    </a:cubicBezTo>
                    <a:cubicBezTo>
                      <a:pt x="12169" y="41596"/>
                      <a:pt x="3175" y="53975"/>
                      <a:pt x="3175" y="53975"/>
                    </a:cubicBezTo>
                    <a:cubicBezTo>
                      <a:pt x="2117" y="58208"/>
                      <a:pt x="0" y="62311"/>
                      <a:pt x="0" y="66675"/>
                    </a:cubicBezTo>
                    <a:cubicBezTo>
                      <a:pt x="0" y="70777"/>
                      <a:pt x="2440" y="91387"/>
                      <a:pt x="6350" y="98425"/>
                    </a:cubicBezTo>
                    <a:cubicBezTo>
                      <a:pt x="10056" y="105096"/>
                      <a:pt x="15637" y="110649"/>
                      <a:pt x="19050" y="117475"/>
                    </a:cubicBezTo>
                    <a:cubicBezTo>
                      <a:pt x="21167" y="121708"/>
                      <a:pt x="22370" y="126539"/>
                      <a:pt x="25400" y="130175"/>
                    </a:cubicBezTo>
                    <a:cubicBezTo>
                      <a:pt x="30134" y="135856"/>
                      <a:pt x="37949" y="137533"/>
                      <a:pt x="44450" y="139700"/>
                    </a:cubicBezTo>
                    <a:cubicBezTo>
                      <a:pt x="47625" y="138642"/>
                      <a:pt x="50757" y="137444"/>
                      <a:pt x="53975" y="136525"/>
                    </a:cubicBezTo>
                    <a:cubicBezTo>
                      <a:pt x="58171" y="135326"/>
                      <a:pt x="62772" y="135301"/>
                      <a:pt x="66675" y="133350"/>
                    </a:cubicBezTo>
                    <a:cubicBezTo>
                      <a:pt x="73501" y="129937"/>
                      <a:pt x="85725" y="120650"/>
                      <a:pt x="85725" y="120650"/>
                    </a:cubicBezTo>
                    <a:cubicBezTo>
                      <a:pt x="87842" y="117475"/>
                      <a:pt x="89377" y="113823"/>
                      <a:pt x="92075" y="111125"/>
                    </a:cubicBezTo>
                    <a:cubicBezTo>
                      <a:pt x="94773" y="108427"/>
                      <a:pt x="101238" y="108574"/>
                      <a:pt x="101600" y="104775"/>
                    </a:cubicBezTo>
                    <a:cubicBezTo>
                      <a:pt x="103509" y="84730"/>
                      <a:pt x="100248" y="64503"/>
                      <a:pt x="98425" y="44450"/>
                    </a:cubicBezTo>
                    <a:cubicBezTo>
                      <a:pt x="98122" y="41117"/>
                      <a:pt x="96747" y="37918"/>
                      <a:pt x="95250" y="34925"/>
                    </a:cubicBezTo>
                    <a:cubicBezTo>
                      <a:pt x="93543" y="31512"/>
                      <a:pt x="91435" y="28252"/>
                      <a:pt x="88900" y="25400"/>
                    </a:cubicBezTo>
                    <a:cubicBezTo>
                      <a:pt x="82934" y="18688"/>
                      <a:pt x="78830" y="6350"/>
                      <a:pt x="69850" y="6350"/>
                    </a:cubicBezTo>
                    <a:lnTo>
                      <a:pt x="28575" y="0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2" name="61 Forma libre"/>
              <p:cNvSpPr/>
              <p:nvPr/>
            </p:nvSpPr>
            <p:spPr>
              <a:xfrm>
                <a:off x="2017189" y="8127475"/>
                <a:ext cx="250825" cy="194200"/>
              </a:xfrm>
              <a:custGeom>
                <a:avLst/>
                <a:gdLst>
                  <a:gd name="connsiteX0" fmla="*/ 104775 w 250825"/>
                  <a:gd name="connsiteY0" fmla="*/ 525 h 194200"/>
                  <a:gd name="connsiteX1" fmla="*/ 104775 w 250825"/>
                  <a:gd name="connsiteY1" fmla="*/ 525 h 194200"/>
                  <a:gd name="connsiteX2" fmla="*/ 79375 w 250825"/>
                  <a:gd name="connsiteY2" fmla="*/ 10050 h 194200"/>
                  <a:gd name="connsiteX3" fmla="*/ 47625 w 250825"/>
                  <a:gd name="connsiteY3" fmla="*/ 19575 h 194200"/>
                  <a:gd name="connsiteX4" fmla="*/ 25400 w 250825"/>
                  <a:gd name="connsiteY4" fmla="*/ 22750 h 194200"/>
                  <a:gd name="connsiteX5" fmla="*/ 15875 w 250825"/>
                  <a:gd name="connsiteY5" fmla="*/ 29100 h 194200"/>
                  <a:gd name="connsiteX6" fmla="*/ 6350 w 250825"/>
                  <a:gd name="connsiteY6" fmla="*/ 32275 h 194200"/>
                  <a:gd name="connsiteX7" fmla="*/ 0 w 250825"/>
                  <a:gd name="connsiteY7" fmla="*/ 41800 h 194200"/>
                  <a:gd name="connsiteX8" fmla="*/ 6350 w 250825"/>
                  <a:gd name="connsiteY8" fmla="*/ 70375 h 194200"/>
                  <a:gd name="connsiteX9" fmla="*/ 15875 w 250825"/>
                  <a:gd name="connsiteY9" fmla="*/ 79900 h 194200"/>
                  <a:gd name="connsiteX10" fmla="*/ 22225 w 250825"/>
                  <a:gd name="connsiteY10" fmla="*/ 89425 h 194200"/>
                  <a:gd name="connsiteX11" fmla="*/ 38100 w 250825"/>
                  <a:gd name="connsiteY11" fmla="*/ 118000 h 194200"/>
                  <a:gd name="connsiteX12" fmla="*/ 60325 w 250825"/>
                  <a:gd name="connsiteY12" fmla="*/ 137050 h 194200"/>
                  <a:gd name="connsiteX13" fmla="*/ 66675 w 250825"/>
                  <a:gd name="connsiteY13" fmla="*/ 146575 h 194200"/>
                  <a:gd name="connsiteX14" fmla="*/ 104775 w 250825"/>
                  <a:gd name="connsiteY14" fmla="*/ 162450 h 194200"/>
                  <a:gd name="connsiteX15" fmla="*/ 117475 w 250825"/>
                  <a:gd name="connsiteY15" fmla="*/ 168800 h 194200"/>
                  <a:gd name="connsiteX16" fmla="*/ 127000 w 250825"/>
                  <a:gd name="connsiteY16" fmla="*/ 175150 h 194200"/>
                  <a:gd name="connsiteX17" fmla="*/ 184150 w 250825"/>
                  <a:gd name="connsiteY17" fmla="*/ 184675 h 194200"/>
                  <a:gd name="connsiteX18" fmla="*/ 206375 w 250825"/>
                  <a:gd name="connsiteY18" fmla="*/ 194200 h 194200"/>
                  <a:gd name="connsiteX19" fmla="*/ 219075 w 250825"/>
                  <a:gd name="connsiteY19" fmla="*/ 191025 h 194200"/>
                  <a:gd name="connsiteX20" fmla="*/ 231775 w 250825"/>
                  <a:gd name="connsiteY20" fmla="*/ 181500 h 194200"/>
                  <a:gd name="connsiteX21" fmla="*/ 244475 w 250825"/>
                  <a:gd name="connsiteY21" fmla="*/ 159275 h 194200"/>
                  <a:gd name="connsiteX22" fmla="*/ 250825 w 250825"/>
                  <a:gd name="connsiteY22" fmla="*/ 149750 h 194200"/>
                  <a:gd name="connsiteX23" fmla="*/ 241300 w 250825"/>
                  <a:gd name="connsiteY23" fmla="*/ 98950 h 194200"/>
                  <a:gd name="connsiteX24" fmla="*/ 228600 w 250825"/>
                  <a:gd name="connsiteY24" fmla="*/ 79900 h 194200"/>
                  <a:gd name="connsiteX25" fmla="*/ 212725 w 250825"/>
                  <a:gd name="connsiteY25" fmla="*/ 54500 h 194200"/>
                  <a:gd name="connsiteX26" fmla="*/ 190500 w 250825"/>
                  <a:gd name="connsiteY26" fmla="*/ 25925 h 194200"/>
                  <a:gd name="connsiteX27" fmla="*/ 180975 w 250825"/>
                  <a:gd name="connsiteY27" fmla="*/ 22750 h 194200"/>
                  <a:gd name="connsiteX28" fmla="*/ 171450 w 250825"/>
                  <a:gd name="connsiteY28" fmla="*/ 16400 h 194200"/>
                  <a:gd name="connsiteX29" fmla="*/ 152400 w 250825"/>
                  <a:gd name="connsiteY29" fmla="*/ 10050 h 194200"/>
                  <a:gd name="connsiteX30" fmla="*/ 142875 w 250825"/>
                  <a:gd name="connsiteY30" fmla="*/ 6875 h 194200"/>
                  <a:gd name="connsiteX31" fmla="*/ 133350 w 250825"/>
                  <a:gd name="connsiteY31" fmla="*/ 3700 h 194200"/>
                  <a:gd name="connsiteX32" fmla="*/ 120650 w 250825"/>
                  <a:gd name="connsiteY32" fmla="*/ 525 h 194200"/>
                  <a:gd name="connsiteX33" fmla="*/ 104775 w 250825"/>
                  <a:gd name="connsiteY33" fmla="*/ 525 h 194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50825" h="194200">
                    <a:moveTo>
                      <a:pt x="104775" y="525"/>
                    </a:moveTo>
                    <a:lnTo>
                      <a:pt x="104775" y="525"/>
                    </a:lnTo>
                    <a:lnTo>
                      <a:pt x="79375" y="10050"/>
                    </a:lnTo>
                    <a:cubicBezTo>
                      <a:pt x="70784" y="13118"/>
                      <a:pt x="57301" y="17816"/>
                      <a:pt x="47625" y="19575"/>
                    </a:cubicBezTo>
                    <a:cubicBezTo>
                      <a:pt x="40262" y="20914"/>
                      <a:pt x="32808" y="21692"/>
                      <a:pt x="25400" y="22750"/>
                    </a:cubicBezTo>
                    <a:cubicBezTo>
                      <a:pt x="22225" y="24867"/>
                      <a:pt x="19288" y="27393"/>
                      <a:pt x="15875" y="29100"/>
                    </a:cubicBezTo>
                    <a:cubicBezTo>
                      <a:pt x="12882" y="30597"/>
                      <a:pt x="8963" y="30184"/>
                      <a:pt x="6350" y="32275"/>
                    </a:cubicBezTo>
                    <a:cubicBezTo>
                      <a:pt x="3370" y="34659"/>
                      <a:pt x="2117" y="38625"/>
                      <a:pt x="0" y="41800"/>
                    </a:cubicBezTo>
                    <a:cubicBezTo>
                      <a:pt x="192" y="42759"/>
                      <a:pt x="4970" y="67961"/>
                      <a:pt x="6350" y="70375"/>
                    </a:cubicBezTo>
                    <a:cubicBezTo>
                      <a:pt x="8578" y="74274"/>
                      <a:pt x="13000" y="76451"/>
                      <a:pt x="15875" y="79900"/>
                    </a:cubicBezTo>
                    <a:cubicBezTo>
                      <a:pt x="18318" y="82831"/>
                      <a:pt x="20518" y="86012"/>
                      <a:pt x="22225" y="89425"/>
                    </a:cubicBezTo>
                    <a:cubicBezTo>
                      <a:pt x="28454" y="101883"/>
                      <a:pt x="22083" y="105987"/>
                      <a:pt x="38100" y="118000"/>
                    </a:cubicBezTo>
                    <a:cubicBezTo>
                      <a:pt x="47443" y="125007"/>
                      <a:pt x="52955" y="128205"/>
                      <a:pt x="60325" y="137050"/>
                    </a:cubicBezTo>
                    <a:cubicBezTo>
                      <a:pt x="62768" y="139981"/>
                      <a:pt x="63549" y="144387"/>
                      <a:pt x="66675" y="146575"/>
                    </a:cubicBezTo>
                    <a:cubicBezTo>
                      <a:pt x="96204" y="167245"/>
                      <a:pt x="82788" y="154205"/>
                      <a:pt x="104775" y="162450"/>
                    </a:cubicBezTo>
                    <a:cubicBezTo>
                      <a:pt x="109207" y="164112"/>
                      <a:pt x="113366" y="166452"/>
                      <a:pt x="117475" y="168800"/>
                    </a:cubicBezTo>
                    <a:cubicBezTo>
                      <a:pt x="120788" y="170693"/>
                      <a:pt x="123414" y="173846"/>
                      <a:pt x="127000" y="175150"/>
                    </a:cubicBezTo>
                    <a:cubicBezTo>
                      <a:pt x="147323" y="182540"/>
                      <a:pt x="162479" y="182508"/>
                      <a:pt x="184150" y="184675"/>
                    </a:cubicBezTo>
                    <a:cubicBezTo>
                      <a:pt x="186630" y="185915"/>
                      <a:pt x="201703" y="194200"/>
                      <a:pt x="206375" y="194200"/>
                    </a:cubicBezTo>
                    <a:cubicBezTo>
                      <a:pt x="210739" y="194200"/>
                      <a:pt x="214842" y="192083"/>
                      <a:pt x="219075" y="191025"/>
                    </a:cubicBezTo>
                    <a:cubicBezTo>
                      <a:pt x="223308" y="187850"/>
                      <a:pt x="228033" y="185242"/>
                      <a:pt x="231775" y="181500"/>
                    </a:cubicBezTo>
                    <a:cubicBezTo>
                      <a:pt x="236932" y="176343"/>
                      <a:pt x="241155" y="165085"/>
                      <a:pt x="244475" y="159275"/>
                    </a:cubicBezTo>
                    <a:cubicBezTo>
                      <a:pt x="246368" y="155962"/>
                      <a:pt x="248708" y="152925"/>
                      <a:pt x="250825" y="149750"/>
                    </a:cubicBezTo>
                    <a:cubicBezTo>
                      <a:pt x="249708" y="138578"/>
                      <a:pt x="249299" y="110949"/>
                      <a:pt x="241300" y="98950"/>
                    </a:cubicBezTo>
                    <a:cubicBezTo>
                      <a:pt x="237067" y="92600"/>
                      <a:pt x="231013" y="87140"/>
                      <a:pt x="228600" y="79900"/>
                    </a:cubicBezTo>
                    <a:cubicBezTo>
                      <a:pt x="221043" y="57230"/>
                      <a:pt x="227819" y="64563"/>
                      <a:pt x="212725" y="54500"/>
                    </a:cubicBezTo>
                    <a:cubicBezTo>
                      <a:pt x="207679" y="46931"/>
                      <a:pt x="199453" y="31894"/>
                      <a:pt x="190500" y="25925"/>
                    </a:cubicBezTo>
                    <a:cubicBezTo>
                      <a:pt x="187715" y="24069"/>
                      <a:pt x="183968" y="24247"/>
                      <a:pt x="180975" y="22750"/>
                    </a:cubicBezTo>
                    <a:cubicBezTo>
                      <a:pt x="177562" y="21043"/>
                      <a:pt x="174937" y="17950"/>
                      <a:pt x="171450" y="16400"/>
                    </a:cubicBezTo>
                    <a:cubicBezTo>
                      <a:pt x="165333" y="13682"/>
                      <a:pt x="158750" y="12167"/>
                      <a:pt x="152400" y="10050"/>
                    </a:cubicBezTo>
                    <a:lnTo>
                      <a:pt x="142875" y="6875"/>
                    </a:lnTo>
                    <a:cubicBezTo>
                      <a:pt x="139700" y="5817"/>
                      <a:pt x="136597" y="4512"/>
                      <a:pt x="133350" y="3700"/>
                    </a:cubicBezTo>
                    <a:cubicBezTo>
                      <a:pt x="129117" y="2642"/>
                      <a:pt x="124980" y="1066"/>
                      <a:pt x="120650" y="525"/>
                    </a:cubicBezTo>
                    <a:cubicBezTo>
                      <a:pt x="116449" y="0"/>
                      <a:pt x="112183" y="525"/>
                      <a:pt x="104775" y="525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4" name="63 Forma libre"/>
              <p:cNvSpPr/>
              <p:nvPr/>
            </p:nvSpPr>
            <p:spPr>
              <a:xfrm>
                <a:off x="1030329" y="7905812"/>
                <a:ext cx="753124" cy="358345"/>
              </a:xfrm>
              <a:custGeom>
                <a:avLst/>
                <a:gdLst>
                  <a:gd name="connsiteX0" fmla="*/ 126435 w 753124"/>
                  <a:gd name="connsiteY0" fmla="*/ 9463 h 358345"/>
                  <a:gd name="connsiteX1" fmla="*/ 126435 w 753124"/>
                  <a:gd name="connsiteY1" fmla="*/ 9463 h 358345"/>
                  <a:gd name="connsiteX2" fmla="*/ 78810 w 753124"/>
                  <a:gd name="connsiteY2" fmla="*/ 12638 h 358345"/>
                  <a:gd name="connsiteX3" fmla="*/ 69285 w 753124"/>
                  <a:gd name="connsiteY3" fmla="*/ 15813 h 358345"/>
                  <a:gd name="connsiteX4" fmla="*/ 56585 w 753124"/>
                  <a:gd name="connsiteY4" fmla="*/ 18988 h 358345"/>
                  <a:gd name="connsiteX5" fmla="*/ 47060 w 753124"/>
                  <a:gd name="connsiteY5" fmla="*/ 25338 h 358345"/>
                  <a:gd name="connsiteX6" fmla="*/ 31185 w 753124"/>
                  <a:gd name="connsiteY6" fmla="*/ 44388 h 358345"/>
                  <a:gd name="connsiteX7" fmla="*/ 12135 w 753124"/>
                  <a:gd name="connsiteY7" fmla="*/ 53913 h 358345"/>
                  <a:gd name="connsiteX8" fmla="*/ 8960 w 753124"/>
                  <a:gd name="connsiteY8" fmla="*/ 130113 h 358345"/>
                  <a:gd name="connsiteX9" fmla="*/ 15310 w 753124"/>
                  <a:gd name="connsiteY9" fmla="*/ 187263 h 358345"/>
                  <a:gd name="connsiteX10" fmla="*/ 18485 w 753124"/>
                  <a:gd name="connsiteY10" fmla="*/ 196788 h 358345"/>
                  <a:gd name="connsiteX11" fmla="*/ 21660 w 753124"/>
                  <a:gd name="connsiteY11" fmla="*/ 215838 h 358345"/>
                  <a:gd name="connsiteX12" fmla="*/ 37535 w 753124"/>
                  <a:gd name="connsiteY12" fmla="*/ 238063 h 358345"/>
                  <a:gd name="connsiteX13" fmla="*/ 47060 w 753124"/>
                  <a:gd name="connsiteY13" fmla="*/ 241238 h 358345"/>
                  <a:gd name="connsiteX14" fmla="*/ 75635 w 753124"/>
                  <a:gd name="connsiteY14" fmla="*/ 250763 h 358345"/>
                  <a:gd name="connsiteX15" fmla="*/ 88335 w 753124"/>
                  <a:gd name="connsiteY15" fmla="*/ 257113 h 358345"/>
                  <a:gd name="connsiteX16" fmla="*/ 104210 w 753124"/>
                  <a:gd name="connsiteY16" fmla="*/ 260288 h 358345"/>
                  <a:gd name="connsiteX17" fmla="*/ 113735 w 753124"/>
                  <a:gd name="connsiteY17" fmla="*/ 263463 h 358345"/>
                  <a:gd name="connsiteX18" fmla="*/ 126435 w 753124"/>
                  <a:gd name="connsiteY18" fmla="*/ 266638 h 358345"/>
                  <a:gd name="connsiteX19" fmla="*/ 151835 w 753124"/>
                  <a:gd name="connsiteY19" fmla="*/ 276163 h 358345"/>
                  <a:gd name="connsiteX20" fmla="*/ 161360 w 753124"/>
                  <a:gd name="connsiteY20" fmla="*/ 282513 h 358345"/>
                  <a:gd name="connsiteX21" fmla="*/ 186760 w 753124"/>
                  <a:gd name="connsiteY21" fmla="*/ 288863 h 358345"/>
                  <a:gd name="connsiteX22" fmla="*/ 215335 w 753124"/>
                  <a:gd name="connsiteY22" fmla="*/ 298388 h 358345"/>
                  <a:gd name="connsiteX23" fmla="*/ 224860 w 753124"/>
                  <a:gd name="connsiteY23" fmla="*/ 304738 h 358345"/>
                  <a:gd name="connsiteX24" fmla="*/ 247085 w 753124"/>
                  <a:gd name="connsiteY24" fmla="*/ 307913 h 358345"/>
                  <a:gd name="connsiteX25" fmla="*/ 345510 w 753124"/>
                  <a:gd name="connsiteY25" fmla="*/ 311088 h 358345"/>
                  <a:gd name="connsiteX26" fmla="*/ 377260 w 753124"/>
                  <a:gd name="connsiteY26" fmla="*/ 317438 h 358345"/>
                  <a:gd name="connsiteX27" fmla="*/ 389960 w 753124"/>
                  <a:gd name="connsiteY27" fmla="*/ 320613 h 358345"/>
                  <a:gd name="connsiteX28" fmla="*/ 424885 w 753124"/>
                  <a:gd name="connsiteY28" fmla="*/ 326963 h 358345"/>
                  <a:gd name="connsiteX29" fmla="*/ 453460 w 753124"/>
                  <a:gd name="connsiteY29" fmla="*/ 336488 h 358345"/>
                  <a:gd name="connsiteX30" fmla="*/ 462985 w 753124"/>
                  <a:gd name="connsiteY30" fmla="*/ 339663 h 358345"/>
                  <a:gd name="connsiteX31" fmla="*/ 526485 w 753124"/>
                  <a:gd name="connsiteY31" fmla="*/ 349188 h 358345"/>
                  <a:gd name="connsiteX32" fmla="*/ 536010 w 753124"/>
                  <a:gd name="connsiteY32" fmla="*/ 352363 h 358345"/>
                  <a:gd name="connsiteX33" fmla="*/ 631260 w 753124"/>
                  <a:gd name="connsiteY33" fmla="*/ 352363 h 358345"/>
                  <a:gd name="connsiteX34" fmla="*/ 643960 w 753124"/>
                  <a:gd name="connsiteY34" fmla="*/ 349188 h 358345"/>
                  <a:gd name="connsiteX35" fmla="*/ 675710 w 753124"/>
                  <a:gd name="connsiteY35" fmla="*/ 339663 h 358345"/>
                  <a:gd name="connsiteX36" fmla="*/ 685235 w 753124"/>
                  <a:gd name="connsiteY36" fmla="*/ 333313 h 358345"/>
                  <a:gd name="connsiteX37" fmla="*/ 704285 w 753124"/>
                  <a:gd name="connsiteY37" fmla="*/ 326963 h 358345"/>
                  <a:gd name="connsiteX38" fmla="*/ 723335 w 753124"/>
                  <a:gd name="connsiteY38" fmla="*/ 317438 h 358345"/>
                  <a:gd name="connsiteX39" fmla="*/ 729685 w 753124"/>
                  <a:gd name="connsiteY39" fmla="*/ 307913 h 358345"/>
                  <a:gd name="connsiteX40" fmla="*/ 745560 w 753124"/>
                  <a:gd name="connsiteY40" fmla="*/ 288863 h 358345"/>
                  <a:gd name="connsiteX41" fmla="*/ 748735 w 753124"/>
                  <a:gd name="connsiteY41" fmla="*/ 279338 h 358345"/>
                  <a:gd name="connsiteX42" fmla="*/ 742385 w 753124"/>
                  <a:gd name="connsiteY42" fmla="*/ 142813 h 358345"/>
                  <a:gd name="connsiteX43" fmla="*/ 739210 w 753124"/>
                  <a:gd name="connsiteY43" fmla="*/ 133288 h 358345"/>
                  <a:gd name="connsiteX44" fmla="*/ 732860 w 753124"/>
                  <a:gd name="connsiteY44" fmla="*/ 107888 h 358345"/>
                  <a:gd name="connsiteX45" fmla="*/ 729685 w 753124"/>
                  <a:gd name="connsiteY45" fmla="*/ 98363 h 358345"/>
                  <a:gd name="connsiteX46" fmla="*/ 720160 w 753124"/>
                  <a:gd name="connsiteY46" fmla="*/ 88838 h 358345"/>
                  <a:gd name="connsiteX47" fmla="*/ 716985 w 753124"/>
                  <a:gd name="connsiteY47" fmla="*/ 79313 h 358345"/>
                  <a:gd name="connsiteX48" fmla="*/ 704285 w 753124"/>
                  <a:gd name="connsiteY48" fmla="*/ 76138 h 358345"/>
                  <a:gd name="connsiteX49" fmla="*/ 685235 w 753124"/>
                  <a:gd name="connsiteY49" fmla="*/ 69788 h 358345"/>
                  <a:gd name="connsiteX50" fmla="*/ 675710 w 753124"/>
                  <a:gd name="connsiteY50" fmla="*/ 66613 h 358345"/>
                  <a:gd name="connsiteX51" fmla="*/ 663010 w 753124"/>
                  <a:gd name="connsiteY51" fmla="*/ 60263 h 358345"/>
                  <a:gd name="connsiteX52" fmla="*/ 637610 w 753124"/>
                  <a:gd name="connsiteY52" fmla="*/ 53913 h 358345"/>
                  <a:gd name="connsiteX53" fmla="*/ 624910 w 753124"/>
                  <a:gd name="connsiteY53" fmla="*/ 50738 h 358345"/>
                  <a:gd name="connsiteX54" fmla="*/ 612210 w 753124"/>
                  <a:gd name="connsiteY54" fmla="*/ 47563 h 358345"/>
                  <a:gd name="connsiteX55" fmla="*/ 593160 w 753124"/>
                  <a:gd name="connsiteY55" fmla="*/ 38038 h 358345"/>
                  <a:gd name="connsiteX56" fmla="*/ 580460 w 753124"/>
                  <a:gd name="connsiteY56" fmla="*/ 34863 h 358345"/>
                  <a:gd name="connsiteX57" fmla="*/ 536010 w 753124"/>
                  <a:gd name="connsiteY57" fmla="*/ 28513 h 358345"/>
                  <a:gd name="connsiteX58" fmla="*/ 523310 w 753124"/>
                  <a:gd name="connsiteY58" fmla="*/ 25338 h 358345"/>
                  <a:gd name="connsiteX59" fmla="*/ 497910 w 753124"/>
                  <a:gd name="connsiteY59" fmla="*/ 18988 h 358345"/>
                  <a:gd name="connsiteX60" fmla="*/ 456635 w 753124"/>
                  <a:gd name="connsiteY60" fmla="*/ 15813 h 358345"/>
                  <a:gd name="connsiteX61" fmla="*/ 320110 w 753124"/>
                  <a:gd name="connsiteY61" fmla="*/ 12638 h 358345"/>
                  <a:gd name="connsiteX62" fmla="*/ 231210 w 753124"/>
                  <a:gd name="connsiteY62" fmla="*/ 9463 h 358345"/>
                  <a:gd name="connsiteX63" fmla="*/ 126435 w 753124"/>
                  <a:gd name="connsiteY63" fmla="*/ 9463 h 358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753124" h="358345">
                    <a:moveTo>
                      <a:pt x="126435" y="9463"/>
                    </a:moveTo>
                    <a:lnTo>
                      <a:pt x="126435" y="9463"/>
                    </a:lnTo>
                    <a:cubicBezTo>
                      <a:pt x="110560" y="10521"/>
                      <a:pt x="94623" y="10881"/>
                      <a:pt x="78810" y="12638"/>
                    </a:cubicBezTo>
                    <a:cubicBezTo>
                      <a:pt x="75484" y="13008"/>
                      <a:pt x="72503" y="14894"/>
                      <a:pt x="69285" y="15813"/>
                    </a:cubicBezTo>
                    <a:cubicBezTo>
                      <a:pt x="65089" y="17012"/>
                      <a:pt x="60818" y="17930"/>
                      <a:pt x="56585" y="18988"/>
                    </a:cubicBezTo>
                    <a:cubicBezTo>
                      <a:pt x="53410" y="21105"/>
                      <a:pt x="49758" y="22640"/>
                      <a:pt x="47060" y="25338"/>
                    </a:cubicBezTo>
                    <a:cubicBezTo>
                      <a:pt x="22085" y="50313"/>
                      <a:pt x="62393" y="18381"/>
                      <a:pt x="31185" y="44388"/>
                    </a:cubicBezTo>
                    <a:cubicBezTo>
                      <a:pt x="22979" y="51227"/>
                      <a:pt x="21681" y="50731"/>
                      <a:pt x="12135" y="53913"/>
                    </a:cubicBezTo>
                    <a:cubicBezTo>
                      <a:pt x="0" y="90317"/>
                      <a:pt x="4704" y="68408"/>
                      <a:pt x="8960" y="130113"/>
                    </a:cubicBezTo>
                    <a:cubicBezTo>
                      <a:pt x="9805" y="142372"/>
                      <a:pt x="12407" y="172748"/>
                      <a:pt x="15310" y="187263"/>
                    </a:cubicBezTo>
                    <a:cubicBezTo>
                      <a:pt x="15966" y="190545"/>
                      <a:pt x="17759" y="193521"/>
                      <a:pt x="18485" y="196788"/>
                    </a:cubicBezTo>
                    <a:cubicBezTo>
                      <a:pt x="19882" y="203072"/>
                      <a:pt x="19810" y="209672"/>
                      <a:pt x="21660" y="215838"/>
                    </a:cubicBezTo>
                    <a:cubicBezTo>
                      <a:pt x="24143" y="224115"/>
                      <a:pt x="30237" y="233198"/>
                      <a:pt x="37535" y="238063"/>
                    </a:cubicBezTo>
                    <a:cubicBezTo>
                      <a:pt x="40320" y="239919"/>
                      <a:pt x="44067" y="239741"/>
                      <a:pt x="47060" y="241238"/>
                    </a:cubicBezTo>
                    <a:cubicBezTo>
                      <a:pt x="69382" y="252399"/>
                      <a:pt x="40268" y="244869"/>
                      <a:pt x="75635" y="250763"/>
                    </a:cubicBezTo>
                    <a:cubicBezTo>
                      <a:pt x="79868" y="252880"/>
                      <a:pt x="83845" y="255616"/>
                      <a:pt x="88335" y="257113"/>
                    </a:cubicBezTo>
                    <a:cubicBezTo>
                      <a:pt x="93455" y="258820"/>
                      <a:pt x="98975" y="258979"/>
                      <a:pt x="104210" y="260288"/>
                    </a:cubicBezTo>
                    <a:cubicBezTo>
                      <a:pt x="107457" y="261100"/>
                      <a:pt x="110517" y="262544"/>
                      <a:pt x="113735" y="263463"/>
                    </a:cubicBezTo>
                    <a:cubicBezTo>
                      <a:pt x="117931" y="264662"/>
                      <a:pt x="122349" y="265106"/>
                      <a:pt x="126435" y="266638"/>
                    </a:cubicBezTo>
                    <a:cubicBezTo>
                      <a:pt x="159641" y="279090"/>
                      <a:pt x="119236" y="268013"/>
                      <a:pt x="151835" y="276163"/>
                    </a:cubicBezTo>
                    <a:cubicBezTo>
                      <a:pt x="155010" y="278280"/>
                      <a:pt x="157947" y="280806"/>
                      <a:pt x="161360" y="282513"/>
                    </a:cubicBezTo>
                    <a:cubicBezTo>
                      <a:pt x="167869" y="285767"/>
                      <a:pt x="180722" y="287655"/>
                      <a:pt x="186760" y="288863"/>
                    </a:cubicBezTo>
                    <a:cubicBezTo>
                      <a:pt x="208403" y="303292"/>
                      <a:pt x="181114" y="286981"/>
                      <a:pt x="215335" y="298388"/>
                    </a:cubicBezTo>
                    <a:cubicBezTo>
                      <a:pt x="218955" y="299595"/>
                      <a:pt x="221205" y="303642"/>
                      <a:pt x="224860" y="304738"/>
                    </a:cubicBezTo>
                    <a:cubicBezTo>
                      <a:pt x="232028" y="306888"/>
                      <a:pt x="239612" y="307520"/>
                      <a:pt x="247085" y="307913"/>
                    </a:cubicBezTo>
                    <a:cubicBezTo>
                      <a:pt x="279865" y="309638"/>
                      <a:pt x="312702" y="310030"/>
                      <a:pt x="345510" y="311088"/>
                    </a:cubicBezTo>
                    <a:cubicBezTo>
                      <a:pt x="365071" y="317608"/>
                      <a:pt x="345155" y="311601"/>
                      <a:pt x="377260" y="317438"/>
                    </a:cubicBezTo>
                    <a:cubicBezTo>
                      <a:pt x="381553" y="318219"/>
                      <a:pt x="385681" y="319757"/>
                      <a:pt x="389960" y="320613"/>
                    </a:cubicBezTo>
                    <a:cubicBezTo>
                      <a:pt x="399036" y="322428"/>
                      <a:pt x="415521" y="324409"/>
                      <a:pt x="424885" y="326963"/>
                    </a:cubicBezTo>
                    <a:lnTo>
                      <a:pt x="453460" y="336488"/>
                    </a:lnTo>
                    <a:cubicBezTo>
                      <a:pt x="456635" y="337546"/>
                      <a:pt x="459703" y="339007"/>
                      <a:pt x="462985" y="339663"/>
                    </a:cubicBezTo>
                    <a:cubicBezTo>
                      <a:pt x="505165" y="348099"/>
                      <a:pt x="483996" y="344939"/>
                      <a:pt x="526485" y="349188"/>
                    </a:cubicBezTo>
                    <a:cubicBezTo>
                      <a:pt x="529660" y="350246"/>
                      <a:pt x="532702" y="351854"/>
                      <a:pt x="536010" y="352363"/>
                    </a:cubicBezTo>
                    <a:cubicBezTo>
                      <a:pt x="574891" y="358345"/>
                      <a:pt x="584948" y="354679"/>
                      <a:pt x="631260" y="352363"/>
                    </a:cubicBezTo>
                    <a:cubicBezTo>
                      <a:pt x="635493" y="351305"/>
                      <a:pt x="639780" y="350442"/>
                      <a:pt x="643960" y="349188"/>
                    </a:cubicBezTo>
                    <a:cubicBezTo>
                      <a:pt x="682609" y="337593"/>
                      <a:pt x="646438" y="346981"/>
                      <a:pt x="675710" y="339663"/>
                    </a:cubicBezTo>
                    <a:cubicBezTo>
                      <a:pt x="678885" y="337546"/>
                      <a:pt x="681748" y="334863"/>
                      <a:pt x="685235" y="333313"/>
                    </a:cubicBezTo>
                    <a:cubicBezTo>
                      <a:pt x="691352" y="330595"/>
                      <a:pt x="698716" y="330676"/>
                      <a:pt x="704285" y="326963"/>
                    </a:cubicBezTo>
                    <a:cubicBezTo>
                      <a:pt x="716595" y="318757"/>
                      <a:pt x="710190" y="321820"/>
                      <a:pt x="723335" y="317438"/>
                    </a:cubicBezTo>
                    <a:cubicBezTo>
                      <a:pt x="725452" y="314263"/>
                      <a:pt x="727242" y="310844"/>
                      <a:pt x="729685" y="307913"/>
                    </a:cubicBezTo>
                    <a:cubicBezTo>
                      <a:pt x="738462" y="297380"/>
                      <a:pt x="739648" y="300687"/>
                      <a:pt x="745560" y="288863"/>
                    </a:cubicBezTo>
                    <a:cubicBezTo>
                      <a:pt x="747057" y="285870"/>
                      <a:pt x="747677" y="282513"/>
                      <a:pt x="748735" y="279338"/>
                    </a:cubicBezTo>
                    <a:cubicBezTo>
                      <a:pt x="747844" y="245486"/>
                      <a:pt x="753124" y="185771"/>
                      <a:pt x="742385" y="142813"/>
                    </a:cubicBezTo>
                    <a:cubicBezTo>
                      <a:pt x="741573" y="139566"/>
                      <a:pt x="740091" y="136517"/>
                      <a:pt x="739210" y="133288"/>
                    </a:cubicBezTo>
                    <a:cubicBezTo>
                      <a:pt x="736914" y="124868"/>
                      <a:pt x="735620" y="116167"/>
                      <a:pt x="732860" y="107888"/>
                    </a:cubicBezTo>
                    <a:cubicBezTo>
                      <a:pt x="731802" y="104713"/>
                      <a:pt x="731541" y="101148"/>
                      <a:pt x="729685" y="98363"/>
                    </a:cubicBezTo>
                    <a:cubicBezTo>
                      <a:pt x="727194" y="94627"/>
                      <a:pt x="723335" y="92013"/>
                      <a:pt x="720160" y="88838"/>
                    </a:cubicBezTo>
                    <a:cubicBezTo>
                      <a:pt x="719102" y="85663"/>
                      <a:pt x="719598" y="81404"/>
                      <a:pt x="716985" y="79313"/>
                    </a:cubicBezTo>
                    <a:cubicBezTo>
                      <a:pt x="713578" y="76587"/>
                      <a:pt x="708465" y="77392"/>
                      <a:pt x="704285" y="76138"/>
                    </a:cubicBezTo>
                    <a:cubicBezTo>
                      <a:pt x="697874" y="74215"/>
                      <a:pt x="691585" y="71905"/>
                      <a:pt x="685235" y="69788"/>
                    </a:cubicBezTo>
                    <a:cubicBezTo>
                      <a:pt x="682060" y="68730"/>
                      <a:pt x="678703" y="68110"/>
                      <a:pt x="675710" y="66613"/>
                    </a:cubicBezTo>
                    <a:cubicBezTo>
                      <a:pt x="671477" y="64496"/>
                      <a:pt x="667500" y="61760"/>
                      <a:pt x="663010" y="60263"/>
                    </a:cubicBezTo>
                    <a:cubicBezTo>
                      <a:pt x="654731" y="57503"/>
                      <a:pt x="646077" y="56030"/>
                      <a:pt x="637610" y="53913"/>
                    </a:cubicBezTo>
                    <a:lnTo>
                      <a:pt x="624910" y="50738"/>
                    </a:lnTo>
                    <a:cubicBezTo>
                      <a:pt x="620677" y="49680"/>
                      <a:pt x="616350" y="48943"/>
                      <a:pt x="612210" y="47563"/>
                    </a:cubicBezTo>
                    <a:cubicBezTo>
                      <a:pt x="572074" y="34184"/>
                      <a:pt x="636244" y="56502"/>
                      <a:pt x="593160" y="38038"/>
                    </a:cubicBezTo>
                    <a:cubicBezTo>
                      <a:pt x="589149" y="36319"/>
                      <a:pt x="584764" y="35580"/>
                      <a:pt x="580460" y="34863"/>
                    </a:cubicBezTo>
                    <a:cubicBezTo>
                      <a:pt x="565697" y="32402"/>
                      <a:pt x="550530" y="32143"/>
                      <a:pt x="536010" y="28513"/>
                    </a:cubicBezTo>
                    <a:cubicBezTo>
                      <a:pt x="531777" y="27455"/>
                      <a:pt x="527506" y="26537"/>
                      <a:pt x="523310" y="25338"/>
                    </a:cubicBezTo>
                    <a:cubicBezTo>
                      <a:pt x="510720" y="21741"/>
                      <a:pt x="513754" y="20748"/>
                      <a:pt x="497910" y="18988"/>
                    </a:cubicBezTo>
                    <a:cubicBezTo>
                      <a:pt x="484195" y="17464"/>
                      <a:pt x="470425" y="16306"/>
                      <a:pt x="456635" y="15813"/>
                    </a:cubicBezTo>
                    <a:cubicBezTo>
                      <a:pt x="411143" y="14188"/>
                      <a:pt x="365613" y="13920"/>
                      <a:pt x="320110" y="12638"/>
                    </a:cubicBezTo>
                    <a:lnTo>
                      <a:pt x="231210" y="9463"/>
                    </a:lnTo>
                    <a:cubicBezTo>
                      <a:pt x="183893" y="0"/>
                      <a:pt x="143897" y="9463"/>
                      <a:pt x="126435" y="946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5" name="64 Forma libre"/>
              <p:cNvSpPr/>
              <p:nvPr/>
            </p:nvSpPr>
            <p:spPr>
              <a:xfrm>
                <a:off x="985008" y="8249901"/>
                <a:ext cx="785421" cy="432866"/>
              </a:xfrm>
              <a:custGeom>
                <a:avLst/>
                <a:gdLst>
                  <a:gd name="connsiteX0" fmla="*/ 76506 w 785421"/>
                  <a:gd name="connsiteY0" fmla="*/ 24149 h 432866"/>
                  <a:gd name="connsiteX1" fmla="*/ 76506 w 785421"/>
                  <a:gd name="connsiteY1" fmla="*/ 24149 h 432866"/>
                  <a:gd name="connsiteX2" fmla="*/ 51106 w 785421"/>
                  <a:gd name="connsiteY2" fmla="*/ 36849 h 432866"/>
                  <a:gd name="connsiteX3" fmla="*/ 32056 w 785421"/>
                  <a:gd name="connsiteY3" fmla="*/ 49549 h 432866"/>
                  <a:gd name="connsiteX4" fmla="*/ 9831 w 785421"/>
                  <a:gd name="connsiteY4" fmla="*/ 65424 h 432866"/>
                  <a:gd name="connsiteX5" fmla="*/ 6656 w 785421"/>
                  <a:gd name="connsiteY5" fmla="*/ 74949 h 432866"/>
                  <a:gd name="connsiteX6" fmla="*/ 306 w 785421"/>
                  <a:gd name="connsiteY6" fmla="*/ 84474 h 432866"/>
                  <a:gd name="connsiteX7" fmla="*/ 6656 w 785421"/>
                  <a:gd name="connsiteY7" fmla="*/ 122574 h 432866"/>
                  <a:gd name="connsiteX8" fmla="*/ 16181 w 785421"/>
                  <a:gd name="connsiteY8" fmla="*/ 151149 h 432866"/>
                  <a:gd name="connsiteX9" fmla="*/ 19356 w 785421"/>
                  <a:gd name="connsiteY9" fmla="*/ 163849 h 432866"/>
                  <a:gd name="connsiteX10" fmla="*/ 25706 w 785421"/>
                  <a:gd name="connsiteY10" fmla="*/ 182899 h 432866"/>
                  <a:gd name="connsiteX11" fmla="*/ 28881 w 785421"/>
                  <a:gd name="connsiteY11" fmla="*/ 192424 h 432866"/>
                  <a:gd name="connsiteX12" fmla="*/ 32056 w 785421"/>
                  <a:gd name="connsiteY12" fmla="*/ 205124 h 432866"/>
                  <a:gd name="connsiteX13" fmla="*/ 35231 w 785421"/>
                  <a:gd name="connsiteY13" fmla="*/ 278149 h 432866"/>
                  <a:gd name="connsiteX14" fmla="*/ 47931 w 785421"/>
                  <a:gd name="connsiteY14" fmla="*/ 297199 h 432866"/>
                  <a:gd name="connsiteX15" fmla="*/ 76506 w 785421"/>
                  <a:gd name="connsiteY15" fmla="*/ 328949 h 432866"/>
                  <a:gd name="connsiteX16" fmla="*/ 86031 w 785421"/>
                  <a:gd name="connsiteY16" fmla="*/ 335299 h 432866"/>
                  <a:gd name="connsiteX17" fmla="*/ 238431 w 785421"/>
                  <a:gd name="connsiteY17" fmla="*/ 335299 h 432866"/>
                  <a:gd name="connsiteX18" fmla="*/ 247956 w 785421"/>
                  <a:gd name="connsiteY18" fmla="*/ 338474 h 432866"/>
                  <a:gd name="connsiteX19" fmla="*/ 286056 w 785421"/>
                  <a:gd name="connsiteY19" fmla="*/ 347999 h 432866"/>
                  <a:gd name="connsiteX20" fmla="*/ 305106 w 785421"/>
                  <a:gd name="connsiteY20" fmla="*/ 354349 h 432866"/>
                  <a:gd name="connsiteX21" fmla="*/ 336856 w 785421"/>
                  <a:gd name="connsiteY21" fmla="*/ 357524 h 432866"/>
                  <a:gd name="connsiteX22" fmla="*/ 349556 w 785421"/>
                  <a:gd name="connsiteY22" fmla="*/ 360699 h 432866"/>
                  <a:gd name="connsiteX23" fmla="*/ 359081 w 785421"/>
                  <a:gd name="connsiteY23" fmla="*/ 363874 h 432866"/>
                  <a:gd name="connsiteX24" fmla="*/ 384481 w 785421"/>
                  <a:gd name="connsiteY24" fmla="*/ 370224 h 432866"/>
                  <a:gd name="connsiteX25" fmla="*/ 394006 w 785421"/>
                  <a:gd name="connsiteY25" fmla="*/ 376574 h 432866"/>
                  <a:gd name="connsiteX26" fmla="*/ 428931 w 785421"/>
                  <a:gd name="connsiteY26" fmla="*/ 382924 h 432866"/>
                  <a:gd name="connsiteX27" fmla="*/ 451156 w 785421"/>
                  <a:gd name="connsiteY27" fmla="*/ 389274 h 432866"/>
                  <a:gd name="connsiteX28" fmla="*/ 486081 w 785421"/>
                  <a:gd name="connsiteY28" fmla="*/ 398799 h 432866"/>
                  <a:gd name="connsiteX29" fmla="*/ 514656 w 785421"/>
                  <a:gd name="connsiteY29" fmla="*/ 401974 h 432866"/>
                  <a:gd name="connsiteX30" fmla="*/ 527356 w 785421"/>
                  <a:gd name="connsiteY30" fmla="*/ 405149 h 432866"/>
                  <a:gd name="connsiteX31" fmla="*/ 549581 w 785421"/>
                  <a:gd name="connsiteY31" fmla="*/ 408324 h 432866"/>
                  <a:gd name="connsiteX32" fmla="*/ 559106 w 785421"/>
                  <a:gd name="connsiteY32" fmla="*/ 414674 h 432866"/>
                  <a:gd name="connsiteX33" fmla="*/ 587681 w 785421"/>
                  <a:gd name="connsiteY33" fmla="*/ 417849 h 432866"/>
                  <a:gd name="connsiteX34" fmla="*/ 711506 w 785421"/>
                  <a:gd name="connsiteY34" fmla="*/ 417849 h 432866"/>
                  <a:gd name="connsiteX35" fmla="*/ 721031 w 785421"/>
                  <a:gd name="connsiteY35" fmla="*/ 414674 h 432866"/>
                  <a:gd name="connsiteX36" fmla="*/ 740081 w 785421"/>
                  <a:gd name="connsiteY36" fmla="*/ 401974 h 432866"/>
                  <a:gd name="connsiteX37" fmla="*/ 752781 w 785421"/>
                  <a:gd name="connsiteY37" fmla="*/ 392449 h 432866"/>
                  <a:gd name="connsiteX38" fmla="*/ 765481 w 785421"/>
                  <a:gd name="connsiteY38" fmla="*/ 373399 h 432866"/>
                  <a:gd name="connsiteX39" fmla="*/ 781356 w 785421"/>
                  <a:gd name="connsiteY39" fmla="*/ 338474 h 432866"/>
                  <a:gd name="connsiteX40" fmla="*/ 775006 w 785421"/>
                  <a:gd name="connsiteY40" fmla="*/ 233699 h 432866"/>
                  <a:gd name="connsiteX41" fmla="*/ 771831 w 785421"/>
                  <a:gd name="connsiteY41" fmla="*/ 224174 h 432866"/>
                  <a:gd name="connsiteX42" fmla="*/ 762306 w 785421"/>
                  <a:gd name="connsiteY42" fmla="*/ 170199 h 432866"/>
                  <a:gd name="connsiteX43" fmla="*/ 755956 w 785421"/>
                  <a:gd name="connsiteY43" fmla="*/ 160674 h 432866"/>
                  <a:gd name="connsiteX44" fmla="*/ 749606 w 785421"/>
                  <a:gd name="connsiteY44" fmla="*/ 147974 h 432866"/>
                  <a:gd name="connsiteX45" fmla="*/ 740081 w 785421"/>
                  <a:gd name="connsiteY45" fmla="*/ 138449 h 432866"/>
                  <a:gd name="connsiteX46" fmla="*/ 711506 w 785421"/>
                  <a:gd name="connsiteY46" fmla="*/ 125749 h 432866"/>
                  <a:gd name="connsiteX47" fmla="*/ 682931 w 785421"/>
                  <a:gd name="connsiteY47" fmla="*/ 109874 h 432866"/>
                  <a:gd name="connsiteX48" fmla="*/ 670231 w 785421"/>
                  <a:gd name="connsiteY48" fmla="*/ 106699 h 432866"/>
                  <a:gd name="connsiteX49" fmla="*/ 644831 w 785421"/>
                  <a:gd name="connsiteY49" fmla="*/ 93999 h 432866"/>
                  <a:gd name="connsiteX50" fmla="*/ 622606 w 785421"/>
                  <a:gd name="connsiteY50" fmla="*/ 87649 h 432866"/>
                  <a:gd name="connsiteX51" fmla="*/ 613081 w 785421"/>
                  <a:gd name="connsiteY51" fmla="*/ 84474 h 432866"/>
                  <a:gd name="connsiteX52" fmla="*/ 587681 w 785421"/>
                  <a:gd name="connsiteY52" fmla="*/ 71774 h 432866"/>
                  <a:gd name="connsiteX53" fmla="*/ 543231 w 785421"/>
                  <a:gd name="connsiteY53" fmla="*/ 59074 h 432866"/>
                  <a:gd name="connsiteX54" fmla="*/ 530531 w 785421"/>
                  <a:gd name="connsiteY54" fmla="*/ 52724 h 432866"/>
                  <a:gd name="connsiteX55" fmla="*/ 521006 w 785421"/>
                  <a:gd name="connsiteY55" fmla="*/ 49549 h 432866"/>
                  <a:gd name="connsiteX56" fmla="*/ 492431 w 785421"/>
                  <a:gd name="connsiteY56" fmla="*/ 43199 h 432866"/>
                  <a:gd name="connsiteX57" fmla="*/ 432106 w 785421"/>
                  <a:gd name="connsiteY57" fmla="*/ 33674 h 432866"/>
                  <a:gd name="connsiteX58" fmla="*/ 413056 w 785421"/>
                  <a:gd name="connsiteY58" fmla="*/ 30499 h 432866"/>
                  <a:gd name="connsiteX59" fmla="*/ 400356 w 785421"/>
                  <a:gd name="connsiteY59" fmla="*/ 27324 h 432866"/>
                  <a:gd name="connsiteX60" fmla="*/ 359081 w 785421"/>
                  <a:gd name="connsiteY60" fmla="*/ 24149 h 432866"/>
                  <a:gd name="connsiteX61" fmla="*/ 333681 w 785421"/>
                  <a:gd name="connsiteY61" fmla="*/ 20974 h 432866"/>
                  <a:gd name="connsiteX62" fmla="*/ 289231 w 785421"/>
                  <a:gd name="connsiteY62" fmla="*/ 17799 h 432866"/>
                  <a:gd name="connsiteX63" fmla="*/ 279706 w 785421"/>
                  <a:gd name="connsiteY63" fmla="*/ 14624 h 432866"/>
                  <a:gd name="connsiteX64" fmla="*/ 127306 w 785421"/>
                  <a:gd name="connsiteY64" fmla="*/ 14624 h 432866"/>
                  <a:gd name="connsiteX65" fmla="*/ 76506 w 785421"/>
                  <a:gd name="connsiteY65" fmla="*/ 24149 h 4328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785421" h="432866">
                    <a:moveTo>
                      <a:pt x="76506" y="24149"/>
                    </a:moveTo>
                    <a:lnTo>
                      <a:pt x="76506" y="24149"/>
                    </a:lnTo>
                    <a:cubicBezTo>
                      <a:pt x="68039" y="28382"/>
                      <a:pt x="59325" y="32153"/>
                      <a:pt x="51106" y="36849"/>
                    </a:cubicBezTo>
                    <a:cubicBezTo>
                      <a:pt x="44480" y="40635"/>
                      <a:pt x="38406" y="45316"/>
                      <a:pt x="32056" y="49549"/>
                    </a:cubicBezTo>
                    <a:cubicBezTo>
                      <a:pt x="18128" y="58834"/>
                      <a:pt x="25584" y="53609"/>
                      <a:pt x="9831" y="65424"/>
                    </a:cubicBezTo>
                    <a:cubicBezTo>
                      <a:pt x="8773" y="68599"/>
                      <a:pt x="8153" y="71956"/>
                      <a:pt x="6656" y="74949"/>
                    </a:cubicBezTo>
                    <a:cubicBezTo>
                      <a:pt x="4949" y="78362"/>
                      <a:pt x="686" y="80677"/>
                      <a:pt x="306" y="84474"/>
                    </a:cubicBezTo>
                    <a:cubicBezTo>
                      <a:pt x="0" y="87531"/>
                      <a:pt x="5074" y="117036"/>
                      <a:pt x="6656" y="122574"/>
                    </a:cubicBezTo>
                    <a:cubicBezTo>
                      <a:pt x="9414" y="132228"/>
                      <a:pt x="13746" y="141409"/>
                      <a:pt x="16181" y="151149"/>
                    </a:cubicBezTo>
                    <a:cubicBezTo>
                      <a:pt x="17239" y="155382"/>
                      <a:pt x="18102" y="159669"/>
                      <a:pt x="19356" y="163849"/>
                    </a:cubicBezTo>
                    <a:cubicBezTo>
                      <a:pt x="21279" y="170260"/>
                      <a:pt x="23589" y="176549"/>
                      <a:pt x="25706" y="182899"/>
                    </a:cubicBezTo>
                    <a:cubicBezTo>
                      <a:pt x="26764" y="186074"/>
                      <a:pt x="28069" y="189177"/>
                      <a:pt x="28881" y="192424"/>
                    </a:cubicBezTo>
                    <a:lnTo>
                      <a:pt x="32056" y="205124"/>
                    </a:lnTo>
                    <a:cubicBezTo>
                      <a:pt x="33114" y="229466"/>
                      <a:pt x="31091" y="254139"/>
                      <a:pt x="35231" y="278149"/>
                    </a:cubicBezTo>
                    <a:cubicBezTo>
                      <a:pt x="36528" y="285670"/>
                      <a:pt x="43352" y="291094"/>
                      <a:pt x="47931" y="297199"/>
                    </a:cubicBezTo>
                    <a:cubicBezTo>
                      <a:pt x="56129" y="308130"/>
                      <a:pt x="65110" y="321352"/>
                      <a:pt x="76506" y="328949"/>
                    </a:cubicBezTo>
                    <a:lnTo>
                      <a:pt x="86031" y="335299"/>
                    </a:lnTo>
                    <a:cubicBezTo>
                      <a:pt x="154697" y="329577"/>
                      <a:pt x="133573" y="329922"/>
                      <a:pt x="238431" y="335299"/>
                    </a:cubicBezTo>
                    <a:cubicBezTo>
                      <a:pt x="241773" y="335470"/>
                      <a:pt x="244722" y="337612"/>
                      <a:pt x="247956" y="338474"/>
                    </a:cubicBezTo>
                    <a:cubicBezTo>
                      <a:pt x="260605" y="341847"/>
                      <a:pt x="273637" y="343859"/>
                      <a:pt x="286056" y="347999"/>
                    </a:cubicBezTo>
                    <a:cubicBezTo>
                      <a:pt x="292406" y="350116"/>
                      <a:pt x="298446" y="353683"/>
                      <a:pt x="305106" y="354349"/>
                    </a:cubicBezTo>
                    <a:lnTo>
                      <a:pt x="336856" y="357524"/>
                    </a:lnTo>
                    <a:cubicBezTo>
                      <a:pt x="341089" y="358582"/>
                      <a:pt x="345360" y="359500"/>
                      <a:pt x="349556" y="360699"/>
                    </a:cubicBezTo>
                    <a:cubicBezTo>
                      <a:pt x="352774" y="361618"/>
                      <a:pt x="355852" y="362993"/>
                      <a:pt x="359081" y="363874"/>
                    </a:cubicBezTo>
                    <a:cubicBezTo>
                      <a:pt x="367501" y="366170"/>
                      <a:pt x="384481" y="370224"/>
                      <a:pt x="384481" y="370224"/>
                    </a:cubicBezTo>
                    <a:cubicBezTo>
                      <a:pt x="387656" y="372341"/>
                      <a:pt x="390593" y="374867"/>
                      <a:pt x="394006" y="376574"/>
                    </a:cubicBezTo>
                    <a:cubicBezTo>
                      <a:pt x="403795" y="381468"/>
                      <a:pt x="420175" y="381830"/>
                      <a:pt x="428931" y="382924"/>
                    </a:cubicBezTo>
                    <a:cubicBezTo>
                      <a:pt x="451769" y="390537"/>
                      <a:pt x="423249" y="381301"/>
                      <a:pt x="451156" y="389274"/>
                    </a:cubicBezTo>
                    <a:cubicBezTo>
                      <a:pt x="465078" y="393252"/>
                      <a:pt x="467559" y="396741"/>
                      <a:pt x="486081" y="398799"/>
                    </a:cubicBezTo>
                    <a:lnTo>
                      <a:pt x="514656" y="401974"/>
                    </a:lnTo>
                    <a:cubicBezTo>
                      <a:pt x="518889" y="403032"/>
                      <a:pt x="523063" y="404368"/>
                      <a:pt x="527356" y="405149"/>
                    </a:cubicBezTo>
                    <a:cubicBezTo>
                      <a:pt x="534719" y="406488"/>
                      <a:pt x="542413" y="406174"/>
                      <a:pt x="549581" y="408324"/>
                    </a:cubicBezTo>
                    <a:cubicBezTo>
                      <a:pt x="553236" y="409420"/>
                      <a:pt x="555404" y="413749"/>
                      <a:pt x="559106" y="414674"/>
                    </a:cubicBezTo>
                    <a:cubicBezTo>
                      <a:pt x="568403" y="416998"/>
                      <a:pt x="578156" y="416791"/>
                      <a:pt x="587681" y="417849"/>
                    </a:cubicBezTo>
                    <a:cubicBezTo>
                      <a:pt x="632733" y="432866"/>
                      <a:pt x="601050" y="423513"/>
                      <a:pt x="711506" y="417849"/>
                    </a:cubicBezTo>
                    <a:cubicBezTo>
                      <a:pt x="714848" y="417678"/>
                      <a:pt x="718105" y="416299"/>
                      <a:pt x="721031" y="414674"/>
                    </a:cubicBezTo>
                    <a:cubicBezTo>
                      <a:pt x="727702" y="410968"/>
                      <a:pt x="733976" y="406553"/>
                      <a:pt x="740081" y="401974"/>
                    </a:cubicBezTo>
                    <a:cubicBezTo>
                      <a:pt x="744314" y="398799"/>
                      <a:pt x="749265" y="396404"/>
                      <a:pt x="752781" y="392449"/>
                    </a:cubicBezTo>
                    <a:cubicBezTo>
                      <a:pt x="757851" y="386745"/>
                      <a:pt x="762068" y="380225"/>
                      <a:pt x="765481" y="373399"/>
                    </a:cubicBezTo>
                    <a:cubicBezTo>
                      <a:pt x="779678" y="345006"/>
                      <a:pt x="775188" y="356979"/>
                      <a:pt x="781356" y="338474"/>
                    </a:cubicBezTo>
                    <a:cubicBezTo>
                      <a:pt x="779497" y="284550"/>
                      <a:pt x="785421" y="270151"/>
                      <a:pt x="775006" y="233699"/>
                    </a:cubicBezTo>
                    <a:cubicBezTo>
                      <a:pt x="774087" y="230481"/>
                      <a:pt x="772889" y="227349"/>
                      <a:pt x="771831" y="224174"/>
                    </a:cubicBezTo>
                    <a:cubicBezTo>
                      <a:pt x="770820" y="213057"/>
                      <a:pt x="770766" y="182889"/>
                      <a:pt x="762306" y="170199"/>
                    </a:cubicBezTo>
                    <a:cubicBezTo>
                      <a:pt x="760189" y="167024"/>
                      <a:pt x="757849" y="163987"/>
                      <a:pt x="755956" y="160674"/>
                    </a:cubicBezTo>
                    <a:cubicBezTo>
                      <a:pt x="753608" y="156565"/>
                      <a:pt x="752357" y="151825"/>
                      <a:pt x="749606" y="147974"/>
                    </a:cubicBezTo>
                    <a:cubicBezTo>
                      <a:pt x="746996" y="144320"/>
                      <a:pt x="743530" y="141324"/>
                      <a:pt x="740081" y="138449"/>
                    </a:cubicBezTo>
                    <a:cubicBezTo>
                      <a:pt x="714233" y="116909"/>
                      <a:pt x="753039" y="153438"/>
                      <a:pt x="711506" y="125749"/>
                    </a:cubicBezTo>
                    <a:cubicBezTo>
                      <a:pt x="694450" y="114378"/>
                      <a:pt x="697600" y="114065"/>
                      <a:pt x="682931" y="109874"/>
                    </a:cubicBezTo>
                    <a:cubicBezTo>
                      <a:pt x="678735" y="108675"/>
                      <a:pt x="674464" y="107757"/>
                      <a:pt x="670231" y="106699"/>
                    </a:cubicBezTo>
                    <a:cubicBezTo>
                      <a:pt x="658564" y="98921"/>
                      <a:pt x="660365" y="99177"/>
                      <a:pt x="644831" y="93999"/>
                    </a:cubicBezTo>
                    <a:cubicBezTo>
                      <a:pt x="637522" y="91563"/>
                      <a:pt x="629986" y="89863"/>
                      <a:pt x="622606" y="87649"/>
                    </a:cubicBezTo>
                    <a:cubicBezTo>
                      <a:pt x="619400" y="86687"/>
                      <a:pt x="616074" y="85971"/>
                      <a:pt x="613081" y="84474"/>
                    </a:cubicBezTo>
                    <a:cubicBezTo>
                      <a:pt x="593425" y="74646"/>
                      <a:pt x="615147" y="80014"/>
                      <a:pt x="587681" y="71774"/>
                    </a:cubicBezTo>
                    <a:cubicBezTo>
                      <a:pt x="564193" y="64727"/>
                      <a:pt x="572773" y="73845"/>
                      <a:pt x="543231" y="59074"/>
                    </a:cubicBezTo>
                    <a:cubicBezTo>
                      <a:pt x="538998" y="56957"/>
                      <a:pt x="534881" y="54588"/>
                      <a:pt x="530531" y="52724"/>
                    </a:cubicBezTo>
                    <a:cubicBezTo>
                      <a:pt x="527455" y="51406"/>
                      <a:pt x="524224" y="50468"/>
                      <a:pt x="521006" y="49549"/>
                    </a:cubicBezTo>
                    <a:cubicBezTo>
                      <a:pt x="510544" y="46560"/>
                      <a:pt x="503343" y="45381"/>
                      <a:pt x="492431" y="43199"/>
                    </a:cubicBezTo>
                    <a:cubicBezTo>
                      <a:pt x="468183" y="27034"/>
                      <a:pt x="489409" y="38883"/>
                      <a:pt x="432106" y="33674"/>
                    </a:cubicBezTo>
                    <a:cubicBezTo>
                      <a:pt x="425695" y="33091"/>
                      <a:pt x="419369" y="31762"/>
                      <a:pt x="413056" y="30499"/>
                    </a:cubicBezTo>
                    <a:cubicBezTo>
                      <a:pt x="408777" y="29643"/>
                      <a:pt x="404690" y="27834"/>
                      <a:pt x="400356" y="27324"/>
                    </a:cubicBezTo>
                    <a:cubicBezTo>
                      <a:pt x="386652" y="25712"/>
                      <a:pt x="372818" y="25457"/>
                      <a:pt x="359081" y="24149"/>
                    </a:cubicBezTo>
                    <a:cubicBezTo>
                      <a:pt x="350587" y="23340"/>
                      <a:pt x="342179" y="21747"/>
                      <a:pt x="333681" y="20974"/>
                    </a:cubicBezTo>
                    <a:cubicBezTo>
                      <a:pt x="318888" y="19629"/>
                      <a:pt x="304048" y="18857"/>
                      <a:pt x="289231" y="17799"/>
                    </a:cubicBezTo>
                    <a:cubicBezTo>
                      <a:pt x="286056" y="16741"/>
                      <a:pt x="282924" y="15543"/>
                      <a:pt x="279706" y="14624"/>
                    </a:cubicBezTo>
                    <a:cubicBezTo>
                      <a:pt x="228521" y="0"/>
                      <a:pt x="199820" y="12976"/>
                      <a:pt x="127306" y="14624"/>
                    </a:cubicBezTo>
                    <a:cubicBezTo>
                      <a:pt x="79713" y="21423"/>
                      <a:pt x="84973" y="22562"/>
                      <a:pt x="76506" y="2414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6" name="65 Forma libre"/>
              <p:cNvSpPr/>
              <p:nvPr/>
            </p:nvSpPr>
            <p:spPr>
              <a:xfrm>
                <a:off x="905939" y="6838950"/>
                <a:ext cx="341455" cy="222250"/>
              </a:xfrm>
              <a:custGeom>
                <a:avLst/>
                <a:gdLst>
                  <a:gd name="connsiteX0" fmla="*/ 6350 w 341455"/>
                  <a:gd name="connsiteY0" fmla="*/ 19050 h 222250"/>
                  <a:gd name="connsiteX1" fmla="*/ 6350 w 341455"/>
                  <a:gd name="connsiteY1" fmla="*/ 19050 h 222250"/>
                  <a:gd name="connsiteX2" fmla="*/ 0 w 341455"/>
                  <a:gd name="connsiteY2" fmla="*/ 104775 h 222250"/>
                  <a:gd name="connsiteX3" fmla="*/ 3175 w 341455"/>
                  <a:gd name="connsiteY3" fmla="*/ 142875 h 222250"/>
                  <a:gd name="connsiteX4" fmla="*/ 6350 w 341455"/>
                  <a:gd name="connsiteY4" fmla="*/ 158750 h 222250"/>
                  <a:gd name="connsiteX5" fmla="*/ 15875 w 341455"/>
                  <a:gd name="connsiteY5" fmla="*/ 165100 h 222250"/>
                  <a:gd name="connsiteX6" fmla="*/ 34925 w 341455"/>
                  <a:gd name="connsiteY6" fmla="*/ 171450 h 222250"/>
                  <a:gd name="connsiteX7" fmla="*/ 44450 w 341455"/>
                  <a:gd name="connsiteY7" fmla="*/ 174625 h 222250"/>
                  <a:gd name="connsiteX8" fmla="*/ 73025 w 341455"/>
                  <a:gd name="connsiteY8" fmla="*/ 177800 h 222250"/>
                  <a:gd name="connsiteX9" fmla="*/ 104775 w 341455"/>
                  <a:gd name="connsiteY9" fmla="*/ 184150 h 222250"/>
                  <a:gd name="connsiteX10" fmla="*/ 123825 w 341455"/>
                  <a:gd name="connsiteY10" fmla="*/ 190500 h 222250"/>
                  <a:gd name="connsiteX11" fmla="*/ 146050 w 341455"/>
                  <a:gd name="connsiteY11" fmla="*/ 196850 h 222250"/>
                  <a:gd name="connsiteX12" fmla="*/ 155575 w 341455"/>
                  <a:gd name="connsiteY12" fmla="*/ 203200 h 222250"/>
                  <a:gd name="connsiteX13" fmla="*/ 184150 w 341455"/>
                  <a:gd name="connsiteY13" fmla="*/ 206375 h 222250"/>
                  <a:gd name="connsiteX14" fmla="*/ 257175 w 341455"/>
                  <a:gd name="connsiteY14" fmla="*/ 212725 h 222250"/>
                  <a:gd name="connsiteX15" fmla="*/ 298450 w 341455"/>
                  <a:gd name="connsiteY15" fmla="*/ 222250 h 222250"/>
                  <a:gd name="connsiteX16" fmla="*/ 317500 w 341455"/>
                  <a:gd name="connsiteY16" fmla="*/ 215900 h 222250"/>
                  <a:gd name="connsiteX17" fmla="*/ 327025 w 341455"/>
                  <a:gd name="connsiteY17" fmla="*/ 212725 h 222250"/>
                  <a:gd name="connsiteX18" fmla="*/ 333375 w 341455"/>
                  <a:gd name="connsiteY18" fmla="*/ 203200 h 222250"/>
                  <a:gd name="connsiteX19" fmla="*/ 333375 w 341455"/>
                  <a:gd name="connsiteY19" fmla="*/ 152400 h 222250"/>
                  <a:gd name="connsiteX20" fmla="*/ 327025 w 341455"/>
                  <a:gd name="connsiteY20" fmla="*/ 88900 h 222250"/>
                  <a:gd name="connsiteX21" fmla="*/ 323850 w 341455"/>
                  <a:gd name="connsiteY21" fmla="*/ 44450 h 222250"/>
                  <a:gd name="connsiteX22" fmla="*/ 314325 w 341455"/>
                  <a:gd name="connsiteY22" fmla="*/ 38100 h 222250"/>
                  <a:gd name="connsiteX23" fmla="*/ 301625 w 341455"/>
                  <a:gd name="connsiteY23" fmla="*/ 34925 h 222250"/>
                  <a:gd name="connsiteX24" fmla="*/ 263525 w 341455"/>
                  <a:gd name="connsiteY24" fmla="*/ 28575 h 222250"/>
                  <a:gd name="connsiteX25" fmla="*/ 254000 w 341455"/>
                  <a:gd name="connsiteY25" fmla="*/ 25400 h 222250"/>
                  <a:gd name="connsiteX26" fmla="*/ 244475 w 341455"/>
                  <a:gd name="connsiteY26" fmla="*/ 19050 h 222250"/>
                  <a:gd name="connsiteX27" fmla="*/ 225425 w 341455"/>
                  <a:gd name="connsiteY27" fmla="*/ 15875 h 222250"/>
                  <a:gd name="connsiteX28" fmla="*/ 215900 w 341455"/>
                  <a:gd name="connsiteY28" fmla="*/ 12700 h 222250"/>
                  <a:gd name="connsiteX29" fmla="*/ 196850 w 341455"/>
                  <a:gd name="connsiteY29" fmla="*/ 9525 h 222250"/>
                  <a:gd name="connsiteX30" fmla="*/ 180975 w 341455"/>
                  <a:gd name="connsiteY30" fmla="*/ 6350 h 222250"/>
                  <a:gd name="connsiteX31" fmla="*/ 155575 w 341455"/>
                  <a:gd name="connsiteY31" fmla="*/ 3175 h 222250"/>
                  <a:gd name="connsiteX32" fmla="*/ 136525 w 341455"/>
                  <a:gd name="connsiteY32" fmla="*/ 0 h 222250"/>
                  <a:gd name="connsiteX33" fmla="*/ 57150 w 341455"/>
                  <a:gd name="connsiteY33" fmla="*/ 3175 h 222250"/>
                  <a:gd name="connsiteX34" fmla="*/ 34925 w 341455"/>
                  <a:gd name="connsiteY34" fmla="*/ 6350 h 222250"/>
                  <a:gd name="connsiteX35" fmla="*/ 6350 w 341455"/>
                  <a:gd name="connsiteY35" fmla="*/ 19050 h 222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41455" h="222250">
                    <a:moveTo>
                      <a:pt x="6350" y="19050"/>
                    </a:moveTo>
                    <a:lnTo>
                      <a:pt x="6350" y="19050"/>
                    </a:lnTo>
                    <a:cubicBezTo>
                      <a:pt x="4329" y="41282"/>
                      <a:pt x="0" y="85254"/>
                      <a:pt x="0" y="104775"/>
                    </a:cubicBezTo>
                    <a:cubicBezTo>
                      <a:pt x="0" y="117519"/>
                      <a:pt x="1686" y="130218"/>
                      <a:pt x="3175" y="142875"/>
                    </a:cubicBezTo>
                    <a:cubicBezTo>
                      <a:pt x="3806" y="148234"/>
                      <a:pt x="3673" y="154065"/>
                      <a:pt x="6350" y="158750"/>
                    </a:cubicBezTo>
                    <a:cubicBezTo>
                      <a:pt x="8243" y="162063"/>
                      <a:pt x="12388" y="163550"/>
                      <a:pt x="15875" y="165100"/>
                    </a:cubicBezTo>
                    <a:cubicBezTo>
                      <a:pt x="21992" y="167818"/>
                      <a:pt x="28575" y="169333"/>
                      <a:pt x="34925" y="171450"/>
                    </a:cubicBezTo>
                    <a:cubicBezTo>
                      <a:pt x="38100" y="172508"/>
                      <a:pt x="41124" y="174255"/>
                      <a:pt x="44450" y="174625"/>
                    </a:cubicBezTo>
                    <a:lnTo>
                      <a:pt x="73025" y="177800"/>
                    </a:lnTo>
                    <a:cubicBezTo>
                      <a:pt x="99439" y="186605"/>
                      <a:pt x="57347" y="173205"/>
                      <a:pt x="104775" y="184150"/>
                    </a:cubicBezTo>
                    <a:cubicBezTo>
                      <a:pt x="111297" y="185655"/>
                      <a:pt x="117475" y="188383"/>
                      <a:pt x="123825" y="190500"/>
                    </a:cubicBezTo>
                    <a:cubicBezTo>
                      <a:pt x="137490" y="195055"/>
                      <a:pt x="130103" y="192863"/>
                      <a:pt x="146050" y="196850"/>
                    </a:cubicBezTo>
                    <a:cubicBezTo>
                      <a:pt x="149225" y="198967"/>
                      <a:pt x="151873" y="202275"/>
                      <a:pt x="155575" y="203200"/>
                    </a:cubicBezTo>
                    <a:cubicBezTo>
                      <a:pt x="164872" y="205524"/>
                      <a:pt x="174608" y="205480"/>
                      <a:pt x="184150" y="206375"/>
                    </a:cubicBezTo>
                    <a:lnTo>
                      <a:pt x="257175" y="212725"/>
                    </a:lnTo>
                    <a:cubicBezTo>
                      <a:pt x="292207" y="219731"/>
                      <a:pt x="278686" y="215662"/>
                      <a:pt x="298450" y="222250"/>
                    </a:cubicBezTo>
                    <a:lnTo>
                      <a:pt x="317500" y="215900"/>
                    </a:lnTo>
                    <a:lnTo>
                      <a:pt x="327025" y="212725"/>
                    </a:lnTo>
                    <a:cubicBezTo>
                      <a:pt x="329142" y="209550"/>
                      <a:pt x="331668" y="206613"/>
                      <a:pt x="333375" y="203200"/>
                    </a:cubicBezTo>
                    <a:cubicBezTo>
                      <a:pt x="341455" y="187040"/>
                      <a:pt x="334575" y="170394"/>
                      <a:pt x="333375" y="152400"/>
                    </a:cubicBezTo>
                    <a:cubicBezTo>
                      <a:pt x="329442" y="93398"/>
                      <a:pt x="336004" y="115836"/>
                      <a:pt x="327025" y="88900"/>
                    </a:cubicBezTo>
                    <a:cubicBezTo>
                      <a:pt x="325967" y="74083"/>
                      <a:pt x="327453" y="58861"/>
                      <a:pt x="323850" y="44450"/>
                    </a:cubicBezTo>
                    <a:cubicBezTo>
                      <a:pt x="322925" y="40748"/>
                      <a:pt x="317832" y="39603"/>
                      <a:pt x="314325" y="38100"/>
                    </a:cubicBezTo>
                    <a:cubicBezTo>
                      <a:pt x="310314" y="36381"/>
                      <a:pt x="305821" y="36124"/>
                      <a:pt x="301625" y="34925"/>
                    </a:cubicBezTo>
                    <a:cubicBezTo>
                      <a:pt x="277931" y="28155"/>
                      <a:pt x="309965" y="33735"/>
                      <a:pt x="263525" y="28575"/>
                    </a:cubicBezTo>
                    <a:cubicBezTo>
                      <a:pt x="260350" y="27517"/>
                      <a:pt x="256993" y="26897"/>
                      <a:pt x="254000" y="25400"/>
                    </a:cubicBezTo>
                    <a:cubicBezTo>
                      <a:pt x="250587" y="23693"/>
                      <a:pt x="248095" y="20257"/>
                      <a:pt x="244475" y="19050"/>
                    </a:cubicBezTo>
                    <a:cubicBezTo>
                      <a:pt x="238368" y="17014"/>
                      <a:pt x="231709" y="17272"/>
                      <a:pt x="225425" y="15875"/>
                    </a:cubicBezTo>
                    <a:cubicBezTo>
                      <a:pt x="222158" y="15149"/>
                      <a:pt x="219167" y="13426"/>
                      <a:pt x="215900" y="12700"/>
                    </a:cubicBezTo>
                    <a:cubicBezTo>
                      <a:pt x="209616" y="11303"/>
                      <a:pt x="203184" y="10677"/>
                      <a:pt x="196850" y="9525"/>
                    </a:cubicBezTo>
                    <a:cubicBezTo>
                      <a:pt x="191541" y="8560"/>
                      <a:pt x="186309" y="7171"/>
                      <a:pt x="180975" y="6350"/>
                    </a:cubicBezTo>
                    <a:cubicBezTo>
                      <a:pt x="172542" y="5053"/>
                      <a:pt x="164022" y="4382"/>
                      <a:pt x="155575" y="3175"/>
                    </a:cubicBezTo>
                    <a:cubicBezTo>
                      <a:pt x="149202" y="2265"/>
                      <a:pt x="142875" y="1058"/>
                      <a:pt x="136525" y="0"/>
                    </a:cubicBezTo>
                    <a:cubicBezTo>
                      <a:pt x="110067" y="1058"/>
                      <a:pt x="83578" y="1523"/>
                      <a:pt x="57150" y="3175"/>
                    </a:cubicBezTo>
                    <a:cubicBezTo>
                      <a:pt x="49681" y="3642"/>
                      <a:pt x="42217" y="4667"/>
                      <a:pt x="34925" y="6350"/>
                    </a:cubicBezTo>
                    <a:cubicBezTo>
                      <a:pt x="4508" y="13369"/>
                      <a:pt x="11112" y="16933"/>
                      <a:pt x="6350" y="1905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7" name="66 Forma libre"/>
              <p:cNvSpPr/>
              <p:nvPr/>
            </p:nvSpPr>
            <p:spPr>
              <a:xfrm>
                <a:off x="827499" y="7123862"/>
                <a:ext cx="87965" cy="130531"/>
              </a:xfrm>
              <a:custGeom>
                <a:avLst/>
                <a:gdLst>
                  <a:gd name="connsiteX0" fmla="*/ 5415 w 87965"/>
                  <a:gd name="connsiteY0" fmla="*/ 16713 h 130531"/>
                  <a:gd name="connsiteX1" fmla="*/ 5415 w 87965"/>
                  <a:gd name="connsiteY1" fmla="*/ 16713 h 130531"/>
                  <a:gd name="connsiteX2" fmla="*/ 5415 w 87965"/>
                  <a:gd name="connsiteY2" fmla="*/ 83388 h 130531"/>
                  <a:gd name="connsiteX3" fmla="*/ 8590 w 87965"/>
                  <a:gd name="connsiteY3" fmla="*/ 118313 h 130531"/>
                  <a:gd name="connsiteX4" fmla="*/ 46690 w 87965"/>
                  <a:gd name="connsiteY4" fmla="*/ 121488 h 130531"/>
                  <a:gd name="connsiteX5" fmla="*/ 78440 w 87965"/>
                  <a:gd name="connsiteY5" fmla="*/ 121488 h 130531"/>
                  <a:gd name="connsiteX6" fmla="*/ 81615 w 87965"/>
                  <a:gd name="connsiteY6" fmla="*/ 51638 h 130531"/>
                  <a:gd name="connsiteX7" fmla="*/ 87965 w 87965"/>
                  <a:gd name="connsiteY7" fmla="*/ 32588 h 130531"/>
                  <a:gd name="connsiteX8" fmla="*/ 84790 w 87965"/>
                  <a:gd name="connsiteY8" fmla="*/ 16713 h 130531"/>
                  <a:gd name="connsiteX9" fmla="*/ 75265 w 87965"/>
                  <a:gd name="connsiteY9" fmla="*/ 13538 h 130531"/>
                  <a:gd name="connsiteX10" fmla="*/ 30815 w 87965"/>
                  <a:gd name="connsiteY10" fmla="*/ 10363 h 130531"/>
                  <a:gd name="connsiteX11" fmla="*/ 5415 w 87965"/>
                  <a:gd name="connsiteY11" fmla="*/ 16713 h 13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965" h="130531">
                    <a:moveTo>
                      <a:pt x="5415" y="16713"/>
                    </a:moveTo>
                    <a:lnTo>
                      <a:pt x="5415" y="16713"/>
                    </a:lnTo>
                    <a:cubicBezTo>
                      <a:pt x="12983" y="84829"/>
                      <a:pt x="5415" y="0"/>
                      <a:pt x="5415" y="83388"/>
                    </a:cubicBezTo>
                    <a:cubicBezTo>
                      <a:pt x="5415" y="95078"/>
                      <a:pt x="0" y="110384"/>
                      <a:pt x="8590" y="118313"/>
                    </a:cubicBezTo>
                    <a:cubicBezTo>
                      <a:pt x="17954" y="126957"/>
                      <a:pt x="33990" y="120430"/>
                      <a:pt x="46690" y="121488"/>
                    </a:cubicBezTo>
                    <a:cubicBezTo>
                      <a:pt x="51671" y="122733"/>
                      <a:pt x="75688" y="130531"/>
                      <a:pt x="78440" y="121488"/>
                    </a:cubicBezTo>
                    <a:cubicBezTo>
                      <a:pt x="85226" y="99190"/>
                      <a:pt x="79132" y="74813"/>
                      <a:pt x="81615" y="51638"/>
                    </a:cubicBezTo>
                    <a:cubicBezTo>
                      <a:pt x="82328" y="44983"/>
                      <a:pt x="87965" y="32588"/>
                      <a:pt x="87965" y="32588"/>
                    </a:cubicBezTo>
                    <a:cubicBezTo>
                      <a:pt x="86907" y="27296"/>
                      <a:pt x="87783" y="21203"/>
                      <a:pt x="84790" y="16713"/>
                    </a:cubicBezTo>
                    <a:cubicBezTo>
                      <a:pt x="82934" y="13928"/>
                      <a:pt x="78589" y="13929"/>
                      <a:pt x="75265" y="13538"/>
                    </a:cubicBezTo>
                    <a:cubicBezTo>
                      <a:pt x="60512" y="11802"/>
                      <a:pt x="45632" y="11421"/>
                      <a:pt x="30815" y="10363"/>
                    </a:cubicBezTo>
                    <a:lnTo>
                      <a:pt x="5415" y="16713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8" name="67 Forma libre"/>
              <p:cNvSpPr/>
              <p:nvPr/>
            </p:nvSpPr>
            <p:spPr>
              <a:xfrm>
                <a:off x="991664" y="7137400"/>
                <a:ext cx="97021" cy="132837"/>
              </a:xfrm>
              <a:custGeom>
                <a:avLst/>
                <a:gdLst>
                  <a:gd name="connsiteX0" fmla="*/ 0 w 97021"/>
                  <a:gd name="connsiteY0" fmla="*/ 0 h 132837"/>
                  <a:gd name="connsiteX1" fmla="*/ 0 w 97021"/>
                  <a:gd name="connsiteY1" fmla="*/ 0 h 132837"/>
                  <a:gd name="connsiteX2" fmla="*/ 3175 w 97021"/>
                  <a:gd name="connsiteY2" fmla="*/ 28575 h 132837"/>
                  <a:gd name="connsiteX3" fmla="*/ 6350 w 97021"/>
                  <a:gd name="connsiteY3" fmla="*/ 38100 h 132837"/>
                  <a:gd name="connsiteX4" fmla="*/ 0 w 97021"/>
                  <a:gd name="connsiteY4" fmla="*/ 104775 h 132837"/>
                  <a:gd name="connsiteX5" fmla="*/ 6350 w 97021"/>
                  <a:gd name="connsiteY5" fmla="*/ 114300 h 132837"/>
                  <a:gd name="connsiteX6" fmla="*/ 79375 w 97021"/>
                  <a:gd name="connsiteY6" fmla="*/ 117475 h 132837"/>
                  <a:gd name="connsiteX7" fmla="*/ 85725 w 97021"/>
                  <a:gd name="connsiteY7" fmla="*/ 104775 h 132837"/>
                  <a:gd name="connsiteX8" fmla="*/ 85725 w 97021"/>
                  <a:gd name="connsiteY8" fmla="*/ 19050 h 132837"/>
                  <a:gd name="connsiteX9" fmla="*/ 79375 w 97021"/>
                  <a:gd name="connsiteY9" fmla="*/ 9525 h 132837"/>
                  <a:gd name="connsiteX10" fmla="*/ 34925 w 97021"/>
                  <a:gd name="connsiteY10" fmla="*/ 6350 h 132837"/>
                  <a:gd name="connsiteX11" fmla="*/ 0 w 97021"/>
                  <a:gd name="connsiteY11" fmla="*/ 0 h 132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97021" h="132837">
                    <a:moveTo>
                      <a:pt x="0" y="0"/>
                    </a:moveTo>
                    <a:lnTo>
                      <a:pt x="0" y="0"/>
                    </a:lnTo>
                    <a:cubicBezTo>
                      <a:pt x="1058" y="9525"/>
                      <a:pt x="1599" y="19122"/>
                      <a:pt x="3175" y="28575"/>
                    </a:cubicBezTo>
                    <a:cubicBezTo>
                      <a:pt x="3725" y="31876"/>
                      <a:pt x="6350" y="34753"/>
                      <a:pt x="6350" y="38100"/>
                    </a:cubicBezTo>
                    <a:cubicBezTo>
                      <a:pt x="6350" y="88510"/>
                      <a:pt x="8619" y="78918"/>
                      <a:pt x="0" y="104775"/>
                    </a:cubicBezTo>
                    <a:cubicBezTo>
                      <a:pt x="2117" y="107950"/>
                      <a:pt x="3652" y="111602"/>
                      <a:pt x="6350" y="114300"/>
                    </a:cubicBezTo>
                    <a:cubicBezTo>
                      <a:pt x="24887" y="132837"/>
                      <a:pt x="59949" y="118446"/>
                      <a:pt x="79375" y="117475"/>
                    </a:cubicBezTo>
                    <a:cubicBezTo>
                      <a:pt x="81492" y="113242"/>
                      <a:pt x="83861" y="109125"/>
                      <a:pt x="85725" y="104775"/>
                    </a:cubicBezTo>
                    <a:cubicBezTo>
                      <a:pt x="97021" y="78417"/>
                      <a:pt x="88415" y="43261"/>
                      <a:pt x="85725" y="19050"/>
                    </a:cubicBezTo>
                    <a:cubicBezTo>
                      <a:pt x="85304" y="15257"/>
                      <a:pt x="83077" y="10450"/>
                      <a:pt x="79375" y="9525"/>
                    </a:cubicBezTo>
                    <a:cubicBezTo>
                      <a:pt x="64964" y="5922"/>
                      <a:pt x="49742" y="7408"/>
                      <a:pt x="34925" y="635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9" name="68 Forma libre"/>
              <p:cNvSpPr/>
              <p:nvPr/>
            </p:nvSpPr>
            <p:spPr>
              <a:xfrm>
                <a:off x="1150414" y="7169150"/>
                <a:ext cx="88900" cy="120650"/>
              </a:xfrm>
              <a:custGeom>
                <a:avLst/>
                <a:gdLst>
                  <a:gd name="connsiteX0" fmla="*/ 0 w 88900"/>
                  <a:gd name="connsiteY0" fmla="*/ 0 h 120650"/>
                  <a:gd name="connsiteX1" fmla="*/ 0 w 88900"/>
                  <a:gd name="connsiteY1" fmla="*/ 0 h 120650"/>
                  <a:gd name="connsiteX2" fmla="*/ 6350 w 88900"/>
                  <a:gd name="connsiteY2" fmla="*/ 28575 h 120650"/>
                  <a:gd name="connsiteX3" fmla="*/ 9525 w 88900"/>
                  <a:gd name="connsiteY3" fmla="*/ 38100 h 120650"/>
                  <a:gd name="connsiteX4" fmla="*/ 3175 w 88900"/>
                  <a:gd name="connsiteY4" fmla="*/ 101600 h 120650"/>
                  <a:gd name="connsiteX5" fmla="*/ 25400 w 88900"/>
                  <a:gd name="connsiteY5" fmla="*/ 117475 h 120650"/>
                  <a:gd name="connsiteX6" fmla="*/ 34925 w 88900"/>
                  <a:gd name="connsiteY6" fmla="*/ 120650 h 120650"/>
                  <a:gd name="connsiteX7" fmla="*/ 60325 w 88900"/>
                  <a:gd name="connsiteY7" fmla="*/ 117475 h 120650"/>
                  <a:gd name="connsiteX8" fmla="*/ 69850 w 88900"/>
                  <a:gd name="connsiteY8" fmla="*/ 114300 h 120650"/>
                  <a:gd name="connsiteX9" fmla="*/ 88900 w 88900"/>
                  <a:gd name="connsiteY9" fmla="*/ 111125 h 120650"/>
                  <a:gd name="connsiteX10" fmla="*/ 85725 w 88900"/>
                  <a:gd name="connsiteY10" fmla="*/ 82550 h 120650"/>
                  <a:gd name="connsiteX11" fmla="*/ 79375 w 88900"/>
                  <a:gd name="connsiteY11" fmla="*/ 73025 h 120650"/>
                  <a:gd name="connsiteX12" fmla="*/ 76200 w 88900"/>
                  <a:gd name="connsiteY12" fmla="*/ 63500 h 120650"/>
                  <a:gd name="connsiteX13" fmla="*/ 66675 w 88900"/>
                  <a:gd name="connsiteY13" fmla="*/ 15875 h 120650"/>
                  <a:gd name="connsiteX14" fmla="*/ 57150 w 88900"/>
                  <a:gd name="connsiteY14" fmla="*/ 9525 h 120650"/>
                  <a:gd name="connsiteX15" fmla="*/ 0 w 88900"/>
                  <a:gd name="connsiteY15" fmla="*/ 0 h 12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8900" h="120650">
                    <a:moveTo>
                      <a:pt x="0" y="0"/>
                    </a:moveTo>
                    <a:lnTo>
                      <a:pt x="0" y="0"/>
                    </a:lnTo>
                    <a:cubicBezTo>
                      <a:pt x="2117" y="9525"/>
                      <a:pt x="3983" y="19109"/>
                      <a:pt x="6350" y="28575"/>
                    </a:cubicBezTo>
                    <a:cubicBezTo>
                      <a:pt x="7162" y="31822"/>
                      <a:pt x="9525" y="34753"/>
                      <a:pt x="9525" y="38100"/>
                    </a:cubicBezTo>
                    <a:cubicBezTo>
                      <a:pt x="9525" y="85301"/>
                      <a:pt x="11423" y="76855"/>
                      <a:pt x="3175" y="101600"/>
                    </a:cubicBezTo>
                    <a:cubicBezTo>
                      <a:pt x="8467" y="117475"/>
                      <a:pt x="3175" y="110067"/>
                      <a:pt x="25400" y="117475"/>
                    </a:cubicBezTo>
                    <a:lnTo>
                      <a:pt x="34925" y="120650"/>
                    </a:lnTo>
                    <a:cubicBezTo>
                      <a:pt x="43392" y="119592"/>
                      <a:pt x="51930" y="119001"/>
                      <a:pt x="60325" y="117475"/>
                    </a:cubicBezTo>
                    <a:cubicBezTo>
                      <a:pt x="63618" y="116876"/>
                      <a:pt x="66583" y="115026"/>
                      <a:pt x="69850" y="114300"/>
                    </a:cubicBezTo>
                    <a:cubicBezTo>
                      <a:pt x="76134" y="112903"/>
                      <a:pt x="82550" y="112183"/>
                      <a:pt x="88900" y="111125"/>
                    </a:cubicBezTo>
                    <a:cubicBezTo>
                      <a:pt x="87842" y="101600"/>
                      <a:pt x="88049" y="91847"/>
                      <a:pt x="85725" y="82550"/>
                    </a:cubicBezTo>
                    <a:cubicBezTo>
                      <a:pt x="84800" y="78848"/>
                      <a:pt x="81082" y="76438"/>
                      <a:pt x="79375" y="73025"/>
                    </a:cubicBezTo>
                    <a:cubicBezTo>
                      <a:pt x="77878" y="70032"/>
                      <a:pt x="77258" y="66675"/>
                      <a:pt x="76200" y="63500"/>
                    </a:cubicBezTo>
                    <a:cubicBezTo>
                      <a:pt x="74745" y="46043"/>
                      <a:pt x="79484" y="28684"/>
                      <a:pt x="66675" y="15875"/>
                    </a:cubicBezTo>
                    <a:cubicBezTo>
                      <a:pt x="63977" y="13177"/>
                      <a:pt x="60904" y="10208"/>
                      <a:pt x="57150" y="9525"/>
                    </a:cubicBezTo>
                    <a:cubicBezTo>
                      <a:pt x="48820" y="8010"/>
                      <a:pt x="9525" y="1588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0" name="69 Forma libre"/>
              <p:cNvSpPr/>
              <p:nvPr/>
            </p:nvSpPr>
            <p:spPr>
              <a:xfrm>
                <a:off x="801925" y="7318375"/>
                <a:ext cx="90017" cy="123803"/>
              </a:xfrm>
              <a:custGeom>
                <a:avLst/>
                <a:gdLst>
                  <a:gd name="connsiteX0" fmla="*/ 11939 w 90017"/>
                  <a:gd name="connsiteY0" fmla="*/ 0 h 123803"/>
                  <a:gd name="connsiteX1" fmla="*/ 11939 w 90017"/>
                  <a:gd name="connsiteY1" fmla="*/ 0 h 123803"/>
                  <a:gd name="connsiteX2" fmla="*/ 8764 w 90017"/>
                  <a:gd name="connsiteY2" fmla="*/ 63500 h 123803"/>
                  <a:gd name="connsiteX3" fmla="*/ 2414 w 90017"/>
                  <a:gd name="connsiteY3" fmla="*/ 73025 h 123803"/>
                  <a:gd name="connsiteX4" fmla="*/ 15114 w 90017"/>
                  <a:gd name="connsiteY4" fmla="*/ 104775 h 123803"/>
                  <a:gd name="connsiteX5" fmla="*/ 30989 w 90017"/>
                  <a:gd name="connsiteY5" fmla="*/ 120650 h 123803"/>
                  <a:gd name="connsiteX6" fmla="*/ 84964 w 90017"/>
                  <a:gd name="connsiteY6" fmla="*/ 117475 h 123803"/>
                  <a:gd name="connsiteX7" fmla="*/ 81789 w 90017"/>
                  <a:gd name="connsiteY7" fmla="*/ 101600 h 123803"/>
                  <a:gd name="connsiteX8" fmla="*/ 69089 w 90017"/>
                  <a:gd name="connsiteY8" fmla="*/ 73025 h 123803"/>
                  <a:gd name="connsiteX9" fmla="*/ 62739 w 90017"/>
                  <a:gd name="connsiteY9" fmla="*/ 53975 h 123803"/>
                  <a:gd name="connsiteX10" fmla="*/ 50039 w 90017"/>
                  <a:gd name="connsiteY10" fmla="*/ 15875 h 123803"/>
                  <a:gd name="connsiteX11" fmla="*/ 30989 w 90017"/>
                  <a:gd name="connsiteY11" fmla="*/ 9525 h 123803"/>
                  <a:gd name="connsiteX12" fmla="*/ 11939 w 90017"/>
                  <a:gd name="connsiteY12" fmla="*/ 0 h 123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0017" h="123803">
                    <a:moveTo>
                      <a:pt x="11939" y="0"/>
                    </a:moveTo>
                    <a:lnTo>
                      <a:pt x="11939" y="0"/>
                    </a:lnTo>
                    <a:cubicBezTo>
                      <a:pt x="10881" y="21167"/>
                      <a:pt x="11505" y="42485"/>
                      <a:pt x="8764" y="63500"/>
                    </a:cubicBezTo>
                    <a:cubicBezTo>
                      <a:pt x="8270" y="67284"/>
                      <a:pt x="2794" y="69228"/>
                      <a:pt x="2414" y="73025"/>
                    </a:cubicBezTo>
                    <a:cubicBezTo>
                      <a:pt x="0" y="97165"/>
                      <a:pt x="4032" y="91476"/>
                      <a:pt x="15114" y="104775"/>
                    </a:cubicBezTo>
                    <a:cubicBezTo>
                      <a:pt x="28343" y="120650"/>
                      <a:pt x="13527" y="109008"/>
                      <a:pt x="30989" y="120650"/>
                    </a:cubicBezTo>
                    <a:cubicBezTo>
                      <a:pt x="48981" y="119592"/>
                      <a:pt x="68089" y="123803"/>
                      <a:pt x="84964" y="117475"/>
                    </a:cubicBezTo>
                    <a:cubicBezTo>
                      <a:pt x="90017" y="115580"/>
                      <a:pt x="83209" y="106806"/>
                      <a:pt x="81789" y="101600"/>
                    </a:cubicBezTo>
                    <a:cubicBezTo>
                      <a:pt x="68444" y="52667"/>
                      <a:pt x="82452" y="103092"/>
                      <a:pt x="69089" y="73025"/>
                    </a:cubicBezTo>
                    <a:cubicBezTo>
                      <a:pt x="66371" y="66908"/>
                      <a:pt x="62739" y="53975"/>
                      <a:pt x="62739" y="53975"/>
                    </a:cubicBezTo>
                    <a:cubicBezTo>
                      <a:pt x="60899" y="37419"/>
                      <a:pt x="65483" y="24455"/>
                      <a:pt x="50039" y="15875"/>
                    </a:cubicBezTo>
                    <a:cubicBezTo>
                      <a:pt x="44188" y="12624"/>
                      <a:pt x="37339" y="11642"/>
                      <a:pt x="30989" y="9525"/>
                    </a:cubicBezTo>
                    <a:lnTo>
                      <a:pt x="1193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1" name="70 Forma libre"/>
              <p:cNvSpPr/>
              <p:nvPr/>
            </p:nvSpPr>
            <p:spPr>
              <a:xfrm>
                <a:off x="952692" y="7331075"/>
                <a:ext cx="83903" cy="108068"/>
              </a:xfrm>
              <a:custGeom>
                <a:avLst/>
                <a:gdLst>
                  <a:gd name="connsiteX0" fmla="*/ 16747 w 83903"/>
                  <a:gd name="connsiteY0" fmla="*/ 0 h 108068"/>
                  <a:gd name="connsiteX1" fmla="*/ 16747 w 83903"/>
                  <a:gd name="connsiteY1" fmla="*/ 0 h 108068"/>
                  <a:gd name="connsiteX2" fmla="*/ 7222 w 83903"/>
                  <a:gd name="connsiteY2" fmla="*/ 25400 h 108068"/>
                  <a:gd name="connsiteX3" fmla="*/ 872 w 83903"/>
                  <a:gd name="connsiteY3" fmla="*/ 34925 h 108068"/>
                  <a:gd name="connsiteX4" fmla="*/ 4047 w 83903"/>
                  <a:gd name="connsiteY4" fmla="*/ 79375 h 108068"/>
                  <a:gd name="connsiteX5" fmla="*/ 7222 w 83903"/>
                  <a:gd name="connsiteY5" fmla="*/ 95250 h 108068"/>
                  <a:gd name="connsiteX6" fmla="*/ 58022 w 83903"/>
                  <a:gd name="connsiteY6" fmla="*/ 98425 h 108068"/>
                  <a:gd name="connsiteX7" fmla="*/ 70722 w 83903"/>
                  <a:gd name="connsiteY7" fmla="*/ 101600 h 108068"/>
                  <a:gd name="connsiteX8" fmla="*/ 80247 w 83903"/>
                  <a:gd name="connsiteY8" fmla="*/ 104775 h 108068"/>
                  <a:gd name="connsiteX9" fmla="*/ 73897 w 83903"/>
                  <a:gd name="connsiteY9" fmla="*/ 57150 h 108068"/>
                  <a:gd name="connsiteX10" fmla="*/ 77072 w 83903"/>
                  <a:gd name="connsiteY10" fmla="*/ 28575 h 108068"/>
                  <a:gd name="connsiteX11" fmla="*/ 58022 w 83903"/>
                  <a:gd name="connsiteY11" fmla="*/ 15875 h 108068"/>
                  <a:gd name="connsiteX12" fmla="*/ 16747 w 83903"/>
                  <a:gd name="connsiteY12" fmla="*/ 0 h 108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3903" h="108068">
                    <a:moveTo>
                      <a:pt x="16747" y="0"/>
                    </a:moveTo>
                    <a:lnTo>
                      <a:pt x="16747" y="0"/>
                    </a:lnTo>
                    <a:cubicBezTo>
                      <a:pt x="13572" y="8467"/>
                      <a:pt x="10964" y="17168"/>
                      <a:pt x="7222" y="25400"/>
                    </a:cubicBezTo>
                    <a:cubicBezTo>
                      <a:pt x="5643" y="28874"/>
                      <a:pt x="1096" y="31116"/>
                      <a:pt x="872" y="34925"/>
                    </a:cubicBezTo>
                    <a:cubicBezTo>
                      <a:pt x="0" y="49754"/>
                      <a:pt x="2492" y="64602"/>
                      <a:pt x="4047" y="79375"/>
                    </a:cubicBezTo>
                    <a:cubicBezTo>
                      <a:pt x="4612" y="84742"/>
                      <a:pt x="2133" y="93454"/>
                      <a:pt x="7222" y="95250"/>
                    </a:cubicBezTo>
                    <a:cubicBezTo>
                      <a:pt x="23221" y="100897"/>
                      <a:pt x="41089" y="97367"/>
                      <a:pt x="58022" y="98425"/>
                    </a:cubicBezTo>
                    <a:cubicBezTo>
                      <a:pt x="62255" y="99483"/>
                      <a:pt x="66526" y="100401"/>
                      <a:pt x="70722" y="101600"/>
                    </a:cubicBezTo>
                    <a:cubicBezTo>
                      <a:pt x="73940" y="102519"/>
                      <a:pt x="79648" y="108068"/>
                      <a:pt x="80247" y="104775"/>
                    </a:cubicBezTo>
                    <a:cubicBezTo>
                      <a:pt x="83903" y="84667"/>
                      <a:pt x="79235" y="73164"/>
                      <a:pt x="73897" y="57150"/>
                    </a:cubicBezTo>
                    <a:cubicBezTo>
                      <a:pt x="74955" y="47625"/>
                      <a:pt x="77868" y="38126"/>
                      <a:pt x="77072" y="28575"/>
                    </a:cubicBezTo>
                    <a:cubicBezTo>
                      <a:pt x="76111" y="17045"/>
                      <a:pt x="65493" y="18116"/>
                      <a:pt x="58022" y="15875"/>
                    </a:cubicBezTo>
                    <a:cubicBezTo>
                      <a:pt x="38527" y="10026"/>
                      <a:pt x="23626" y="2646"/>
                      <a:pt x="16747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2" name="71 Forma libre"/>
              <p:cNvSpPr/>
              <p:nvPr/>
            </p:nvSpPr>
            <p:spPr>
              <a:xfrm>
                <a:off x="1101020" y="7353300"/>
                <a:ext cx="113664" cy="114300"/>
              </a:xfrm>
              <a:custGeom>
                <a:avLst/>
                <a:gdLst>
                  <a:gd name="connsiteX0" fmla="*/ 17644 w 113664"/>
                  <a:gd name="connsiteY0" fmla="*/ 0 h 114300"/>
                  <a:gd name="connsiteX1" fmla="*/ 17644 w 113664"/>
                  <a:gd name="connsiteY1" fmla="*/ 0 h 114300"/>
                  <a:gd name="connsiteX2" fmla="*/ 11294 w 113664"/>
                  <a:gd name="connsiteY2" fmla="*/ 28575 h 114300"/>
                  <a:gd name="connsiteX3" fmla="*/ 8119 w 113664"/>
                  <a:gd name="connsiteY3" fmla="*/ 57150 h 114300"/>
                  <a:gd name="connsiteX4" fmla="*/ 4944 w 113664"/>
                  <a:gd name="connsiteY4" fmla="*/ 73025 h 114300"/>
                  <a:gd name="connsiteX5" fmla="*/ 8119 w 113664"/>
                  <a:gd name="connsiteY5" fmla="*/ 104775 h 114300"/>
                  <a:gd name="connsiteX6" fmla="*/ 46219 w 113664"/>
                  <a:gd name="connsiteY6" fmla="*/ 107950 h 114300"/>
                  <a:gd name="connsiteX7" fmla="*/ 55744 w 113664"/>
                  <a:gd name="connsiteY7" fmla="*/ 111125 h 114300"/>
                  <a:gd name="connsiteX8" fmla="*/ 97019 w 113664"/>
                  <a:gd name="connsiteY8" fmla="*/ 114300 h 114300"/>
                  <a:gd name="connsiteX9" fmla="*/ 100194 w 113664"/>
                  <a:gd name="connsiteY9" fmla="*/ 92075 h 114300"/>
                  <a:gd name="connsiteX10" fmla="*/ 87494 w 113664"/>
                  <a:gd name="connsiteY10" fmla="*/ 73025 h 114300"/>
                  <a:gd name="connsiteX11" fmla="*/ 84319 w 113664"/>
                  <a:gd name="connsiteY11" fmla="*/ 47625 h 114300"/>
                  <a:gd name="connsiteX12" fmla="*/ 84319 w 113664"/>
                  <a:gd name="connsiteY12" fmla="*/ 12700 h 114300"/>
                  <a:gd name="connsiteX13" fmla="*/ 17644 w 113664"/>
                  <a:gd name="connsiteY13" fmla="*/ 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3664" h="114300">
                    <a:moveTo>
                      <a:pt x="17644" y="0"/>
                    </a:moveTo>
                    <a:lnTo>
                      <a:pt x="17644" y="0"/>
                    </a:lnTo>
                    <a:cubicBezTo>
                      <a:pt x="15527" y="9525"/>
                      <a:pt x="12898" y="18950"/>
                      <a:pt x="11294" y="28575"/>
                    </a:cubicBezTo>
                    <a:cubicBezTo>
                      <a:pt x="9718" y="38028"/>
                      <a:pt x="9474" y="47663"/>
                      <a:pt x="8119" y="57150"/>
                    </a:cubicBezTo>
                    <a:cubicBezTo>
                      <a:pt x="7356" y="62492"/>
                      <a:pt x="6002" y="67733"/>
                      <a:pt x="4944" y="73025"/>
                    </a:cubicBezTo>
                    <a:cubicBezTo>
                      <a:pt x="6002" y="83608"/>
                      <a:pt x="0" y="97905"/>
                      <a:pt x="8119" y="104775"/>
                    </a:cubicBezTo>
                    <a:cubicBezTo>
                      <a:pt x="17848" y="113007"/>
                      <a:pt x="33587" y="106266"/>
                      <a:pt x="46219" y="107950"/>
                    </a:cubicBezTo>
                    <a:cubicBezTo>
                      <a:pt x="49536" y="108392"/>
                      <a:pt x="52423" y="110710"/>
                      <a:pt x="55744" y="111125"/>
                    </a:cubicBezTo>
                    <a:cubicBezTo>
                      <a:pt x="69436" y="112837"/>
                      <a:pt x="83261" y="113242"/>
                      <a:pt x="97019" y="114300"/>
                    </a:cubicBezTo>
                    <a:cubicBezTo>
                      <a:pt x="109863" y="110019"/>
                      <a:pt x="113664" y="112280"/>
                      <a:pt x="100194" y="92075"/>
                    </a:cubicBezTo>
                    <a:lnTo>
                      <a:pt x="87494" y="73025"/>
                    </a:lnTo>
                    <a:cubicBezTo>
                      <a:pt x="86436" y="64558"/>
                      <a:pt x="84319" y="56158"/>
                      <a:pt x="84319" y="47625"/>
                    </a:cubicBezTo>
                    <a:cubicBezTo>
                      <a:pt x="84319" y="40364"/>
                      <a:pt x="92162" y="20543"/>
                      <a:pt x="84319" y="12700"/>
                    </a:cubicBezTo>
                    <a:cubicBezTo>
                      <a:pt x="73618" y="1999"/>
                      <a:pt x="28756" y="2117"/>
                      <a:pt x="17644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3" name="72 Forma libre"/>
              <p:cNvSpPr/>
              <p:nvPr/>
            </p:nvSpPr>
            <p:spPr>
              <a:xfrm>
                <a:off x="785289" y="7494456"/>
                <a:ext cx="111545" cy="122369"/>
              </a:xfrm>
              <a:custGeom>
                <a:avLst/>
                <a:gdLst>
                  <a:gd name="connsiteX0" fmla="*/ 9525 w 111545"/>
                  <a:gd name="connsiteY0" fmla="*/ 11244 h 122369"/>
                  <a:gd name="connsiteX1" fmla="*/ 9525 w 111545"/>
                  <a:gd name="connsiteY1" fmla="*/ 11244 h 122369"/>
                  <a:gd name="connsiteX2" fmla="*/ 3175 w 111545"/>
                  <a:gd name="connsiteY2" fmla="*/ 74744 h 122369"/>
                  <a:gd name="connsiteX3" fmla="*/ 0 w 111545"/>
                  <a:gd name="connsiteY3" fmla="*/ 84269 h 122369"/>
                  <a:gd name="connsiteX4" fmla="*/ 3175 w 111545"/>
                  <a:gd name="connsiteY4" fmla="*/ 103319 h 122369"/>
                  <a:gd name="connsiteX5" fmla="*/ 6350 w 111545"/>
                  <a:gd name="connsiteY5" fmla="*/ 112844 h 122369"/>
                  <a:gd name="connsiteX6" fmla="*/ 15875 w 111545"/>
                  <a:gd name="connsiteY6" fmla="*/ 116019 h 122369"/>
                  <a:gd name="connsiteX7" fmla="*/ 69850 w 111545"/>
                  <a:gd name="connsiteY7" fmla="*/ 119194 h 122369"/>
                  <a:gd name="connsiteX8" fmla="*/ 79375 w 111545"/>
                  <a:gd name="connsiteY8" fmla="*/ 122369 h 122369"/>
                  <a:gd name="connsiteX9" fmla="*/ 95250 w 111545"/>
                  <a:gd name="connsiteY9" fmla="*/ 81094 h 122369"/>
                  <a:gd name="connsiteX10" fmla="*/ 92075 w 111545"/>
                  <a:gd name="connsiteY10" fmla="*/ 36644 h 122369"/>
                  <a:gd name="connsiteX11" fmla="*/ 76200 w 111545"/>
                  <a:gd name="connsiteY11" fmla="*/ 20769 h 122369"/>
                  <a:gd name="connsiteX12" fmla="*/ 66675 w 111545"/>
                  <a:gd name="connsiteY12" fmla="*/ 11244 h 122369"/>
                  <a:gd name="connsiteX13" fmla="*/ 57150 w 111545"/>
                  <a:gd name="connsiteY13" fmla="*/ 8069 h 122369"/>
                  <a:gd name="connsiteX14" fmla="*/ 47625 w 111545"/>
                  <a:gd name="connsiteY14" fmla="*/ 1719 h 122369"/>
                  <a:gd name="connsiteX15" fmla="*/ 9525 w 111545"/>
                  <a:gd name="connsiteY15" fmla="*/ 11244 h 122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1545" h="122369">
                    <a:moveTo>
                      <a:pt x="9525" y="11244"/>
                    </a:moveTo>
                    <a:lnTo>
                      <a:pt x="9525" y="11244"/>
                    </a:lnTo>
                    <a:cubicBezTo>
                      <a:pt x="8139" y="29259"/>
                      <a:pt x="7020" y="55520"/>
                      <a:pt x="3175" y="74744"/>
                    </a:cubicBezTo>
                    <a:cubicBezTo>
                      <a:pt x="2519" y="78026"/>
                      <a:pt x="1058" y="81094"/>
                      <a:pt x="0" y="84269"/>
                    </a:cubicBezTo>
                    <a:cubicBezTo>
                      <a:pt x="1058" y="90619"/>
                      <a:pt x="1778" y="97035"/>
                      <a:pt x="3175" y="103319"/>
                    </a:cubicBezTo>
                    <a:cubicBezTo>
                      <a:pt x="3901" y="106586"/>
                      <a:pt x="3983" y="110477"/>
                      <a:pt x="6350" y="112844"/>
                    </a:cubicBezTo>
                    <a:cubicBezTo>
                      <a:pt x="8717" y="115211"/>
                      <a:pt x="12545" y="115686"/>
                      <a:pt x="15875" y="116019"/>
                    </a:cubicBezTo>
                    <a:cubicBezTo>
                      <a:pt x="33808" y="117812"/>
                      <a:pt x="51858" y="118136"/>
                      <a:pt x="69850" y="119194"/>
                    </a:cubicBezTo>
                    <a:cubicBezTo>
                      <a:pt x="73025" y="120252"/>
                      <a:pt x="76028" y="122369"/>
                      <a:pt x="79375" y="122369"/>
                    </a:cubicBezTo>
                    <a:cubicBezTo>
                      <a:pt x="111545" y="122369"/>
                      <a:pt x="97872" y="115177"/>
                      <a:pt x="95250" y="81094"/>
                    </a:cubicBezTo>
                    <a:cubicBezTo>
                      <a:pt x="94111" y="66283"/>
                      <a:pt x="94656" y="51272"/>
                      <a:pt x="92075" y="36644"/>
                    </a:cubicBezTo>
                    <a:cubicBezTo>
                      <a:pt x="90469" y="27545"/>
                      <a:pt x="82039" y="25635"/>
                      <a:pt x="76200" y="20769"/>
                    </a:cubicBezTo>
                    <a:cubicBezTo>
                      <a:pt x="72751" y="17894"/>
                      <a:pt x="70411" y="13735"/>
                      <a:pt x="66675" y="11244"/>
                    </a:cubicBezTo>
                    <a:cubicBezTo>
                      <a:pt x="63890" y="9388"/>
                      <a:pt x="60143" y="9566"/>
                      <a:pt x="57150" y="8069"/>
                    </a:cubicBezTo>
                    <a:cubicBezTo>
                      <a:pt x="53737" y="6362"/>
                      <a:pt x="51132" y="3222"/>
                      <a:pt x="47625" y="1719"/>
                    </a:cubicBezTo>
                    <a:cubicBezTo>
                      <a:pt x="43614" y="0"/>
                      <a:pt x="15875" y="9657"/>
                      <a:pt x="9525" y="11244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4" name="73 Forma libre"/>
              <p:cNvSpPr/>
              <p:nvPr/>
            </p:nvSpPr>
            <p:spPr>
              <a:xfrm>
                <a:off x="929464" y="7524750"/>
                <a:ext cx="108527" cy="133768"/>
              </a:xfrm>
              <a:custGeom>
                <a:avLst/>
                <a:gdLst>
                  <a:gd name="connsiteX0" fmla="*/ 30450 w 108527"/>
                  <a:gd name="connsiteY0" fmla="*/ 12700 h 133768"/>
                  <a:gd name="connsiteX1" fmla="*/ 30450 w 108527"/>
                  <a:gd name="connsiteY1" fmla="*/ 12700 h 133768"/>
                  <a:gd name="connsiteX2" fmla="*/ 55850 w 108527"/>
                  <a:gd name="connsiteY2" fmla="*/ 111125 h 133768"/>
                  <a:gd name="connsiteX3" fmla="*/ 100300 w 108527"/>
                  <a:gd name="connsiteY3" fmla="*/ 107950 h 133768"/>
                  <a:gd name="connsiteX4" fmla="*/ 106650 w 108527"/>
                  <a:gd name="connsiteY4" fmla="*/ 98425 h 133768"/>
                  <a:gd name="connsiteX5" fmla="*/ 100300 w 108527"/>
                  <a:gd name="connsiteY5" fmla="*/ 44450 h 133768"/>
                  <a:gd name="connsiteX6" fmla="*/ 97125 w 108527"/>
                  <a:gd name="connsiteY6" fmla="*/ 3175 h 133768"/>
                  <a:gd name="connsiteX7" fmla="*/ 87600 w 108527"/>
                  <a:gd name="connsiteY7" fmla="*/ 6350 h 133768"/>
                  <a:gd name="connsiteX8" fmla="*/ 59025 w 108527"/>
                  <a:gd name="connsiteY8" fmla="*/ 3175 h 133768"/>
                  <a:gd name="connsiteX9" fmla="*/ 30450 w 108527"/>
                  <a:gd name="connsiteY9" fmla="*/ 12700 h 13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527" h="133768">
                    <a:moveTo>
                      <a:pt x="30450" y="12700"/>
                    </a:moveTo>
                    <a:lnTo>
                      <a:pt x="30450" y="12700"/>
                    </a:lnTo>
                    <a:cubicBezTo>
                      <a:pt x="34233" y="133768"/>
                      <a:pt x="0" y="116444"/>
                      <a:pt x="55850" y="111125"/>
                    </a:cubicBezTo>
                    <a:cubicBezTo>
                      <a:pt x="70638" y="109717"/>
                      <a:pt x="85483" y="109008"/>
                      <a:pt x="100300" y="107950"/>
                    </a:cubicBezTo>
                    <a:cubicBezTo>
                      <a:pt x="102417" y="104775"/>
                      <a:pt x="106426" y="102234"/>
                      <a:pt x="106650" y="98425"/>
                    </a:cubicBezTo>
                    <a:cubicBezTo>
                      <a:pt x="108527" y="66509"/>
                      <a:pt x="106980" y="64491"/>
                      <a:pt x="100300" y="44450"/>
                    </a:cubicBezTo>
                    <a:cubicBezTo>
                      <a:pt x="99242" y="30692"/>
                      <a:pt x="101489" y="16266"/>
                      <a:pt x="97125" y="3175"/>
                    </a:cubicBezTo>
                    <a:cubicBezTo>
                      <a:pt x="96067" y="0"/>
                      <a:pt x="90947" y="6350"/>
                      <a:pt x="87600" y="6350"/>
                    </a:cubicBezTo>
                    <a:cubicBezTo>
                      <a:pt x="78016" y="6350"/>
                      <a:pt x="68525" y="4442"/>
                      <a:pt x="59025" y="3175"/>
                    </a:cubicBezTo>
                    <a:cubicBezTo>
                      <a:pt x="52644" y="2324"/>
                      <a:pt x="35212" y="11113"/>
                      <a:pt x="30450" y="1270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5" name="74 Forma libre"/>
              <p:cNvSpPr/>
              <p:nvPr/>
            </p:nvSpPr>
            <p:spPr>
              <a:xfrm>
                <a:off x="1112214" y="7552693"/>
                <a:ext cx="95350" cy="136393"/>
              </a:xfrm>
              <a:custGeom>
                <a:avLst/>
                <a:gdLst>
                  <a:gd name="connsiteX0" fmla="*/ 3275 w 95350"/>
                  <a:gd name="connsiteY0" fmla="*/ 10157 h 136393"/>
                  <a:gd name="connsiteX1" fmla="*/ 3275 w 95350"/>
                  <a:gd name="connsiteY1" fmla="*/ 10157 h 136393"/>
                  <a:gd name="connsiteX2" fmla="*/ 3275 w 95350"/>
                  <a:gd name="connsiteY2" fmla="*/ 86357 h 136393"/>
                  <a:gd name="connsiteX3" fmla="*/ 100 w 95350"/>
                  <a:gd name="connsiteY3" fmla="*/ 95882 h 136393"/>
                  <a:gd name="connsiteX4" fmla="*/ 3275 w 95350"/>
                  <a:gd name="connsiteY4" fmla="*/ 124457 h 136393"/>
                  <a:gd name="connsiteX5" fmla="*/ 31850 w 95350"/>
                  <a:gd name="connsiteY5" fmla="*/ 127632 h 136393"/>
                  <a:gd name="connsiteX6" fmla="*/ 92175 w 95350"/>
                  <a:gd name="connsiteY6" fmla="*/ 124457 h 136393"/>
                  <a:gd name="connsiteX7" fmla="*/ 95350 w 95350"/>
                  <a:gd name="connsiteY7" fmla="*/ 114932 h 136393"/>
                  <a:gd name="connsiteX8" fmla="*/ 89000 w 95350"/>
                  <a:gd name="connsiteY8" fmla="*/ 83182 h 136393"/>
                  <a:gd name="connsiteX9" fmla="*/ 76300 w 95350"/>
                  <a:gd name="connsiteY9" fmla="*/ 64132 h 136393"/>
                  <a:gd name="connsiteX10" fmla="*/ 73125 w 95350"/>
                  <a:gd name="connsiteY10" fmla="*/ 38732 h 136393"/>
                  <a:gd name="connsiteX11" fmla="*/ 69950 w 95350"/>
                  <a:gd name="connsiteY11" fmla="*/ 10157 h 136393"/>
                  <a:gd name="connsiteX12" fmla="*/ 38200 w 95350"/>
                  <a:gd name="connsiteY12" fmla="*/ 632 h 136393"/>
                  <a:gd name="connsiteX13" fmla="*/ 3275 w 95350"/>
                  <a:gd name="connsiteY13" fmla="*/ 10157 h 136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350" h="136393">
                    <a:moveTo>
                      <a:pt x="3275" y="10157"/>
                    </a:moveTo>
                    <a:lnTo>
                      <a:pt x="3275" y="10157"/>
                    </a:lnTo>
                    <a:cubicBezTo>
                      <a:pt x="6098" y="49683"/>
                      <a:pt x="8722" y="50948"/>
                      <a:pt x="3275" y="86357"/>
                    </a:cubicBezTo>
                    <a:cubicBezTo>
                      <a:pt x="2766" y="89665"/>
                      <a:pt x="1158" y="92707"/>
                      <a:pt x="100" y="95882"/>
                    </a:cubicBezTo>
                    <a:cubicBezTo>
                      <a:pt x="1158" y="105407"/>
                      <a:pt x="0" y="115450"/>
                      <a:pt x="3275" y="124457"/>
                    </a:cubicBezTo>
                    <a:cubicBezTo>
                      <a:pt x="7615" y="136393"/>
                      <a:pt x="26819" y="128034"/>
                      <a:pt x="31850" y="127632"/>
                    </a:cubicBezTo>
                    <a:cubicBezTo>
                      <a:pt x="51922" y="126026"/>
                      <a:pt x="72067" y="125515"/>
                      <a:pt x="92175" y="124457"/>
                    </a:cubicBezTo>
                    <a:cubicBezTo>
                      <a:pt x="93233" y="121282"/>
                      <a:pt x="95350" y="118279"/>
                      <a:pt x="95350" y="114932"/>
                    </a:cubicBezTo>
                    <a:cubicBezTo>
                      <a:pt x="95350" y="110830"/>
                      <a:pt x="92910" y="90220"/>
                      <a:pt x="89000" y="83182"/>
                    </a:cubicBezTo>
                    <a:cubicBezTo>
                      <a:pt x="85294" y="76511"/>
                      <a:pt x="76300" y="64132"/>
                      <a:pt x="76300" y="64132"/>
                    </a:cubicBezTo>
                    <a:cubicBezTo>
                      <a:pt x="75242" y="55665"/>
                      <a:pt x="74122" y="47206"/>
                      <a:pt x="73125" y="38732"/>
                    </a:cubicBezTo>
                    <a:cubicBezTo>
                      <a:pt x="72005" y="29214"/>
                      <a:pt x="75095" y="18242"/>
                      <a:pt x="69950" y="10157"/>
                    </a:cubicBezTo>
                    <a:cubicBezTo>
                      <a:pt x="69274" y="9095"/>
                      <a:pt x="42716" y="1084"/>
                      <a:pt x="38200" y="632"/>
                    </a:cubicBezTo>
                    <a:cubicBezTo>
                      <a:pt x="31882" y="0"/>
                      <a:pt x="9096" y="8570"/>
                      <a:pt x="3275" y="1015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7" name="76 Forma libre"/>
              <p:cNvSpPr/>
              <p:nvPr/>
            </p:nvSpPr>
            <p:spPr>
              <a:xfrm>
                <a:off x="363014" y="7791450"/>
                <a:ext cx="104775" cy="157830"/>
              </a:xfrm>
              <a:custGeom>
                <a:avLst/>
                <a:gdLst>
                  <a:gd name="connsiteX0" fmla="*/ 0 w 104775"/>
                  <a:gd name="connsiteY0" fmla="*/ 47625 h 157830"/>
                  <a:gd name="connsiteX1" fmla="*/ 0 w 104775"/>
                  <a:gd name="connsiteY1" fmla="*/ 47625 h 157830"/>
                  <a:gd name="connsiteX2" fmla="*/ 31750 w 104775"/>
                  <a:gd name="connsiteY2" fmla="*/ 6350 h 157830"/>
                  <a:gd name="connsiteX3" fmla="*/ 41275 w 104775"/>
                  <a:gd name="connsiteY3" fmla="*/ 0 h 157830"/>
                  <a:gd name="connsiteX4" fmla="*/ 92075 w 104775"/>
                  <a:gd name="connsiteY4" fmla="*/ 3175 h 157830"/>
                  <a:gd name="connsiteX5" fmla="*/ 101600 w 104775"/>
                  <a:gd name="connsiteY5" fmla="*/ 6350 h 157830"/>
                  <a:gd name="connsiteX6" fmla="*/ 104775 w 104775"/>
                  <a:gd name="connsiteY6" fmla="*/ 15875 h 157830"/>
                  <a:gd name="connsiteX7" fmla="*/ 98425 w 104775"/>
                  <a:gd name="connsiteY7" fmla="*/ 63500 h 157830"/>
                  <a:gd name="connsiteX8" fmla="*/ 88900 w 104775"/>
                  <a:gd name="connsiteY8" fmla="*/ 95250 h 157830"/>
                  <a:gd name="connsiteX9" fmla="*/ 85725 w 104775"/>
                  <a:gd name="connsiteY9" fmla="*/ 104775 h 157830"/>
                  <a:gd name="connsiteX10" fmla="*/ 82550 w 104775"/>
                  <a:gd name="connsiteY10" fmla="*/ 114300 h 157830"/>
                  <a:gd name="connsiteX11" fmla="*/ 76200 w 104775"/>
                  <a:gd name="connsiteY11" fmla="*/ 123825 h 157830"/>
                  <a:gd name="connsiteX12" fmla="*/ 63500 w 104775"/>
                  <a:gd name="connsiteY12" fmla="*/ 152400 h 157830"/>
                  <a:gd name="connsiteX13" fmla="*/ 53975 w 104775"/>
                  <a:gd name="connsiteY13" fmla="*/ 133350 h 157830"/>
                  <a:gd name="connsiteX14" fmla="*/ 44450 w 104775"/>
                  <a:gd name="connsiteY14" fmla="*/ 123825 h 157830"/>
                  <a:gd name="connsiteX15" fmla="*/ 31750 w 104775"/>
                  <a:gd name="connsiteY15" fmla="*/ 104775 h 157830"/>
                  <a:gd name="connsiteX16" fmla="*/ 25400 w 104775"/>
                  <a:gd name="connsiteY16" fmla="*/ 95250 h 157830"/>
                  <a:gd name="connsiteX17" fmla="*/ 22225 w 104775"/>
                  <a:gd name="connsiteY17" fmla="*/ 85725 h 157830"/>
                  <a:gd name="connsiteX18" fmla="*/ 0 w 104775"/>
                  <a:gd name="connsiteY18" fmla="*/ 47625 h 157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4775" h="157830">
                    <a:moveTo>
                      <a:pt x="0" y="47625"/>
                    </a:moveTo>
                    <a:lnTo>
                      <a:pt x="0" y="47625"/>
                    </a:lnTo>
                    <a:cubicBezTo>
                      <a:pt x="9768" y="33671"/>
                      <a:pt x="18315" y="17546"/>
                      <a:pt x="31750" y="6350"/>
                    </a:cubicBezTo>
                    <a:cubicBezTo>
                      <a:pt x="34681" y="3907"/>
                      <a:pt x="38100" y="2117"/>
                      <a:pt x="41275" y="0"/>
                    </a:cubicBezTo>
                    <a:cubicBezTo>
                      <a:pt x="58208" y="1058"/>
                      <a:pt x="75202" y="1399"/>
                      <a:pt x="92075" y="3175"/>
                    </a:cubicBezTo>
                    <a:cubicBezTo>
                      <a:pt x="95403" y="3525"/>
                      <a:pt x="99233" y="3983"/>
                      <a:pt x="101600" y="6350"/>
                    </a:cubicBezTo>
                    <a:cubicBezTo>
                      <a:pt x="103967" y="8717"/>
                      <a:pt x="103717" y="12700"/>
                      <a:pt x="104775" y="15875"/>
                    </a:cubicBezTo>
                    <a:cubicBezTo>
                      <a:pt x="103669" y="24720"/>
                      <a:pt x="100178" y="53860"/>
                      <a:pt x="98425" y="63500"/>
                    </a:cubicBezTo>
                    <a:cubicBezTo>
                      <a:pt x="96506" y="74057"/>
                      <a:pt x="92214" y="85309"/>
                      <a:pt x="88900" y="95250"/>
                    </a:cubicBezTo>
                    <a:lnTo>
                      <a:pt x="85725" y="104775"/>
                    </a:lnTo>
                    <a:cubicBezTo>
                      <a:pt x="84667" y="107950"/>
                      <a:pt x="84406" y="111515"/>
                      <a:pt x="82550" y="114300"/>
                    </a:cubicBezTo>
                    <a:cubicBezTo>
                      <a:pt x="80433" y="117475"/>
                      <a:pt x="77750" y="120338"/>
                      <a:pt x="76200" y="123825"/>
                    </a:cubicBezTo>
                    <a:cubicBezTo>
                      <a:pt x="61087" y="157830"/>
                      <a:pt x="77871" y="130844"/>
                      <a:pt x="63500" y="152400"/>
                    </a:cubicBezTo>
                    <a:cubicBezTo>
                      <a:pt x="60318" y="142854"/>
                      <a:pt x="60814" y="141556"/>
                      <a:pt x="53975" y="133350"/>
                    </a:cubicBezTo>
                    <a:cubicBezTo>
                      <a:pt x="51100" y="129901"/>
                      <a:pt x="47207" y="127369"/>
                      <a:pt x="44450" y="123825"/>
                    </a:cubicBezTo>
                    <a:cubicBezTo>
                      <a:pt x="39765" y="117801"/>
                      <a:pt x="35983" y="111125"/>
                      <a:pt x="31750" y="104775"/>
                    </a:cubicBezTo>
                    <a:cubicBezTo>
                      <a:pt x="29633" y="101600"/>
                      <a:pt x="26607" y="98870"/>
                      <a:pt x="25400" y="95250"/>
                    </a:cubicBezTo>
                    <a:cubicBezTo>
                      <a:pt x="24342" y="92075"/>
                      <a:pt x="23850" y="88651"/>
                      <a:pt x="22225" y="85725"/>
                    </a:cubicBezTo>
                    <a:cubicBezTo>
                      <a:pt x="13250" y="69569"/>
                      <a:pt x="3704" y="53975"/>
                      <a:pt x="0" y="47625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9" name="78 Forma libre"/>
              <p:cNvSpPr/>
              <p:nvPr/>
            </p:nvSpPr>
            <p:spPr>
              <a:xfrm>
                <a:off x="58604" y="6928442"/>
                <a:ext cx="232181" cy="158158"/>
              </a:xfrm>
              <a:custGeom>
                <a:avLst/>
                <a:gdLst>
                  <a:gd name="connsiteX0" fmla="*/ 31360 w 232181"/>
                  <a:gd name="connsiteY0" fmla="*/ 158158 h 158158"/>
                  <a:gd name="connsiteX1" fmla="*/ 31360 w 232181"/>
                  <a:gd name="connsiteY1" fmla="*/ 158158 h 158158"/>
                  <a:gd name="connsiteX2" fmla="*/ 21835 w 232181"/>
                  <a:gd name="connsiteY2" fmla="*/ 132758 h 158158"/>
                  <a:gd name="connsiteX3" fmla="*/ 5960 w 232181"/>
                  <a:gd name="connsiteY3" fmla="*/ 104183 h 158158"/>
                  <a:gd name="connsiteX4" fmla="*/ 12310 w 232181"/>
                  <a:gd name="connsiteY4" fmla="*/ 62908 h 158158"/>
                  <a:gd name="connsiteX5" fmla="*/ 18660 w 232181"/>
                  <a:gd name="connsiteY5" fmla="*/ 53383 h 158158"/>
                  <a:gd name="connsiteX6" fmla="*/ 28185 w 232181"/>
                  <a:gd name="connsiteY6" fmla="*/ 50208 h 158158"/>
                  <a:gd name="connsiteX7" fmla="*/ 37710 w 232181"/>
                  <a:gd name="connsiteY7" fmla="*/ 40683 h 158158"/>
                  <a:gd name="connsiteX8" fmla="*/ 56760 w 232181"/>
                  <a:gd name="connsiteY8" fmla="*/ 31158 h 158158"/>
                  <a:gd name="connsiteX9" fmla="*/ 75810 w 232181"/>
                  <a:gd name="connsiteY9" fmla="*/ 27983 h 158158"/>
                  <a:gd name="connsiteX10" fmla="*/ 94860 w 232181"/>
                  <a:gd name="connsiteY10" fmla="*/ 21633 h 158158"/>
                  <a:gd name="connsiteX11" fmla="*/ 123435 w 232181"/>
                  <a:gd name="connsiteY11" fmla="*/ 15283 h 158158"/>
                  <a:gd name="connsiteX12" fmla="*/ 136135 w 232181"/>
                  <a:gd name="connsiteY12" fmla="*/ 12108 h 158158"/>
                  <a:gd name="connsiteX13" fmla="*/ 190110 w 232181"/>
                  <a:gd name="connsiteY13" fmla="*/ 5758 h 158158"/>
                  <a:gd name="connsiteX14" fmla="*/ 205985 w 232181"/>
                  <a:gd name="connsiteY14" fmla="*/ 2583 h 158158"/>
                  <a:gd name="connsiteX15" fmla="*/ 225035 w 232181"/>
                  <a:gd name="connsiteY15" fmla="*/ 5758 h 158158"/>
                  <a:gd name="connsiteX16" fmla="*/ 228210 w 232181"/>
                  <a:gd name="connsiteY16" fmla="*/ 47033 h 158158"/>
                  <a:gd name="connsiteX17" fmla="*/ 231385 w 232181"/>
                  <a:gd name="connsiteY17" fmla="*/ 56558 h 158158"/>
                  <a:gd name="connsiteX18" fmla="*/ 218685 w 232181"/>
                  <a:gd name="connsiteY18" fmla="*/ 78783 h 158158"/>
                  <a:gd name="connsiteX19" fmla="*/ 209160 w 232181"/>
                  <a:gd name="connsiteY19" fmla="*/ 81958 h 158158"/>
                  <a:gd name="connsiteX20" fmla="*/ 183760 w 232181"/>
                  <a:gd name="connsiteY20" fmla="*/ 88308 h 158158"/>
                  <a:gd name="connsiteX21" fmla="*/ 171060 w 232181"/>
                  <a:gd name="connsiteY21" fmla="*/ 91483 h 158158"/>
                  <a:gd name="connsiteX22" fmla="*/ 132960 w 232181"/>
                  <a:gd name="connsiteY22" fmla="*/ 104183 h 158158"/>
                  <a:gd name="connsiteX23" fmla="*/ 123435 w 232181"/>
                  <a:gd name="connsiteY23" fmla="*/ 107358 h 158158"/>
                  <a:gd name="connsiteX24" fmla="*/ 113910 w 232181"/>
                  <a:gd name="connsiteY24" fmla="*/ 110533 h 158158"/>
                  <a:gd name="connsiteX25" fmla="*/ 91685 w 232181"/>
                  <a:gd name="connsiteY25" fmla="*/ 120058 h 158158"/>
                  <a:gd name="connsiteX26" fmla="*/ 82160 w 232181"/>
                  <a:gd name="connsiteY26" fmla="*/ 126408 h 158158"/>
                  <a:gd name="connsiteX27" fmla="*/ 63110 w 232181"/>
                  <a:gd name="connsiteY27" fmla="*/ 132758 h 158158"/>
                  <a:gd name="connsiteX28" fmla="*/ 44060 w 232181"/>
                  <a:gd name="connsiteY28" fmla="*/ 139108 h 158158"/>
                  <a:gd name="connsiteX29" fmla="*/ 31360 w 232181"/>
                  <a:gd name="connsiteY29" fmla="*/ 158158 h 158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32181" h="158158">
                    <a:moveTo>
                      <a:pt x="31360" y="158158"/>
                    </a:moveTo>
                    <a:lnTo>
                      <a:pt x="31360" y="158158"/>
                    </a:lnTo>
                    <a:cubicBezTo>
                      <a:pt x="28185" y="149691"/>
                      <a:pt x="25879" y="140846"/>
                      <a:pt x="21835" y="132758"/>
                    </a:cubicBezTo>
                    <a:cubicBezTo>
                      <a:pt x="0" y="89089"/>
                      <a:pt x="14740" y="130523"/>
                      <a:pt x="5960" y="104183"/>
                    </a:cubicBezTo>
                    <a:cubicBezTo>
                      <a:pt x="6871" y="95077"/>
                      <a:pt x="6589" y="74350"/>
                      <a:pt x="12310" y="62908"/>
                    </a:cubicBezTo>
                    <a:cubicBezTo>
                      <a:pt x="14017" y="59495"/>
                      <a:pt x="15680" y="55767"/>
                      <a:pt x="18660" y="53383"/>
                    </a:cubicBezTo>
                    <a:cubicBezTo>
                      <a:pt x="21273" y="51292"/>
                      <a:pt x="25010" y="51266"/>
                      <a:pt x="28185" y="50208"/>
                    </a:cubicBezTo>
                    <a:cubicBezTo>
                      <a:pt x="31360" y="47033"/>
                      <a:pt x="34261" y="43558"/>
                      <a:pt x="37710" y="40683"/>
                    </a:cubicBezTo>
                    <a:cubicBezTo>
                      <a:pt x="43937" y="35493"/>
                      <a:pt x="48949" y="32894"/>
                      <a:pt x="56760" y="31158"/>
                    </a:cubicBezTo>
                    <a:cubicBezTo>
                      <a:pt x="63044" y="29761"/>
                      <a:pt x="69565" y="29544"/>
                      <a:pt x="75810" y="27983"/>
                    </a:cubicBezTo>
                    <a:cubicBezTo>
                      <a:pt x="82304" y="26360"/>
                      <a:pt x="88366" y="23256"/>
                      <a:pt x="94860" y="21633"/>
                    </a:cubicBezTo>
                    <a:cubicBezTo>
                      <a:pt x="125833" y="13890"/>
                      <a:pt x="87158" y="23345"/>
                      <a:pt x="123435" y="15283"/>
                    </a:cubicBezTo>
                    <a:cubicBezTo>
                      <a:pt x="127695" y="14336"/>
                      <a:pt x="131856" y="12964"/>
                      <a:pt x="136135" y="12108"/>
                    </a:cubicBezTo>
                    <a:cubicBezTo>
                      <a:pt x="157372" y="7861"/>
                      <a:pt x="165741" y="7973"/>
                      <a:pt x="190110" y="5758"/>
                    </a:cubicBezTo>
                    <a:cubicBezTo>
                      <a:pt x="195402" y="4700"/>
                      <a:pt x="200589" y="2583"/>
                      <a:pt x="205985" y="2583"/>
                    </a:cubicBezTo>
                    <a:cubicBezTo>
                      <a:pt x="212423" y="2583"/>
                      <a:pt x="222156" y="0"/>
                      <a:pt x="225035" y="5758"/>
                    </a:cubicBezTo>
                    <a:cubicBezTo>
                      <a:pt x="231206" y="18100"/>
                      <a:pt x="226498" y="33341"/>
                      <a:pt x="228210" y="47033"/>
                    </a:cubicBezTo>
                    <a:cubicBezTo>
                      <a:pt x="228625" y="50354"/>
                      <a:pt x="230327" y="53383"/>
                      <a:pt x="231385" y="56558"/>
                    </a:cubicBezTo>
                    <a:cubicBezTo>
                      <a:pt x="228196" y="72504"/>
                      <a:pt x="232181" y="72035"/>
                      <a:pt x="218685" y="78783"/>
                    </a:cubicBezTo>
                    <a:cubicBezTo>
                      <a:pt x="215692" y="80280"/>
                      <a:pt x="212389" y="81077"/>
                      <a:pt x="209160" y="81958"/>
                    </a:cubicBezTo>
                    <a:cubicBezTo>
                      <a:pt x="200740" y="84254"/>
                      <a:pt x="192227" y="86191"/>
                      <a:pt x="183760" y="88308"/>
                    </a:cubicBezTo>
                    <a:cubicBezTo>
                      <a:pt x="179527" y="89366"/>
                      <a:pt x="175200" y="90103"/>
                      <a:pt x="171060" y="91483"/>
                    </a:cubicBezTo>
                    <a:lnTo>
                      <a:pt x="132960" y="104183"/>
                    </a:lnTo>
                    <a:lnTo>
                      <a:pt x="123435" y="107358"/>
                    </a:lnTo>
                    <a:cubicBezTo>
                      <a:pt x="120260" y="108416"/>
                      <a:pt x="116695" y="108677"/>
                      <a:pt x="113910" y="110533"/>
                    </a:cubicBezTo>
                    <a:cubicBezTo>
                      <a:pt x="100754" y="119304"/>
                      <a:pt x="108087" y="115958"/>
                      <a:pt x="91685" y="120058"/>
                    </a:cubicBezTo>
                    <a:cubicBezTo>
                      <a:pt x="88510" y="122175"/>
                      <a:pt x="85647" y="124858"/>
                      <a:pt x="82160" y="126408"/>
                    </a:cubicBezTo>
                    <a:cubicBezTo>
                      <a:pt x="76043" y="129126"/>
                      <a:pt x="69460" y="130641"/>
                      <a:pt x="63110" y="132758"/>
                    </a:cubicBezTo>
                    <a:lnTo>
                      <a:pt x="44060" y="139108"/>
                    </a:lnTo>
                    <a:cubicBezTo>
                      <a:pt x="33531" y="142618"/>
                      <a:pt x="33477" y="154983"/>
                      <a:pt x="31360" y="15815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0" name="99 Forma libre"/>
              <p:cNvSpPr/>
              <p:nvPr/>
            </p:nvSpPr>
            <p:spPr>
              <a:xfrm>
                <a:off x="4127500" y="7628593"/>
                <a:ext cx="177576" cy="278588"/>
              </a:xfrm>
              <a:custGeom>
                <a:avLst/>
                <a:gdLst>
                  <a:gd name="connsiteX0" fmla="*/ 101600 w 177576"/>
                  <a:gd name="connsiteY0" fmla="*/ 4107 h 278588"/>
                  <a:gd name="connsiteX1" fmla="*/ 101600 w 177576"/>
                  <a:gd name="connsiteY1" fmla="*/ 4107 h 278588"/>
                  <a:gd name="connsiteX2" fmla="*/ 38100 w 177576"/>
                  <a:gd name="connsiteY2" fmla="*/ 156507 h 278588"/>
                  <a:gd name="connsiteX3" fmla="*/ 0 w 177576"/>
                  <a:gd name="connsiteY3" fmla="*/ 194607 h 278588"/>
                  <a:gd name="connsiteX4" fmla="*/ 12700 w 177576"/>
                  <a:gd name="connsiteY4" fmla="*/ 258107 h 278588"/>
                  <a:gd name="connsiteX5" fmla="*/ 50800 w 177576"/>
                  <a:gd name="connsiteY5" fmla="*/ 270807 h 278588"/>
                  <a:gd name="connsiteX6" fmla="*/ 101600 w 177576"/>
                  <a:gd name="connsiteY6" fmla="*/ 194607 h 278588"/>
                  <a:gd name="connsiteX7" fmla="*/ 139700 w 177576"/>
                  <a:gd name="connsiteY7" fmla="*/ 181907 h 278588"/>
                  <a:gd name="connsiteX8" fmla="*/ 152400 w 177576"/>
                  <a:gd name="connsiteY8" fmla="*/ 4107 h 278588"/>
                  <a:gd name="connsiteX9" fmla="*/ 101600 w 177576"/>
                  <a:gd name="connsiteY9" fmla="*/ 4107 h 278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7576" h="278588">
                    <a:moveTo>
                      <a:pt x="101600" y="4107"/>
                    </a:moveTo>
                    <a:lnTo>
                      <a:pt x="101600" y="4107"/>
                    </a:lnTo>
                    <a:cubicBezTo>
                      <a:pt x="94477" y="23101"/>
                      <a:pt x="59982" y="125872"/>
                      <a:pt x="38100" y="156507"/>
                    </a:cubicBezTo>
                    <a:cubicBezTo>
                      <a:pt x="27661" y="171122"/>
                      <a:pt x="12700" y="181907"/>
                      <a:pt x="0" y="194607"/>
                    </a:cubicBezTo>
                    <a:cubicBezTo>
                      <a:pt x="4233" y="215774"/>
                      <a:pt x="726" y="240146"/>
                      <a:pt x="12700" y="258107"/>
                    </a:cubicBezTo>
                    <a:cubicBezTo>
                      <a:pt x="20126" y="269246"/>
                      <a:pt x="39907" y="278588"/>
                      <a:pt x="50800" y="270807"/>
                    </a:cubicBezTo>
                    <a:cubicBezTo>
                      <a:pt x="75641" y="253064"/>
                      <a:pt x="72640" y="204260"/>
                      <a:pt x="101600" y="194607"/>
                    </a:cubicBezTo>
                    <a:lnTo>
                      <a:pt x="139700" y="181907"/>
                    </a:lnTo>
                    <a:cubicBezTo>
                      <a:pt x="168711" y="94873"/>
                      <a:pt x="177576" y="104810"/>
                      <a:pt x="152400" y="4107"/>
                    </a:cubicBezTo>
                    <a:cubicBezTo>
                      <a:pt x="151373" y="0"/>
                      <a:pt x="110067" y="4107"/>
                      <a:pt x="101600" y="4107"/>
                    </a:cubicBezTo>
                    <a:close/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2" name="101 Forma libre"/>
            <p:cNvSpPr/>
            <p:nvPr/>
          </p:nvSpPr>
          <p:spPr>
            <a:xfrm>
              <a:off x="11049756" y="4293065"/>
              <a:ext cx="170694" cy="144255"/>
            </a:xfrm>
            <a:custGeom>
              <a:avLst/>
              <a:gdLst>
                <a:gd name="connsiteX0" fmla="*/ 4007 w 170694"/>
                <a:gd name="connsiteY0" fmla="*/ 139235 h 144255"/>
                <a:gd name="connsiteX1" fmla="*/ 8769 w 170694"/>
                <a:gd name="connsiteY1" fmla="*/ 91610 h 144255"/>
                <a:gd name="connsiteX2" fmla="*/ 18294 w 170694"/>
                <a:gd name="connsiteY2" fmla="*/ 58273 h 144255"/>
                <a:gd name="connsiteX3" fmla="*/ 13532 w 170694"/>
                <a:gd name="connsiteY3" fmla="*/ 24935 h 144255"/>
                <a:gd name="connsiteX4" fmla="*/ 32582 w 170694"/>
                <a:gd name="connsiteY4" fmla="*/ 20173 h 144255"/>
                <a:gd name="connsiteX5" fmla="*/ 70682 w 170694"/>
                <a:gd name="connsiteY5" fmla="*/ 5885 h 144255"/>
                <a:gd name="connsiteX6" fmla="*/ 75444 w 170694"/>
                <a:gd name="connsiteY6" fmla="*/ 24935 h 144255"/>
                <a:gd name="connsiteX7" fmla="*/ 89732 w 170694"/>
                <a:gd name="connsiteY7" fmla="*/ 53510 h 144255"/>
                <a:gd name="connsiteX8" fmla="*/ 94494 w 170694"/>
                <a:gd name="connsiteY8" fmla="*/ 67798 h 144255"/>
                <a:gd name="connsiteX9" fmla="*/ 89732 w 170694"/>
                <a:gd name="connsiteY9" fmla="*/ 124948 h 144255"/>
                <a:gd name="connsiteX10" fmla="*/ 84969 w 170694"/>
                <a:gd name="connsiteY10" fmla="*/ 139235 h 144255"/>
                <a:gd name="connsiteX11" fmla="*/ 89732 w 170694"/>
                <a:gd name="connsiteY11" fmla="*/ 115423 h 144255"/>
                <a:gd name="connsiteX12" fmla="*/ 104019 w 170694"/>
                <a:gd name="connsiteY12" fmla="*/ 82085 h 144255"/>
                <a:gd name="connsiteX13" fmla="*/ 118307 w 170694"/>
                <a:gd name="connsiteY13" fmla="*/ 77323 h 144255"/>
                <a:gd name="connsiteX14" fmla="*/ 132594 w 170694"/>
                <a:gd name="connsiteY14" fmla="*/ 67798 h 144255"/>
                <a:gd name="connsiteX15" fmla="*/ 170694 w 170694"/>
                <a:gd name="connsiteY15" fmla="*/ 63035 h 14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0694" h="144255">
                  <a:moveTo>
                    <a:pt x="4007" y="139235"/>
                  </a:moveTo>
                  <a:cubicBezTo>
                    <a:pt x="5594" y="123360"/>
                    <a:pt x="6513" y="107404"/>
                    <a:pt x="8769" y="91610"/>
                  </a:cubicBezTo>
                  <a:cubicBezTo>
                    <a:pt x="10263" y="81150"/>
                    <a:pt x="14903" y="68447"/>
                    <a:pt x="18294" y="58273"/>
                  </a:cubicBezTo>
                  <a:cubicBezTo>
                    <a:pt x="11593" y="48221"/>
                    <a:pt x="0" y="38467"/>
                    <a:pt x="13532" y="24935"/>
                  </a:cubicBezTo>
                  <a:cubicBezTo>
                    <a:pt x="18160" y="20307"/>
                    <a:pt x="26232" y="21760"/>
                    <a:pt x="32582" y="20173"/>
                  </a:cubicBezTo>
                  <a:cubicBezTo>
                    <a:pt x="41121" y="14480"/>
                    <a:pt x="58912" y="0"/>
                    <a:pt x="70682" y="5885"/>
                  </a:cubicBezTo>
                  <a:cubicBezTo>
                    <a:pt x="76536" y="8812"/>
                    <a:pt x="73646" y="18641"/>
                    <a:pt x="75444" y="24935"/>
                  </a:cubicBezTo>
                  <a:cubicBezTo>
                    <a:pt x="80373" y="42187"/>
                    <a:pt x="79297" y="37857"/>
                    <a:pt x="89732" y="53510"/>
                  </a:cubicBezTo>
                  <a:cubicBezTo>
                    <a:pt x="91319" y="58273"/>
                    <a:pt x="94494" y="62778"/>
                    <a:pt x="94494" y="67798"/>
                  </a:cubicBezTo>
                  <a:cubicBezTo>
                    <a:pt x="94494" y="86914"/>
                    <a:pt x="92258" y="106000"/>
                    <a:pt x="89732" y="124948"/>
                  </a:cubicBezTo>
                  <a:cubicBezTo>
                    <a:pt x="89069" y="129924"/>
                    <a:pt x="84969" y="144255"/>
                    <a:pt x="84969" y="139235"/>
                  </a:cubicBezTo>
                  <a:cubicBezTo>
                    <a:pt x="84969" y="131140"/>
                    <a:pt x="87976" y="123325"/>
                    <a:pt x="89732" y="115423"/>
                  </a:cubicBezTo>
                  <a:cubicBezTo>
                    <a:pt x="92205" y="104293"/>
                    <a:pt x="94079" y="90037"/>
                    <a:pt x="104019" y="82085"/>
                  </a:cubicBezTo>
                  <a:cubicBezTo>
                    <a:pt x="107939" y="78949"/>
                    <a:pt x="113544" y="78910"/>
                    <a:pt x="118307" y="77323"/>
                  </a:cubicBezTo>
                  <a:cubicBezTo>
                    <a:pt x="123069" y="74148"/>
                    <a:pt x="127164" y="69608"/>
                    <a:pt x="132594" y="67798"/>
                  </a:cubicBezTo>
                  <a:cubicBezTo>
                    <a:pt x="148448" y="62513"/>
                    <a:pt x="156725" y="63035"/>
                    <a:pt x="170694" y="6303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3" name="102 Forma libre"/>
            <p:cNvSpPr/>
            <p:nvPr/>
          </p:nvSpPr>
          <p:spPr>
            <a:xfrm>
              <a:off x="12663488" y="4575175"/>
              <a:ext cx="61912" cy="142875"/>
            </a:xfrm>
            <a:custGeom>
              <a:avLst/>
              <a:gdLst>
                <a:gd name="connsiteX0" fmla="*/ 0 w 61912"/>
                <a:gd name="connsiteY0" fmla="*/ 0 h 142875"/>
                <a:gd name="connsiteX1" fmla="*/ 19050 w 61912"/>
                <a:gd name="connsiteY1" fmla="*/ 28575 h 142875"/>
                <a:gd name="connsiteX2" fmla="*/ 38100 w 61912"/>
                <a:gd name="connsiteY2" fmla="*/ 71438 h 142875"/>
                <a:gd name="connsiteX3" fmla="*/ 42862 w 61912"/>
                <a:gd name="connsiteY3" fmla="*/ 85725 h 142875"/>
                <a:gd name="connsiteX4" fmla="*/ 57150 w 61912"/>
                <a:gd name="connsiteY4" fmla="*/ 114300 h 142875"/>
                <a:gd name="connsiteX5" fmla="*/ 61912 w 61912"/>
                <a:gd name="connsiteY5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" h="142875">
                  <a:moveTo>
                    <a:pt x="0" y="0"/>
                  </a:moveTo>
                  <a:cubicBezTo>
                    <a:pt x="6350" y="9525"/>
                    <a:pt x="15430" y="17715"/>
                    <a:pt x="19050" y="28575"/>
                  </a:cubicBezTo>
                  <a:cubicBezTo>
                    <a:pt x="30385" y="62580"/>
                    <a:pt x="23006" y="48796"/>
                    <a:pt x="38100" y="71438"/>
                  </a:cubicBezTo>
                  <a:cubicBezTo>
                    <a:pt x="39687" y="76200"/>
                    <a:pt x="40617" y="81235"/>
                    <a:pt x="42862" y="85725"/>
                  </a:cubicBezTo>
                  <a:cubicBezTo>
                    <a:pt x="61330" y="122661"/>
                    <a:pt x="45176" y="78383"/>
                    <a:pt x="57150" y="114300"/>
                  </a:cubicBezTo>
                  <a:lnTo>
                    <a:pt x="61912" y="142875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103 Forma libre"/>
            <p:cNvSpPr/>
            <p:nvPr/>
          </p:nvSpPr>
          <p:spPr>
            <a:xfrm>
              <a:off x="12730163" y="4565650"/>
              <a:ext cx="42862" cy="142875"/>
            </a:xfrm>
            <a:custGeom>
              <a:avLst/>
              <a:gdLst>
                <a:gd name="connsiteX0" fmla="*/ 0 w 42862"/>
                <a:gd name="connsiteY0" fmla="*/ 0 h 142875"/>
                <a:gd name="connsiteX1" fmla="*/ 4762 w 42862"/>
                <a:gd name="connsiteY1" fmla="*/ 14288 h 142875"/>
                <a:gd name="connsiteX2" fmla="*/ 23812 w 42862"/>
                <a:gd name="connsiteY2" fmla="*/ 42863 h 142875"/>
                <a:gd name="connsiteX3" fmla="*/ 33337 w 42862"/>
                <a:gd name="connsiteY3" fmla="*/ 71438 h 142875"/>
                <a:gd name="connsiteX4" fmla="*/ 38100 w 42862"/>
                <a:gd name="connsiteY4" fmla="*/ 85725 h 142875"/>
                <a:gd name="connsiteX5" fmla="*/ 42862 w 42862"/>
                <a:gd name="connsiteY5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" h="142875">
                  <a:moveTo>
                    <a:pt x="0" y="0"/>
                  </a:moveTo>
                  <a:cubicBezTo>
                    <a:pt x="1587" y="4763"/>
                    <a:pt x="2324" y="9900"/>
                    <a:pt x="4762" y="14288"/>
                  </a:cubicBezTo>
                  <a:cubicBezTo>
                    <a:pt x="10321" y="24295"/>
                    <a:pt x="20192" y="32003"/>
                    <a:pt x="23812" y="42863"/>
                  </a:cubicBezTo>
                  <a:lnTo>
                    <a:pt x="33337" y="71438"/>
                  </a:lnTo>
                  <a:lnTo>
                    <a:pt x="38100" y="85725"/>
                  </a:lnTo>
                  <a:lnTo>
                    <a:pt x="42862" y="142875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104 Forma libre"/>
            <p:cNvSpPr/>
            <p:nvPr/>
          </p:nvSpPr>
          <p:spPr>
            <a:xfrm>
              <a:off x="12634913" y="4593776"/>
              <a:ext cx="147637" cy="38549"/>
            </a:xfrm>
            <a:custGeom>
              <a:avLst/>
              <a:gdLst>
                <a:gd name="connsiteX0" fmla="*/ 0 w 147637"/>
                <a:gd name="connsiteY0" fmla="*/ 38549 h 38549"/>
                <a:gd name="connsiteX1" fmla="*/ 38100 w 147637"/>
                <a:gd name="connsiteY1" fmla="*/ 33787 h 38549"/>
                <a:gd name="connsiteX2" fmla="*/ 52387 w 147637"/>
                <a:gd name="connsiteY2" fmla="*/ 24262 h 38549"/>
                <a:gd name="connsiteX3" fmla="*/ 85725 w 147637"/>
                <a:gd name="connsiteY3" fmla="*/ 14737 h 38549"/>
                <a:gd name="connsiteX4" fmla="*/ 138112 w 147637"/>
                <a:gd name="connsiteY4" fmla="*/ 449 h 38549"/>
                <a:gd name="connsiteX5" fmla="*/ 147637 w 147637"/>
                <a:gd name="connsiteY5" fmla="*/ 449 h 38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637" h="38549">
                  <a:moveTo>
                    <a:pt x="0" y="38549"/>
                  </a:moveTo>
                  <a:cubicBezTo>
                    <a:pt x="12700" y="36962"/>
                    <a:pt x="25752" y="37155"/>
                    <a:pt x="38100" y="33787"/>
                  </a:cubicBezTo>
                  <a:cubicBezTo>
                    <a:pt x="43622" y="32281"/>
                    <a:pt x="47268" y="26822"/>
                    <a:pt x="52387" y="24262"/>
                  </a:cubicBezTo>
                  <a:cubicBezTo>
                    <a:pt x="60394" y="20258"/>
                    <a:pt x="78090" y="17028"/>
                    <a:pt x="85725" y="14737"/>
                  </a:cubicBezTo>
                  <a:cubicBezTo>
                    <a:pt x="114488" y="6109"/>
                    <a:pt x="110495" y="4395"/>
                    <a:pt x="138112" y="449"/>
                  </a:cubicBezTo>
                  <a:cubicBezTo>
                    <a:pt x="141255" y="0"/>
                    <a:pt x="144462" y="449"/>
                    <a:pt x="147637" y="449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Forma libre"/>
            <p:cNvSpPr/>
            <p:nvPr/>
          </p:nvSpPr>
          <p:spPr>
            <a:xfrm>
              <a:off x="12644438" y="4650605"/>
              <a:ext cx="166687" cy="48395"/>
            </a:xfrm>
            <a:custGeom>
              <a:avLst/>
              <a:gdLst>
                <a:gd name="connsiteX0" fmla="*/ 0 w 166687"/>
                <a:gd name="connsiteY0" fmla="*/ 48395 h 48395"/>
                <a:gd name="connsiteX1" fmla="*/ 52387 w 166687"/>
                <a:gd name="connsiteY1" fmla="*/ 34108 h 48395"/>
                <a:gd name="connsiteX2" fmla="*/ 80962 w 166687"/>
                <a:gd name="connsiteY2" fmla="*/ 24583 h 48395"/>
                <a:gd name="connsiteX3" fmla="*/ 104775 w 166687"/>
                <a:gd name="connsiteY3" fmla="*/ 19820 h 48395"/>
                <a:gd name="connsiteX4" fmla="*/ 138112 w 166687"/>
                <a:gd name="connsiteY4" fmla="*/ 5533 h 48395"/>
                <a:gd name="connsiteX5" fmla="*/ 166687 w 166687"/>
                <a:gd name="connsiteY5" fmla="*/ 770 h 48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687" h="48395">
                  <a:moveTo>
                    <a:pt x="0" y="48395"/>
                  </a:moveTo>
                  <a:cubicBezTo>
                    <a:pt x="33656" y="41664"/>
                    <a:pt x="16135" y="46192"/>
                    <a:pt x="52387" y="34108"/>
                  </a:cubicBezTo>
                  <a:lnTo>
                    <a:pt x="80962" y="24583"/>
                  </a:lnTo>
                  <a:cubicBezTo>
                    <a:pt x="88900" y="22995"/>
                    <a:pt x="96922" y="21783"/>
                    <a:pt x="104775" y="19820"/>
                  </a:cubicBezTo>
                  <a:cubicBezTo>
                    <a:pt x="128429" y="13907"/>
                    <a:pt x="110850" y="15757"/>
                    <a:pt x="138112" y="5533"/>
                  </a:cubicBezTo>
                  <a:cubicBezTo>
                    <a:pt x="152866" y="0"/>
                    <a:pt x="154194" y="770"/>
                    <a:pt x="166687" y="77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7" name="106 Forma libre"/>
            <p:cNvSpPr/>
            <p:nvPr/>
          </p:nvSpPr>
          <p:spPr>
            <a:xfrm>
              <a:off x="12996863" y="4741863"/>
              <a:ext cx="295275" cy="400050"/>
            </a:xfrm>
            <a:custGeom>
              <a:avLst/>
              <a:gdLst>
                <a:gd name="connsiteX0" fmla="*/ 295275 w 295275"/>
                <a:gd name="connsiteY0" fmla="*/ 0 h 400050"/>
                <a:gd name="connsiteX1" fmla="*/ 280987 w 295275"/>
                <a:gd name="connsiteY1" fmla="*/ 9525 h 400050"/>
                <a:gd name="connsiteX2" fmla="*/ 252412 w 295275"/>
                <a:gd name="connsiteY2" fmla="*/ 19050 h 400050"/>
                <a:gd name="connsiteX3" fmla="*/ 223837 w 295275"/>
                <a:gd name="connsiteY3" fmla="*/ 47625 h 400050"/>
                <a:gd name="connsiteX4" fmla="*/ 209550 w 295275"/>
                <a:gd name="connsiteY4" fmla="*/ 95250 h 400050"/>
                <a:gd name="connsiteX5" fmla="*/ 204787 w 295275"/>
                <a:gd name="connsiteY5" fmla="*/ 109537 h 400050"/>
                <a:gd name="connsiteX6" fmla="*/ 195262 w 295275"/>
                <a:gd name="connsiteY6" fmla="*/ 128587 h 400050"/>
                <a:gd name="connsiteX7" fmla="*/ 190500 w 295275"/>
                <a:gd name="connsiteY7" fmla="*/ 142875 h 400050"/>
                <a:gd name="connsiteX8" fmla="*/ 171450 w 295275"/>
                <a:gd name="connsiteY8" fmla="*/ 171450 h 400050"/>
                <a:gd name="connsiteX9" fmla="*/ 152400 w 295275"/>
                <a:gd name="connsiteY9" fmla="*/ 214312 h 400050"/>
                <a:gd name="connsiteX10" fmla="*/ 147637 w 295275"/>
                <a:gd name="connsiteY10" fmla="*/ 228600 h 400050"/>
                <a:gd name="connsiteX11" fmla="*/ 128587 w 295275"/>
                <a:gd name="connsiteY11" fmla="*/ 257175 h 400050"/>
                <a:gd name="connsiteX12" fmla="*/ 109537 w 295275"/>
                <a:gd name="connsiteY12" fmla="*/ 285750 h 400050"/>
                <a:gd name="connsiteX13" fmla="*/ 85725 w 295275"/>
                <a:gd name="connsiteY13" fmla="*/ 319087 h 400050"/>
                <a:gd name="connsiteX14" fmla="*/ 61912 w 295275"/>
                <a:gd name="connsiteY14" fmla="*/ 347662 h 400050"/>
                <a:gd name="connsiteX15" fmla="*/ 47625 w 295275"/>
                <a:gd name="connsiteY15" fmla="*/ 357187 h 400050"/>
                <a:gd name="connsiteX16" fmla="*/ 38100 w 295275"/>
                <a:gd name="connsiteY16" fmla="*/ 371475 h 400050"/>
                <a:gd name="connsiteX17" fmla="*/ 9525 w 295275"/>
                <a:gd name="connsiteY17" fmla="*/ 390525 h 400050"/>
                <a:gd name="connsiteX18" fmla="*/ 0 w 295275"/>
                <a:gd name="connsiteY18" fmla="*/ 40005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5275" h="400050">
                  <a:moveTo>
                    <a:pt x="295275" y="0"/>
                  </a:moveTo>
                  <a:cubicBezTo>
                    <a:pt x="290512" y="3175"/>
                    <a:pt x="286218" y="7200"/>
                    <a:pt x="280987" y="9525"/>
                  </a:cubicBezTo>
                  <a:cubicBezTo>
                    <a:pt x="271812" y="13603"/>
                    <a:pt x="252412" y="19050"/>
                    <a:pt x="252412" y="19050"/>
                  </a:cubicBezTo>
                  <a:cubicBezTo>
                    <a:pt x="242887" y="28575"/>
                    <a:pt x="227104" y="34557"/>
                    <a:pt x="223837" y="47625"/>
                  </a:cubicBezTo>
                  <a:cubicBezTo>
                    <a:pt x="216641" y="76411"/>
                    <a:pt x="221143" y="60472"/>
                    <a:pt x="209550" y="95250"/>
                  </a:cubicBezTo>
                  <a:cubicBezTo>
                    <a:pt x="207962" y="100012"/>
                    <a:pt x="207032" y="105047"/>
                    <a:pt x="204787" y="109537"/>
                  </a:cubicBezTo>
                  <a:cubicBezTo>
                    <a:pt x="201612" y="115887"/>
                    <a:pt x="198059" y="122061"/>
                    <a:pt x="195262" y="128587"/>
                  </a:cubicBezTo>
                  <a:cubicBezTo>
                    <a:pt x="193285" y="133201"/>
                    <a:pt x="192938" y="138487"/>
                    <a:pt x="190500" y="142875"/>
                  </a:cubicBezTo>
                  <a:cubicBezTo>
                    <a:pt x="184941" y="152882"/>
                    <a:pt x="175070" y="160590"/>
                    <a:pt x="171450" y="171450"/>
                  </a:cubicBezTo>
                  <a:cubicBezTo>
                    <a:pt x="146877" y="245168"/>
                    <a:pt x="175041" y="169032"/>
                    <a:pt x="152400" y="214312"/>
                  </a:cubicBezTo>
                  <a:cubicBezTo>
                    <a:pt x="150155" y="218802"/>
                    <a:pt x="150075" y="224211"/>
                    <a:pt x="147637" y="228600"/>
                  </a:cubicBezTo>
                  <a:cubicBezTo>
                    <a:pt x="142078" y="238607"/>
                    <a:pt x="134937" y="247650"/>
                    <a:pt x="128587" y="257175"/>
                  </a:cubicBezTo>
                  <a:lnTo>
                    <a:pt x="109537" y="285750"/>
                  </a:lnTo>
                  <a:cubicBezTo>
                    <a:pt x="87092" y="319417"/>
                    <a:pt x="115257" y="277741"/>
                    <a:pt x="85725" y="319087"/>
                  </a:cubicBezTo>
                  <a:cubicBezTo>
                    <a:pt x="74705" y="334515"/>
                    <a:pt x="77610" y="334580"/>
                    <a:pt x="61912" y="347662"/>
                  </a:cubicBezTo>
                  <a:cubicBezTo>
                    <a:pt x="57515" y="351326"/>
                    <a:pt x="52387" y="354012"/>
                    <a:pt x="47625" y="357187"/>
                  </a:cubicBezTo>
                  <a:cubicBezTo>
                    <a:pt x="44450" y="361950"/>
                    <a:pt x="42408" y="367706"/>
                    <a:pt x="38100" y="371475"/>
                  </a:cubicBezTo>
                  <a:cubicBezTo>
                    <a:pt x="29485" y="379013"/>
                    <a:pt x="17620" y="382430"/>
                    <a:pt x="9525" y="390525"/>
                  </a:cubicBezTo>
                  <a:lnTo>
                    <a:pt x="0" y="40005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8" name="107 Forma libre"/>
            <p:cNvSpPr/>
            <p:nvPr/>
          </p:nvSpPr>
          <p:spPr>
            <a:xfrm>
              <a:off x="13511213" y="5089525"/>
              <a:ext cx="152400" cy="23813"/>
            </a:xfrm>
            <a:custGeom>
              <a:avLst/>
              <a:gdLst>
                <a:gd name="connsiteX0" fmla="*/ 0 w 152400"/>
                <a:gd name="connsiteY0" fmla="*/ 0 h 23813"/>
                <a:gd name="connsiteX1" fmla="*/ 42862 w 152400"/>
                <a:gd name="connsiteY1" fmla="*/ 4763 h 23813"/>
                <a:gd name="connsiteX2" fmla="*/ 95250 w 152400"/>
                <a:gd name="connsiteY2" fmla="*/ 19050 h 23813"/>
                <a:gd name="connsiteX3" fmla="*/ 152400 w 152400"/>
                <a:gd name="connsiteY3" fmla="*/ 23813 h 2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3813">
                  <a:moveTo>
                    <a:pt x="0" y="0"/>
                  </a:moveTo>
                  <a:cubicBezTo>
                    <a:pt x="14287" y="1588"/>
                    <a:pt x="28766" y="1944"/>
                    <a:pt x="42862" y="4763"/>
                  </a:cubicBezTo>
                  <a:cubicBezTo>
                    <a:pt x="96074" y="15406"/>
                    <a:pt x="47920" y="13482"/>
                    <a:pt x="95250" y="19050"/>
                  </a:cubicBezTo>
                  <a:cubicBezTo>
                    <a:pt x="114235" y="21284"/>
                    <a:pt x="152400" y="23813"/>
                    <a:pt x="152400" y="23813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9" name="108 Forma libre"/>
            <p:cNvSpPr/>
            <p:nvPr/>
          </p:nvSpPr>
          <p:spPr>
            <a:xfrm>
              <a:off x="12553689" y="4546600"/>
              <a:ext cx="47886" cy="695325"/>
            </a:xfrm>
            <a:custGeom>
              <a:avLst/>
              <a:gdLst>
                <a:gd name="connsiteX0" fmla="*/ 5024 w 47886"/>
                <a:gd name="connsiteY0" fmla="*/ 0 h 695325"/>
                <a:gd name="connsiteX1" fmla="*/ 261 w 47886"/>
                <a:gd name="connsiteY1" fmla="*/ 42863 h 695325"/>
                <a:gd name="connsiteX2" fmla="*/ 14549 w 47886"/>
                <a:gd name="connsiteY2" fmla="*/ 314325 h 695325"/>
                <a:gd name="connsiteX3" fmla="*/ 19311 w 47886"/>
                <a:gd name="connsiteY3" fmla="*/ 528638 h 695325"/>
                <a:gd name="connsiteX4" fmla="*/ 28836 w 47886"/>
                <a:gd name="connsiteY4" fmla="*/ 542925 h 695325"/>
                <a:gd name="connsiteX5" fmla="*/ 33599 w 47886"/>
                <a:gd name="connsiteY5" fmla="*/ 557213 h 695325"/>
                <a:gd name="connsiteX6" fmla="*/ 38361 w 47886"/>
                <a:gd name="connsiteY6" fmla="*/ 619125 h 695325"/>
                <a:gd name="connsiteX7" fmla="*/ 43124 w 47886"/>
                <a:gd name="connsiteY7" fmla="*/ 633413 h 695325"/>
                <a:gd name="connsiteX8" fmla="*/ 47886 w 47886"/>
                <a:gd name="connsiteY8" fmla="*/ 695325 h 6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886" h="695325">
                  <a:moveTo>
                    <a:pt x="5024" y="0"/>
                  </a:moveTo>
                  <a:cubicBezTo>
                    <a:pt x="3436" y="14288"/>
                    <a:pt x="0" y="28490"/>
                    <a:pt x="261" y="42863"/>
                  </a:cubicBezTo>
                  <a:cubicBezTo>
                    <a:pt x="3066" y="197170"/>
                    <a:pt x="4962" y="208884"/>
                    <a:pt x="14549" y="314325"/>
                  </a:cubicBezTo>
                  <a:cubicBezTo>
                    <a:pt x="16136" y="385763"/>
                    <a:pt x="14854" y="457322"/>
                    <a:pt x="19311" y="528638"/>
                  </a:cubicBezTo>
                  <a:cubicBezTo>
                    <a:pt x="19668" y="534351"/>
                    <a:pt x="26276" y="537806"/>
                    <a:pt x="28836" y="542925"/>
                  </a:cubicBezTo>
                  <a:cubicBezTo>
                    <a:pt x="31081" y="547415"/>
                    <a:pt x="32011" y="552450"/>
                    <a:pt x="33599" y="557213"/>
                  </a:cubicBezTo>
                  <a:cubicBezTo>
                    <a:pt x="35186" y="577850"/>
                    <a:pt x="35794" y="598587"/>
                    <a:pt x="38361" y="619125"/>
                  </a:cubicBezTo>
                  <a:cubicBezTo>
                    <a:pt x="38984" y="624107"/>
                    <a:pt x="42501" y="628431"/>
                    <a:pt x="43124" y="633413"/>
                  </a:cubicBezTo>
                  <a:cubicBezTo>
                    <a:pt x="45691" y="653951"/>
                    <a:pt x="47886" y="695325"/>
                    <a:pt x="47886" y="695325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0" name="109 Forma libre"/>
            <p:cNvSpPr/>
            <p:nvPr/>
          </p:nvSpPr>
          <p:spPr>
            <a:xfrm>
              <a:off x="12682538" y="5146675"/>
              <a:ext cx="185737" cy="57150"/>
            </a:xfrm>
            <a:custGeom>
              <a:avLst/>
              <a:gdLst>
                <a:gd name="connsiteX0" fmla="*/ 0 w 185737"/>
                <a:gd name="connsiteY0" fmla="*/ 57150 h 57150"/>
                <a:gd name="connsiteX1" fmla="*/ 19050 w 185737"/>
                <a:gd name="connsiteY1" fmla="*/ 47625 h 57150"/>
                <a:gd name="connsiteX2" fmla="*/ 85725 w 185737"/>
                <a:gd name="connsiteY2" fmla="*/ 38100 h 57150"/>
                <a:gd name="connsiteX3" fmla="*/ 114300 w 185737"/>
                <a:gd name="connsiteY3" fmla="*/ 28575 h 57150"/>
                <a:gd name="connsiteX4" fmla="*/ 128587 w 185737"/>
                <a:gd name="connsiteY4" fmla="*/ 23813 h 57150"/>
                <a:gd name="connsiteX5" fmla="*/ 142875 w 185737"/>
                <a:gd name="connsiteY5" fmla="*/ 19050 h 57150"/>
                <a:gd name="connsiteX6" fmla="*/ 180975 w 185737"/>
                <a:gd name="connsiteY6" fmla="*/ 9525 h 57150"/>
                <a:gd name="connsiteX7" fmla="*/ 185737 w 185737"/>
                <a:gd name="connsiteY7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737" h="57150">
                  <a:moveTo>
                    <a:pt x="0" y="57150"/>
                  </a:moveTo>
                  <a:cubicBezTo>
                    <a:pt x="6350" y="53975"/>
                    <a:pt x="12120" y="49165"/>
                    <a:pt x="19050" y="47625"/>
                  </a:cubicBezTo>
                  <a:cubicBezTo>
                    <a:pt x="40966" y="42755"/>
                    <a:pt x="85725" y="38100"/>
                    <a:pt x="85725" y="38100"/>
                  </a:cubicBezTo>
                  <a:lnTo>
                    <a:pt x="114300" y="28575"/>
                  </a:lnTo>
                  <a:lnTo>
                    <a:pt x="128587" y="23813"/>
                  </a:lnTo>
                  <a:cubicBezTo>
                    <a:pt x="133350" y="22225"/>
                    <a:pt x="138005" y="20268"/>
                    <a:pt x="142875" y="19050"/>
                  </a:cubicBezTo>
                  <a:cubicBezTo>
                    <a:pt x="155575" y="15875"/>
                    <a:pt x="175121" y="21234"/>
                    <a:pt x="180975" y="9525"/>
                  </a:cubicBezTo>
                  <a:lnTo>
                    <a:pt x="185737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1" name="110 Forma libre"/>
            <p:cNvSpPr/>
            <p:nvPr/>
          </p:nvSpPr>
          <p:spPr>
            <a:xfrm>
              <a:off x="12858750" y="4597809"/>
              <a:ext cx="95250" cy="67854"/>
            </a:xfrm>
            <a:custGeom>
              <a:avLst/>
              <a:gdLst>
                <a:gd name="connsiteX0" fmla="*/ 0 w 95250"/>
                <a:gd name="connsiteY0" fmla="*/ 67854 h 67854"/>
                <a:gd name="connsiteX1" fmla="*/ 28575 w 95250"/>
                <a:gd name="connsiteY1" fmla="*/ 48804 h 67854"/>
                <a:gd name="connsiteX2" fmla="*/ 61913 w 95250"/>
                <a:gd name="connsiteY2" fmla="*/ 24991 h 67854"/>
                <a:gd name="connsiteX3" fmla="*/ 85725 w 95250"/>
                <a:gd name="connsiteY3" fmla="*/ 1179 h 67854"/>
                <a:gd name="connsiteX4" fmla="*/ 95250 w 95250"/>
                <a:gd name="connsiteY4" fmla="*/ 1179 h 67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67854">
                  <a:moveTo>
                    <a:pt x="0" y="67854"/>
                  </a:moveTo>
                  <a:cubicBezTo>
                    <a:pt x="9525" y="61504"/>
                    <a:pt x="19417" y="55673"/>
                    <a:pt x="28575" y="48804"/>
                  </a:cubicBezTo>
                  <a:cubicBezTo>
                    <a:pt x="52204" y="31082"/>
                    <a:pt x="41020" y="38919"/>
                    <a:pt x="61913" y="24991"/>
                  </a:cubicBezTo>
                  <a:cubicBezTo>
                    <a:pt x="69994" y="12869"/>
                    <a:pt x="71294" y="6951"/>
                    <a:pt x="85725" y="1179"/>
                  </a:cubicBezTo>
                  <a:cubicBezTo>
                    <a:pt x="88673" y="0"/>
                    <a:pt x="92075" y="1179"/>
                    <a:pt x="95250" y="1179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2" name="111 Forma libre"/>
            <p:cNvSpPr/>
            <p:nvPr/>
          </p:nvSpPr>
          <p:spPr>
            <a:xfrm>
              <a:off x="13095539" y="5145204"/>
              <a:ext cx="104065" cy="73576"/>
            </a:xfrm>
            <a:custGeom>
              <a:avLst/>
              <a:gdLst>
                <a:gd name="connsiteX0" fmla="*/ 10861 w 104065"/>
                <a:gd name="connsiteY0" fmla="*/ 68146 h 73576"/>
                <a:gd name="connsiteX1" fmla="*/ 39436 w 104065"/>
                <a:gd name="connsiteY1" fmla="*/ 53859 h 73576"/>
                <a:gd name="connsiteX2" fmla="*/ 68011 w 104065"/>
                <a:gd name="connsiteY2" fmla="*/ 30046 h 73576"/>
                <a:gd name="connsiteX3" fmla="*/ 91824 w 104065"/>
                <a:gd name="connsiteY3" fmla="*/ 10996 h 7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065" h="73576">
                  <a:moveTo>
                    <a:pt x="10861" y="68146"/>
                  </a:moveTo>
                  <a:cubicBezTo>
                    <a:pt x="51810" y="40848"/>
                    <a:pt x="0" y="73576"/>
                    <a:pt x="39436" y="53859"/>
                  </a:cubicBezTo>
                  <a:cubicBezTo>
                    <a:pt x="57176" y="44989"/>
                    <a:pt x="52209" y="43214"/>
                    <a:pt x="68011" y="30046"/>
                  </a:cubicBezTo>
                  <a:cubicBezTo>
                    <a:pt x="104065" y="0"/>
                    <a:pt x="64108" y="38712"/>
                    <a:pt x="91824" y="10996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112 Forma libre"/>
            <p:cNvSpPr/>
            <p:nvPr/>
          </p:nvSpPr>
          <p:spPr>
            <a:xfrm>
              <a:off x="13649325" y="4579938"/>
              <a:ext cx="123825" cy="628650"/>
            </a:xfrm>
            <a:custGeom>
              <a:avLst/>
              <a:gdLst>
                <a:gd name="connsiteX0" fmla="*/ 4763 w 123825"/>
                <a:gd name="connsiteY0" fmla="*/ 0 h 628650"/>
                <a:gd name="connsiteX1" fmla="*/ 0 w 123825"/>
                <a:gd name="connsiteY1" fmla="*/ 14287 h 628650"/>
                <a:gd name="connsiteX2" fmla="*/ 9525 w 123825"/>
                <a:gd name="connsiteY2" fmla="*/ 71437 h 628650"/>
                <a:gd name="connsiteX3" fmla="*/ 19050 w 123825"/>
                <a:gd name="connsiteY3" fmla="*/ 147637 h 628650"/>
                <a:gd name="connsiteX4" fmla="*/ 28575 w 123825"/>
                <a:gd name="connsiteY4" fmla="*/ 161925 h 628650"/>
                <a:gd name="connsiteX5" fmla="*/ 33338 w 123825"/>
                <a:gd name="connsiteY5" fmla="*/ 233362 h 628650"/>
                <a:gd name="connsiteX6" fmla="*/ 42863 w 123825"/>
                <a:gd name="connsiteY6" fmla="*/ 261937 h 628650"/>
                <a:gd name="connsiteX7" fmla="*/ 47625 w 123825"/>
                <a:gd name="connsiteY7" fmla="*/ 366712 h 628650"/>
                <a:gd name="connsiteX8" fmla="*/ 52388 w 123825"/>
                <a:gd name="connsiteY8" fmla="*/ 385762 h 628650"/>
                <a:gd name="connsiteX9" fmla="*/ 57150 w 123825"/>
                <a:gd name="connsiteY9" fmla="*/ 409575 h 628650"/>
                <a:gd name="connsiteX10" fmla="*/ 61913 w 123825"/>
                <a:gd name="connsiteY10" fmla="*/ 438150 h 628650"/>
                <a:gd name="connsiteX11" fmla="*/ 71438 w 123825"/>
                <a:gd name="connsiteY11" fmla="*/ 471487 h 628650"/>
                <a:gd name="connsiteX12" fmla="*/ 76200 w 123825"/>
                <a:gd name="connsiteY12" fmla="*/ 495300 h 628650"/>
                <a:gd name="connsiteX13" fmla="*/ 85725 w 123825"/>
                <a:gd name="connsiteY13" fmla="*/ 523875 h 628650"/>
                <a:gd name="connsiteX14" fmla="*/ 95250 w 123825"/>
                <a:gd name="connsiteY14" fmla="*/ 561975 h 628650"/>
                <a:gd name="connsiteX15" fmla="*/ 100013 w 123825"/>
                <a:gd name="connsiteY15" fmla="*/ 581025 h 628650"/>
                <a:gd name="connsiteX16" fmla="*/ 114300 w 123825"/>
                <a:gd name="connsiteY16" fmla="*/ 595312 h 628650"/>
                <a:gd name="connsiteX17" fmla="*/ 123825 w 123825"/>
                <a:gd name="connsiteY17" fmla="*/ 6286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3825" h="628650">
                  <a:moveTo>
                    <a:pt x="4763" y="0"/>
                  </a:moveTo>
                  <a:cubicBezTo>
                    <a:pt x="3175" y="4762"/>
                    <a:pt x="0" y="9267"/>
                    <a:pt x="0" y="14287"/>
                  </a:cubicBezTo>
                  <a:cubicBezTo>
                    <a:pt x="0" y="36580"/>
                    <a:pt x="4510" y="51376"/>
                    <a:pt x="9525" y="71437"/>
                  </a:cubicBezTo>
                  <a:cubicBezTo>
                    <a:pt x="10434" y="83247"/>
                    <a:pt x="8771" y="127078"/>
                    <a:pt x="19050" y="147637"/>
                  </a:cubicBezTo>
                  <a:cubicBezTo>
                    <a:pt x="21610" y="152757"/>
                    <a:pt x="25400" y="157162"/>
                    <a:pt x="28575" y="161925"/>
                  </a:cubicBezTo>
                  <a:cubicBezTo>
                    <a:pt x="30163" y="185737"/>
                    <a:pt x="29963" y="209737"/>
                    <a:pt x="33338" y="233362"/>
                  </a:cubicBezTo>
                  <a:cubicBezTo>
                    <a:pt x="34758" y="243301"/>
                    <a:pt x="42863" y="261937"/>
                    <a:pt x="42863" y="261937"/>
                  </a:cubicBezTo>
                  <a:cubicBezTo>
                    <a:pt x="44450" y="296862"/>
                    <a:pt x="44944" y="331854"/>
                    <a:pt x="47625" y="366712"/>
                  </a:cubicBezTo>
                  <a:cubicBezTo>
                    <a:pt x="48127" y="373238"/>
                    <a:pt x="50968" y="379372"/>
                    <a:pt x="52388" y="385762"/>
                  </a:cubicBezTo>
                  <a:cubicBezTo>
                    <a:pt x="54144" y="393664"/>
                    <a:pt x="55702" y="401611"/>
                    <a:pt x="57150" y="409575"/>
                  </a:cubicBezTo>
                  <a:cubicBezTo>
                    <a:pt x="58877" y="419076"/>
                    <a:pt x="60019" y="428681"/>
                    <a:pt x="61913" y="438150"/>
                  </a:cubicBezTo>
                  <a:cubicBezTo>
                    <a:pt x="70829" y="482728"/>
                    <a:pt x="62353" y="435147"/>
                    <a:pt x="71438" y="471487"/>
                  </a:cubicBezTo>
                  <a:cubicBezTo>
                    <a:pt x="73401" y="479340"/>
                    <a:pt x="74070" y="487490"/>
                    <a:pt x="76200" y="495300"/>
                  </a:cubicBezTo>
                  <a:cubicBezTo>
                    <a:pt x="78842" y="504986"/>
                    <a:pt x="83290" y="514135"/>
                    <a:pt x="85725" y="523875"/>
                  </a:cubicBezTo>
                  <a:lnTo>
                    <a:pt x="95250" y="561975"/>
                  </a:lnTo>
                  <a:cubicBezTo>
                    <a:pt x="96838" y="568325"/>
                    <a:pt x="95385" y="576397"/>
                    <a:pt x="100013" y="581025"/>
                  </a:cubicBezTo>
                  <a:lnTo>
                    <a:pt x="114300" y="595312"/>
                  </a:lnTo>
                  <a:cubicBezTo>
                    <a:pt x="119432" y="626102"/>
                    <a:pt x="112236" y="617058"/>
                    <a:pt x="123825" y="62865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4" name="113 Forma libre"/>
            <p:cNvSpPr/>
            <p:nvPr/>
          </p:nvSpPr>
          <p:spPr>
            <a:xfrm>
              <a:off x="14339888" y="4932363"/>
              <a:ext cx="47625" cy="147637"/>
            </a:xfrm>
            <a:custGeom>
              <a:avLst/>
              <a:gdLst>
                <a:gd name="connsiteX0" fmla="*/ 0 w 47625"/>
                <a:gd name="connsiteY0" fmla="*/ 0 h 147637"/>
                <a:gd name="connsiteX1" fmla="*/ 4762 w 47625"/>
                <a:gd name="connsiteY1" fmla="*/ 14287 h 147637"/>
                <a:gd name="connsiteX2" fmla="*/ 14287 w 47625"/>
                <a:gd name="connsiteY2" fmla="*/ 66675 h 147637"/>
                <a:gd name="connsiteX3" fmla="*/ 19050 w 47625"/>
                <a:gd name="connsiteY3" fmla="*/ 80962 h 147637"/>
                <a:gd name="connsiteX4" fmla="*/ 38100 w 47625"/>
                <a:gd name="connsiteY4" fmla="*/ 109537 h 147637"/>
                <a:gd name="connsiteX5" fmla="*/ 47625 w 47625"/>
                <a:gd name="connsiteY5" fmla="*/ 123825 h 147637"/>
                <a:gd name="connsiteX6" fmla="*/ 47625 w 47625"/>
                <a:gd name="connsiteY6" fmla="*/ 147637 h 147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47637">
                  <a:moveTo>
                    <a:pt x="0" y="0"/>
                  </a:moveTo>
                  <a:cubicBezTo>
                    <a:pt x="1587" y="4762"/>
                    <a:pt x="3778" y="9365"/>
                    <a:pt x="4762" y="14287"/>
                  </a:cubicBezTo>
                  <a:cubicBezTo>
                    <a:pt x="13751" y="59230"/>
                    <a:pt x="4879" y="33746"/>
                    <a:pt x="14287" y="66675"/>
                  </a:cubicBezTo>
                  <a:cubicBezTo>
                    <a:pt x="15666" y="71502"/>
                    <a:pt x="16612" y="76574"/>
                    <a:pt x="19050" y="80962"/>
                  </a:cubicBezTo>
                  <a:cubicBezTo>
                    <a:pt x="24610" y="90969"/>
                    <a:pt x="31750" y="100012"/>
                    <a:pt x="38100" y="109537"/>
                  </a:cubicBezTo>
                  <a:cubicBezTo>
                    <a:pt x="41275" y="114300"/>
                    <a:pt x="47625" y="118101"/>
                    <a:pt x="47625" y="123825"/>
                  </a:cubicBezTo>
                  <a:lnTo>
                    <a:pt x="47625" y="147637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114 Forma libre"/>
            <p:cNvSpPr/>
            <p:nvPr/>
          </p:nvSpPr>
          <p:spPr>
            <a:xfrm>
              <a:off x="14273213" y="4969061"/>
              <a:ext cx="138112" cy="44264"/>
            </a:xfrm>
            <a:custGeom>
              <a:avLst/>
              <a:gdLst>
                <a:gd name="connsiteX0" fmla="*/ 0 w 138112"/>
                <a:gd name="connsiteY0" fmla="*/ 44264 h 44264"/>
                <a:gd name="connsiteX1" fmla="*/ 47625 w 138112"/>
                <a:gd name="connsiteY1" fmla="*/ 25214 h 44264"/>
                <a:gd name="connsiteX2" fmla="*/ 61912 w 138112"/>
                <a:gd name="connsiteY2" fmla="*/ 20452 h 44264"/>
                <a:gd name="connsiteX3" fmla="*/ 90487 w 138112"/>
                <a:gd name="connsiteY3" fmla="*/ 15689 h 44264"/>
                <a:gd name="connsiteX4" fmla="*/ 138112 w 138112"/>
                <a:gd name="connsiteY4" fmla="*/ 6164 h 44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112" h="44264">
                  <a:moveTo>
                    <a:pt x="0" y="44264"/>
                  </a:moveTo>
                  <a:cubicBezTo>
                    <a:pt x="28029" y="30249"/>
                    <a:pt x="12316" y="36983"/>
                    <a:pt x="47625" y="25214"/>
                  </a:cubicBezTo>
                  <a:cubicBezTo>
                    <a:pt x="52387" y="23627"/>
                    <a:pt x="56960" y="21277"/>
                    <a:pt x="61912" y="20452"/>
                  </a:cubicBezTo>
                  <a:lnTo>
                    <a:pt x="90487" y="15689"/>
                  </a:lnTo>
                  <a:cubicBezTo>
                    <a:pt x="114021" y="0"/>
                    <a:pt x="99051" y="6164"/>
                    <a:pt x="138112" y="616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115 Forma libre"/>
            <p:cNvSpPr/>
            <p:nvPr/>
          </p:nvSpPr>
          <p:spPr>
            <a:xfrm>
              <a:off x="15108564" y="4508500"/>
              <a:ext cx="250499" cy="142875"/>
            </a:xfrm>
            <a:custGeom>
              <a:avLst/>
              <a:gdLst>
                <a:gd name="connsiteX0" fmla="*/ 7611 w 250499"/>
                <a:gd name="connsiteY0" fmla="*/ 142875 h 142875"/>
                <a:gd name="connsiteX1" fmla="*/ 21899 w 250499"/>
                <a:gd name="connsiteY1" fmla="*/ 133350 h 142875"/>
                <a:gd name="connsiteX2" fmla="*/ 40949 w 250499"/>
                <a:gd name="connsiteY2" fmla="*/ 109538 h 142875"/>
                <a:gd name="connsiteX3" fmla="*/ 64761 w 250499"/>
                <a:gd name="connsiteY3" fmla="*/ 85725 h 142875"/>
                <a:gd name="connsiteX4" fmla="*/ 74286 w 250499"/>
                <a:gd name="connsiteY4" fmla="*/ 71438 h 142875"/>
                <a:gd name="connsiteX5" fmla="*/ 102861 w 250499"/>
                <a:gd name="connsiteY5" fmla="*/ 57150 h 142875"/>
                <a:gd name="connsiteX6" fmla="*/ 117149 w 250499"/>
                <a:gd name="connsiteY6" fmla="*/ 47625 h 142875"/>
                <a:gd name="connsiteX7" fmla="*/ 136199 w 250499"/>
                <a:gd name="connsiteY7" fmla="*/ 38100 h 142875"/>
                <a:gd name="connsiteX8" fmla="*/ 169536 w 250499"/>
                <a:gd name="connsiteY8" fmla="*/ 19050 h 142875"/>
                <a:gd name="connsiteX9" fmla="*/ 231449 w 250499"/>
                <a:gd name="connsiteY9" fmla="*/ 4763 h 142875"/>
                <a:gd name="connsiteX10" fmla="*/ 250499 w 250499"/>
                <a:gd name="connsiteY10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499" h="142875">
                  <a:moveTo>
                    <a:pt x="7611" y="142875"/>
                  </a:moveTo>
                  <a:cubicBezTo>
                    <a:pt x="12374" y="139700"/>
                    <a:pt x="18323" y="137820"/>
                    <a:pt x="21899" y="133350"/>
                  </a:cubicBezTo>
                  <a:cubicBezTo>
                    <a:pt x="48190" y="100487"/>
                    <a:pt x="0" y="136836"/>
                    <a:pt x="40949" y="109538"/>
                  </a:cubicBezTo>
                  <a:cubicBezTo>
                    <a:pt x="66347" y="71440"/>
                    <a:pt x="33014" y="117472"/>
                    <a:pt x="64761" y="85725"/>
                  </a:cubicBezTo>
                  <a:cubicBezTo>
                    <a:pt x="68808" y="81678"/>
                    <a:pt x="70239" y="75485"/>
                    <a:pt x="74286" y="71438"/>
                  </a:cubicBezTo>
                  <a:cubicBezTo>
                    <a:pt x="87934" y="57791"/>
                    <a:pt x="87369" y="64896"/>
                    <a:pt x="102861" y="57150"/>
                  </a:cubicBezTo>
                  <a:cubicBezTo>
                    <a:pt x="107981" y="54590"/>
                    <a:pt x="112179" y="50465"/>
                    <a:pt x="117149" y="47625"/>
                  </a:cubicBezTo>
                  <a:cubicBezTo>
                    <a:pt x="123313" y="44103"/>
                    <a:pt x="130035" y="41622"/>
                    <a:pt x="136199" y="38100"/>
                  </a:cubicBezTo>
                  <a:cubicBezTo>
                    <a:pt x="156247" y="26644"/>
                    <a:pt x="145548" y="28645"/>
                    <a:pt x="169536" y="19050"/>
                  </a:cubicBezTo>
                  <a:cubicBezTo>
                    <a:pt x="203690" y="5388"/>
                    <a:pt x="193841" y="11601"/>
                    <a:pt x="231449" y="4763"/>
                  </a:cubicBezTo>
                  <a:cubicBezTo>
                    <a:pt x="237889" y="3592"/>
                    <a:pt x="250499" y="0"/>
                    <a:pt x="250499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116 Forma libre"/>
            <p:cNvSpPr/>
            <p:nvPr/>
          </p:nvSpPr>
          <p:spPr>
            <a:xfrm>
              <a:off x="15825788" y="3975100"/>
              <a:ext cx="257175" cy="266624"/>
            </a:xfrm>
            <a:custGeom>
              <a:avLst/>
              <a:gdLst>
                <a:gd name="connsiteX0" fmla="*/ 0 w 257175"/>
                <a:gd name="connsiteY0" fmla="*/ 252413 h 266624"/>
                <a:gd name="connsiteX1" fmla="*/ 14287 w 257175"/>
                <a:gd name="connsiteY1" fmla="*/ 257175 h 266624"/>
                <a:gd name="connsiteX2" fmla="*/ 28575 w 257175"/>
                <a:gd name="connsiteY2" fmla="*/ 252413 h 266624"/>
                <a:gd name="connsiteX3" fmla="*/ 47625 w 257175"/>
                <a:gd name="connsiteY3" fmla="*/ 247650 h 266624"/>
                <a:gd name="connsiteX4" fmla="*/ 76200 w 257175"/>
                <a:gd name="connsiteY4" fmla="*/ 223838 h 266624"/>
                <a:gd name="connsiteX5" fmla="*/ 104775 w 257175"/>
                <a:gd name="connsiteY5" fmla="*/ 204788 h 266624"/>
                <a:gd name="connsiteX6" fmla="*/ 119062 w 257175"/>
                <a:gd name="connsiteY6" fmla="*/ 200025 h 266624"/>
                <a:gd name="connsiteX7" fmla="*/ 147637 w 257175"/>
                <a:gd name="connsiteY7" fmla="*/ 180975 h 266624"/>
                <a:gd name="connsiteX8" fmla="*/ 161925 w 257175"/>
                <a:gd name="connsiteY8" fmla="*/ 171450 h 266624"/>
                <a:gd name="connsiteX9" fmla="*/ 190500 w 257175"/>
                <a:gd name="connsiteY9" fmla="*/ 147638 h 266624"/>
                <a:gd name="connsiteX10" fmla="*/ 209550 w 257175"/>
                <a:gd name="connsiteY10" fmla="*/ 119063 h 266624"/>
                <a:gd name="connsiteX11" fmla="*/ 223837 w 257175"/>
                <a:gd name="connsiteY11" fmla="*/ 90488 h 266624"/>
                <a:gd name="connsiteX12" fmla="*/ 238125 w 257175"/>
                <a:gd name="connsiteY12" fmla="*/ 61913 h 266624"/>
                <a:gd name="connsiteX13" fmla="*/ 242887 w 257175"/>
                <a:gd name="connsiteY13" fmla="*/ 38100 h 266624"/>
                <a:gd name="connsiteX14" fmla="*/ 257175 w 257175"/>
                <a:gd name="connsiteY14" fmla="*/ 0 h 266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7175" h="266624">
                  <a:moveTo>
                    <a:pt x="0" y="252413"/>
                  </a:moveTo>
                  <a:cubicBezTo>
                    <a:pt x="4762" y="254000"/>
                    <a:pt x="9267" y="257175"/>
                    <a:pt x="14287" y="257175"/>
                  </a:cubicBezTo>
                  <a:cubicBezTo>
                    <a:pt x="19307" y="257175"/>
                    <a:pt x="23748" y="253792"/>
                    <a:pt x="28575" y="252413"/>
                  </a:cubicBezTo>
                  <a:cubicBezTo>
                    <a:pt x="34869" y="250615"/>
                    <a:pt x="41275" y="249238"/>
                    <a:pt x="47625" y="247650"/>
                  </a:cubicBezTo>
                  <a:cubicBezTo>
                    <a:pt x="98685" y="213609"/>
                    <a:pt x="21187" y="266624"/>
                    <a:pt x="76200" y="223838"/>
                  </a:cubicBezTo>
                  <a:cubicBezTo>
                    <a:pt x="85236" y="216810"/>
                    <a:pt x="95250" y="211138"/>
                    <a:pt x="104775" y="204788"/>
                  </a:cubicBezTo>
                  <a:cubicBezTo>
                    <a:pt x="108952" y="202003"/>
                    <a:pt x="114674" y="202463"/>
                    <a:pt x="119062" y="200025"/>
                  </a:cubicBezTo>
                  <a:cubicBezTo>
                    <a:pt x="129069" y="194465"/>
                    <a:pt x="138112" y="187325"/>
                    <a:pt x="147637" y="180975"/>
                  </a:cubicBezTo>
                  <a:lnTo>
                    <a:pt x="161925" y="171450"/>
                  </a:lnTo>
                  <a:cubicBezTo>
                    <a:pt x="174622" y="162985"/>
                    <a:pt x="180630" y="160328"/>
                    <a:pt x="190500" y="147638"/>
                  </a:cubicBezTo>
                  <a:cubicBezTo>
                    <a:pt x="197528" y="138602"/>
                    <a:pt x="209550" y="119063"/>
                    <a:pt x="209550" y="119063"/>
                  </a:cubicBezTo>
                  <a:cubicBezTo>
                    <a:pt x="221517" y="83156"/>
                    <a:pt x="205376" y="127410"/>
                    <a:pt x="223837" y="90488"/>
                  </a:cubicBezTo>
                  <a:cubicBezTo>
                    <a:pt x="243555" y="51054"/>
                    <a:pt x="210829" y="102856"/>
                    <a:pt x="238125" y="61913"/>
                  </a:cubicBezTo>
                  <a:cubicBezTo>
                    <a:pt x="239712" y="53975"/>
                    <a:pt x="240757" y="45910"/>
                    <a:pt x="242887" y="38100"/>
                  </a:cubicBezTo>
                  <a:cubicBezTo>
                    <a:pt x="249275" y="14675"/>
                    <a:pt x="249427" y="15494"/>
                    <a:pt x="257175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117 Forma libre"/>
            <p:cNvSpPr/>
            <p:nvPr/>
          </p:nvSpPr>
          <p:spPr>
            <a:xfrm>
              <a:off x="11315700" y="5946775"/>
              <a:ext cx="376238" cy="33787"/>
            </a:xfrm>
            <a:custGeom>
              <a:avLst/>
              <a:gdLst>
                <a:gd name="connsiteX0" fmla="*/ 0 w 376238"/>
                <a:gd name="connsiteY0" fmla="*/ 9525 h 33787"/>
                <a:gd name="connsiteX1" fmla="*/ 38100 w 376238"/>
                <a:gd name="connsiteY1" fmla="*/ 4763 h 33787"/>
                <a:gd name="connsiteX2" fmla="*/ 57150 w 376238"/>
                <a:gd name="connsiteY2" fmla="*/ 0 h 33787"/>
                <a:gd name="connsiteX3" fmla="*/ 200025 w 376238"/>
                <a:gd name="connsiteY3" fmla="*/ 4763 h 33787"/>
                <a:gd name="connsiteX4" fmla="*/ 223838 w 376238"/>
                <a:gd name="connsiteY4" fmla="*/ 9525 h 33787"/>
                <a:gd name="connsiteX5" fmla="*/ 309563 w 376238"/>
                <a:gd name="connsiteY5" fmla="*/ 19050 h 33787"/>
                <a:gd name="connsiteX6" fmla="*/ 323850 w 376238"/>
                <a:gd name="connsiteY6" fmla="*/ 23813 h 33787"/>
                <a:gd name="connsiteX7" fmla="*/ 366713 w 376238"/>
                <a:gd name="connsiteY7" fmla="*/ 33338 h 33787"/>
                <a:gd name="connsiteX8" fmla="*/ 376238 w 376238"/>
                <a:gd name="connsiteY8" fmla="*/ 33338 h 3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238" h="33787">
                  <a:moveTo>
                    <a:pt x="0" y="9525"/>
                  </a:moveTo>
                  <a:cubicBezTo>
                    <a:pt x="12700" y="7938"/>
                    <a:pt x="25475" y="6867"/>
                    <a:pt x="38100" y="4763"/>
                  </a:cubicBezTo>
                  <a:cubicBezTo>
                    <a:pt x="44556" y="3687"/>
                    <a:pt x="50605" y="0"/>
                    <a:pt x="57150" y="0"/>
                  </a:cubicBezTo>
                  <a:cubicBezTo>
                    <a:pt x="104801" y="0"/>
                    <a:pt x="152400" y="3175"/>
                    <a:pt x="200025" y="4763"/>
                  </a:cubicBezTo>
                  <a:cubicBezTo>
                    <a:pt x="207963" y="6350"/>
                    <a:pt x="215837" y="8294"/>
                    <a:pt x="223838" y="9525"/>
                  </a:cubicBezTo>
                  <a:cubicBezTo>
                    <a:pt x="248897" y="13380"/>
                    <a:pt x="285193" y="16613"/>
                    <a:pt x="309563" y="19050"/>
                  </a:cubicBezTo>
                  <a:cubicBezTo>
                    <a:pt x="314325" y="20638"/>
                    <a:pt x="319023" y="22434"/>
                    <a:pt x="323850" y="23813"/>
                  </a:cubicBezTo>
                  <a:cubicBezTo>
                    <a:pt x="334242" y="26782"/>
                    <a:pt x="356901" y="31936"/>
                    <a:pt x="366713" y="33338"/>
                  </a:cubicBezTo>
                  <a:cubicBezTo>
                    <a:pt x="369856" y="33787"/>
                    <a:pt x="373063" y="33338"/>
                    <a:pt x="376238" y="33338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0" name="119 Forma libre"/>
            <p:cNvSpPr/>
            <p:nvPr/>
          </p:nvSpPr>
          <p:spPr>
            <a:xfrm>
              <a:off x="12252096" y="4641850"/>
              <a:ext cx="188037" cy="142875"/>
            </a:xfrm>
            <a:custGeom>
              <a:avLst/>
              <a:gdLst>
                <a:gd name="connsiteX0" fmla="*/ 35154 w 188037"/>
                <a:gd name="connsiteY0" fmla="*/ 0 h 142875"/>
                <a:gd name="connsiteX1" fmla="*/ 35154 w 188037"/>
                <a:gd name="connsiteY1" fmla="*/ 0 h 142875"/>
                <a:gd name="connsiteX2" fmla="*/ 6579 w 188037"/>
                <a:gd name="connsiteY2" fmla="*/ 76200 h 142875"/>
                <a:gd name="connsiteX3" fmla="*/ 63729 w 188037"/>
                <a:gd name="connsiteY3" fmla="*/ 114300 h 142875"/>
                <a:gd name="connsiteX4" fmla="*/ 120879 w 188037"/>
                <a:gd name="connsiteY4" fmla="*/ 142875 h 142875"/>
                <a:gd name="connsiteX5" fmla="*/ 149454 w 188037"/>
                <a:gd name="connsiteY5" fmla="*/ 133350 h 142875"/>
                <a:gd name="connsiteX6" fmla="*/ 187554 w 188037"/>
                <a:gd name="connsiteY6" fmla="*/ 76200 h 142875"/>
                <a:gd name="connsiteX7" fmla="*/ 120879 w 188037"/>
                <a:gd name="connsiteY7" fmla="*/ 38100 h 142875"/>
                <a:gd name="connsiteX8" fmla="*/ 82779 w 188037"/>
                <a:gd name="connsiteY8" fmla="*/ 19050 h 142875"/>
                <a:gd name="connsiteX9" fmla="*/ 35154 w 188037"/>
                <a:gd name="connsiteY9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8037" h="142875">
                  <a:moveTo>
                    <a:pt x="35154" y="0"/>
                  </a:moveTo>
                  <a:lnTo>
                    <a:pt x="35154" y="0"/>
                  </a:lnTo>
                  <a:cubicBezTo>
                    <a:pt x="25629" y="25400"/>
                    <a:pt x="0" y="49883"/>
                    <a:pt x="6579" y="76200"/>
                  </a:cubicBezTo>
                  <a:cubicBezTo>
                    <a:pt x="12132" y="98412"/>
                    <a:pt x="44679" y="101600"/>
                    <a:pt x="63729" y="114300"/>
                  </a:cubicBezTo>
                  <a:cubicBezTo>
                    <a:pt x="100658" y="138919"/>
                    <a:pt x="81444" y="129730"/>
                    <a:pt x="120879" y="142875"/>
                  </a:cubicBezTo>
                  <a:cubicBezTo>
                    <a:pt x="130404" y="139700"/>
                    <a:pt x="142354" y="140450"/>
                    <a:pt x="149454" y="133350"/>
                  </a:cubicBezTo>
                  <a:cubicBezTo>
                    <a:pt x="165643" y="117161"/>
                    <a:pt x="187554" y="76200"/>
                    <a:pt x="187554" y="76200"/>
                  </a:cubicBezTo>
                  <a:cubicBezTo>
                    <a:pt x="133269" y="21915"/>
                    <a:pt x="188037" y="66882"/>
                    <a:pt x="120879" y="38100"/>
                  </a:cubicBezTo>
                  <a:cubicBezTo>
                    <a:pt x="72320" y="17289"/>
                    <a:pt x="108562" y="19050"/>
                    <a:pt x="82779" y="19050"/>
                  </a:cubicBezTo>
                  <a:lnTo>
                    <a:pt x="35154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120 Forma libre"/>
            <p:cNvSpPr/>
            <p:nvPr/>
          </p:nvSpPr>
          <p:spPr>
            <a:xfrm>
              <a:off x="10885714" y="753213"/>
              <a:ext cx="609859" cy="248273"/>
            </a:xfrm>
            <a:custGeom>
              <a:avLst/>
              <a:gdLst>
                <a:gd name="connsiteX0" fmla="*/ 0 w 609859"/>
                <a:gd name="connsiteY0" fmla="*/ 248273 h 248273"/>
                <a:gd name="connsiteX1" fmla="*/ 58057 w 609859"/>
                <a:gd name="connsiteY1" fmla="*/ 219244 h 248273"/>
                <a:gd name="connsiteX2" fmla="*/ 101600 w 609859"/>
                <a:gd name="connsiteY2" fmla="*/ 190216 h 248273"/>
                <a:gd name="connsiteX3" fmla="*/ 188686 w 609859"/>
                <a:gd name="connsiteY3" fmla="*/ 161187 h 248273"/>
                <a:gd name="connsiteX4" fmla="*/ 232229 w 609859"/>
                <a:gd name="connsiteY4" fmla="*/ 146673 h 248273"/>
                <a:gd name="connsiteX5" fmla="*/ 319315 w 609859"/>
                <a:gd name="connsiteY5" fmla="*/ 103130 h 248273"/>
                <a:gd name="connsiteX6" fmla="*/ 362857 w 609859"/>
                <a:gd name="connsiteY6" fmla="*/ 74101 h 248273"/>
                <a:gd name="connsiteX7" fmla="*/ 508000 w 609859"/>
                <a:gd name="connsiteY7" fmla="*/ 30558 h 248273"/>
                <a:gd name="connsiteX8" fmla="*/ 609600 w 609859"/>
                <a:gd name="connsiteY8" fmla="*/ 1530 h 248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859" h="248273">
                  <a:moveTo>
                    <a:pt x="0" y="248273"/>
                  </a:moveTo>
                  <a:cubicBezTo>
                    <a:pt x="19352" y="238597"/>
                    <a:pt x="39271" y="229979"/>
                    <a:pt x="58057" y="219244"/>
                  </a:cubicBezTo>
                  <a:cubicBezTo>
                    <a:pt x="73203" y="210589"/>
                    <a:pt x="85660" y="197301"/>
                    <a:pt x="101600" y="190216"/>
                  </a:cubicBezTo>
                  <a:cubicBezTo>
                    <a:pt x="129562" y="177789"/>
                    <a:pt x="159657" y="170863"/>
                    <a:pt x="188686" y="161187"/>
                  </a:cubicBezTo>
                  <a:lnTo>
                    <a:pt x="232229" y="146673"/>
                  </a:lnTo>
                  <a:cubicBezTo>
                    <a:pt x="357022" y="63476"/>
                    <a:pt x="199127" y="163225"/>
                    <a:pt x="319315" y="103130"/>
                  </a:cubicBezTo>
                  <a:cubicBezTo>
                    <a:pt x="334917" y="95329"/>
                    <a:pt x="346917" y="81186"/>
                    <a:pt x="362857" y="74101"/>
                  </a:cubicBezTo>
                  <a:cubicBezTo>
                    <a:pt x="433892" y="42530"/>
                    <a:pt x="443059" y="50040"/>
                    <a:pt x="508000" y="30558"/>
                  </a:cubicBezTo>
                  <a:cubicBezTo>
                    <a:pt x="609859" y="0"/>
                    <a:pt x="562877" y="1530"/>
                    <a:pt x="609600" y="153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2" name="121 Forma libre"/>
            <p:cNvSpPr/>
            <p:nvPr/>
          </p:nvSpPr>
          <p:spPr>
            <a:xfrm>
              <a:off x="10929257" y="232229"/>
              <a:ext cx="194983" cy="217714"/>
            </a:xfrm>
            <a:custGeom>
              <a:avLst/>
              <a:gdLst>
                <a:gd name="connsiteX0" fmla="*/ 0 w 194983"/>
                <a:gd name="connsiteY0" fmla="*/ 217714 h 217714"/>
                <a:gd name="connsiteX1" fmla="*/ 72572 w 194983"/>
                <a:gd name="connsiteY1" fmla="*/ 203200 h 217714"/>
                <a:gd name="connsiteX2" fmla="*/ 159657 w 194983"/>
                <a:gd name="connsiteY2" fmla="*/ 130628 h 217714"/>
                <a:gd name="connsiteX3" fmla="*/ 188686 w 194983"/>
                <a:gd name="connsiteY3" fmla="*/ 87085 h 217714"/>
                <a:gd name="connsiteX4" fmla="*/ 188686 w 194983"/>
                <a:gd name="connsiteY4" fmla="*/ 0 h 21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83" h="217714">
                  <a:moveTo>
                    <a:pt x="0" y="217714"/>
                  </a:moveTo>
                  <a:cubicBezTo>
                    <a:pt x="24191" y="212876"/>
                    <a:pt x="49473" y="211862"/>
                    <a:pt x="72572" y="203200"/>
                  </a:cubicBezTo>
                  <a:cubicBezTo>
                    <a:pt x="100248" y="192821"/>
                    <a:pt x="142546" y="151161"/>
                    <a:pt x="159657" y="130628"/>
                  </a:cubicBezTo>
                  <a:cubicBezTo>
                    <a:pt x="170824" y="117227"/>
                    <a:pt x="184902" y="104114"/>
                    <a:pt x="188686" y="87085"/>
                  </a:cubicBezTo>
                  <a:cubicBezTo>
                    <a:pt x="194983" y="58748"/>
                    <a:pt x="188686" y="29028"/>
                    <a:pt x="18868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3" name="122 Forma libre"/>
            <p:cNvSpPr/>
            <p:nvPr/>
          </p:nvSpPr>
          <p:spPr>
            <a:xfrm>
              <a:off x="11335657" y="1175657"/>
              <a:ext cx="188686" cy="174172"/>
            </a:xfrm>
            <a:custGeom>
              <a:avLst/>
              <a:gdLst>
                <a:gd name="connsiteX0" fmla="*/ 0 w 188686"/>
                <a:gd name="connsiteY0" fmla="*/ 174172 h 174172"/>
                <a:gd name="connsiteX1" fmla="*/ 101600 w 188686"/>
                <a:gd name="connsiteY1" fmla="*/ 145143 h 174172"/>
                <a:gd name="connsiteX2" fmla="*/ 159657 w 188686"/>
                <a:gd name="connsiteY2" fmla="*/ 58057 h 174172"/>
                <a:gd name="connsiteX3" fmla="*/ 188686 w 188686"/>
                <a:gd name="connsiteY3" fmla="*/ 0 h 174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686" h="174172">
                  <a:moveTo>
                    <a:pt x="0" y="174172"/>
                  </a:moveTo>
                  <a:cubicBezTo>
                    <a:pt x="500" y="174047"/>
                    <a:pt x="94661" y="152082"/>
                    <a:pt x="101600" y="145143"/>
                  </a:cubicBezTo>
                  <a:cubicBezTo>
                    <a:pt x="126270" y="120473"/>
                    <a:pt x="148624" y="91155"/>
                    <a:pt x="159657" y="58057"/>
                  </a:cubicBezTo>
                  <a:cubicBezTo>
                    <a:pt x="176336" y="8023"/>
                    <a:pt x="163354" y="25332"/>
                    <a:pt x="188686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4" name="123 Forma libre"/>
            <p:cNvSpPr/>
            <p:nvPr/>
          </p:nvSpPr>
          <p:spPr>
            <a:xfrm>
              <a:off x="13803086" y="537029"/>
              <a:ext cx="15583" cy="159657"/>
            </a:xfrm>
            <a:custGeom>
              <a:avLst/>
              <a:gdLst>
                <a:gd name="connsiteX0" fmla="*/ 0 w 15583"/>
                <a:gd name="connsiteY0" fmla="*/ 0 h 159657"/>
                <a:gd name="connsiteX1" fmla="*/ 14514 w 15583"/>
                <a:gd name="connsiteY1" fmla="*/ 159657 h 15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583" h="159657">
                  <a:moveTo>
                    <a:pt x="0" y="0"/>
                  </a:moveTo>
                  <a:cubicBezTo>
                    <a:pt x="15583" y="140245"/>
                    <a:pt x="14514" y="86817"/>
                    <a:pt x="14514" y="159657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5" name="124 Forma libre"/>
            <p:cNvSpPr/>
            <p:nvPr/>
          </p:nvSpPr>
          <p:spPr>
            <a:xfrm>
              <a:off x="13948229" y="1288155"/>
              <a:ext cx="246742" cy="32645"/>
            </a:xfrm>
            <a:custGeom>
              <a:avLst/>
              <a:gdLst>
                <a:gd name="connsiteX0" fmla="*/ 0 w 246742"/>
                <a:gd name="connsiteY0" fmla="*/ 32645 h 32645"/>
                <a:gd name="connsiteX1" fmla="*/ 72571 w 246742"/>
                <a:gd name="connsiteY1" fmla="*/ 18131 h 32645"/>
                <a:gd name="connsiteX2" fmla="*/ 116114 w 246742"/>
                <a:gd name="connsiteY2" fmla="*/ 3616 h 32645"/>
                <a:gd name="connsiteX3" fmla="*/ 246742 w 246742"/>
                <a:gd name="connsiteY3" fmla="*/ 3616 h 32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742" h="32645">
                  <a:moveTo>
                    <a:pt x="0" y="32645"/>
                  </a:moveTo>
                  <a:cubicBezTo>
                    <a:pt x="24190" y="27807"/>
                    <a:pt x="48638" y="24114"/>
                    <a:pt x="72571" y="18131"/>
                  </a:cubicBezTo>
                  <a:cubicBezTo>
                    <a:pt x="87414" y="14420"/>
                    <a:pt x="100867" y="4887"/>
                    <a:pt x="116114" y="3616"/>
                  </a:cubicBezTo>
                  <a:cubicBezTo>
                    <a:pt x="159506" y="0"/>
                    <a:pt x="203199" y="3616"/>
                    <a:pt x="246742" y="3616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6" name="125 Forma libre"/>
            <p:cNvSpPr/>
            <p:nvPr/>
          </p:nvSpPr>
          <p:spPr>
            <a:xfrm>
              <a:off x="15472229" y="435429"/>
              <a:ext cx="290285" cy="522514"/>
            </a:xfrm>
            <a:custGeom>
              <a:avLst/>
              <a:gdLst>
                <a:gd name="connsiteX0" fmla="*/ 290285 w 290285"/>
                <a:gd name="connsiteY0" fmla="*/ 0 h 522514"/>
                <a:gd name="connsiteX1" fmla="*/ 232228 w 290285"/>
                <a:gd name="connsiteY1" fmla="*/ 87085 h 522514"/>
                <a:gd name="connsiteX2" fmla="*/ 203200 w 290285"/>
                <a:gd name="connsiteY2" fmla="*/ 130628 h 522514"/>
                <a:gd name="connsiteX3" fmla="*/ 145142 w 290285"/>
                <a:gd name="connsiteY3" fmla="*/ 217714 h 522514"/>
                <a:gd name="connsiteX4" fmla="*/ 101600 w 290285"/>
                <a:gd name="connsiteY4" fmla="*/ 348342 h 522514"/>
                <a:gd name="connsiteX5" fmla="*/ 87085 w 290285"/>
                <a:gd name="connsiteY5" fmla="*/ 391885 h 522514"/>
                <a:gd name="connsiteX6" fmla="*/ 29028 w 290285"/>
                <a:gd name="connsiteY6" fmla="*/ 478971 h 522514"/>
                <a:gd name="connsiteX7" fmla="*/ 0 w 290285"/>
                <a:gd name="connsiteY7" fmla="*/ 522514 h 52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0285" h="522514">
                  <a:moveTo>
                    <a:pt x="290285" y="0"/>
                  </a:moveTo>
                  <a:lnTo>
                    <a:pt x="232228" y="87085"/>
                  </a:lnTo>
                  <a:cubicBezTo>
                    <a:pt x="222552" y="101599"/>
                    <a:pt x="208716" y="114079"/>
                    <a:pt x="203200" y="130628"/>
                  </a:cubicBezTo>
                  <a:cubicBezTo>
                    <a:pt x="182194" y="193644"/>
                    <a:pt x="199503" y="163353"/>
                    <a:pt x="145142" y="217714"/>
                  </a:cubicBezTo>
                  <a:lnTo>
                    <a:pt x="101600" y="348342"/>
                  </a:lnTo>
                  <a:cubicBezTo>
                    <a:pt x="96762" y="362856"/>
                    <a:pt x="95572" y="379155"/>
                    <a:pt x="87085" y="391885"/>
                  </a:cubicBezTo>
                  <a:lnTo>
                    <a:pt x="29028" y="478971"/>
                  </a:lnTo>
                  <a:lnTo>
                    <a:pt x="0" y="522514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7" name="126 Forma libre"/>
            <p:cNvSpPr/>
            <p:nvPr/>
          </p:nvSpPr>
          <p:spPr>
            <a:xfrm>
              <a:off x="17301029" y="1524000"/>
              <a:ext cx="261257" cy="420914"/>
            </a:xfrm>
            <a:custGeom>
              <a:avLst/>
              <a:gdLst>
                <a:gd name="connsiteX0" fmla="*/ 261257 w 261257"/>
                <a:gd name="connsiteY0" fmla="*/ 0 h 420914"/>
                <a:gd name="connsiteX1" fmla="*/ 217714 w 261257"/>
                <a:gd name="connsiteY1" fmla="*/ 14514 h 420914"/>
                <a:gd name="connsiteX2" fmla="*/ 174171 w 261257"/>
                <a:gd name="connsiteY2" fmla="*/ 145143 h 420914"/>
                <a:gd name="connsiteX3" fmla="*/ 101600 w 261257"/>
                <a:gd name="connsiteY3" fmla="*/ 232229 h 420914"/>
                <a:gd name="connsiteX4" fmla="*/ 72571 w 261257"/>
                <a:gd name="connsiteY4" fmla="*/ 319314 h 420914"/>
                <a:gd name="connsiteX5" fmla="*/ 0 w 261257"/>
                <a:gd name="connsiteY5" fmla="*/ 420914 h 420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257" h="420914">
                  <a:moveTo>
                    <a:pt x="261257" y="0"/>
                  </a:moveTo>
                  <a:cubicBezTo>
                    <a:pt x="246743" y="4838"/>
                    <a:pt x="229661" y="4957"/>
                    <a:pt x="217714" y="14514"/>
                  </a:cubicBezTo>
                  <a:cubicBezTo>
                    <a:pt x="172741" y="50492"/>
                    <a:pt x="190911" y="94922"/>
                    <a:pt x="174171" y="145143"/>
                  </a:cubicBezTo>
                  <a:cubicBezTo>
                    <a:pt x="164068" y="175452"/>
                    <a:pt x="121809" y="212019"/>
                    <a:pt x="101600" y="232229"/>
                  </a:cubicBezTo>
                  <a:cubicBezTo>
                    <a:pt x="91924" y="261257"/>
                    <a:pt x="89544" y="293854"/>
                    <a:pt x="72571" y="319314"/>
                  </a:cubicBezTo>
                  <a:cubicBezTo>
                    <a:pt x="10719" y="412093"/>
                    <a:pt x="39184" y="381730"/>
                    <a:pt x="0" y="42091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8" name="127 Forma libre"/>
            <p:cNvSpPr/>
            <p:nvPr/>
          </p:nvSpPr>
          <p:spPr>
            <a:xfrm>
              <a:off x="17634857" y="2351314"/>
              <a:ext cx="130629" cy="391886"/>
            </a:xfrm>
            <a:custGeom>
              <a:avLst/>
              <a:gdLst>
                <a:gd name="connsiteX0" fmla="*/ 130629 w 130629"/>
                <a:gd name="connsiteY0" fmla="*/ 0 h 391886"/>
                <a:gd name="connsiteX1" fmla="*/ 101600 w 130629"/>
                <a:gd name="connsiteY1" fmla="*/ 43543 h 391886"/>
                <a:gd name="connsiteX2" fmla="*/ 72572 w 130629"/>
                <a:gd name="connsiteY2" fmla="*/ 145143 h 391886"/>
                <a:gd name="connsiteX3" fmla="*/ 43543 w 130629"/>
                <a:gd name="connsiteY3" fmla="*/ 319315 h 391886"/>
                <a:gd name="connsiteX4" fmla="*/ 14514 w 130629"/>
                <a:gd name="connsiteY4" fmla="*/ 362857 h 391886"/>
                <a:gd name="connsiteX5" fmla="*/ 0 w 130629"/>
                <a:gd name="connsiteY5" fmla="*/ 391886 h 391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629" h="391886">
                  <a:moveTo>
                    <a:pt x="130629" y="0"/>
                  </a:moveTo>
                  <a:cubicBezTo>
                    <a:pt x="120953" y="14514"/>
                    <a:pt x="109401" y="27941"/>
                    <a:pt x="101600" y="43543"/>
                  </a:cubicBezTo>
                  <a:cubicBezTo>
                    <a:pt x="92972" y="60798"/>
                    <a:pt x="74897" y="131193"/>
                    <a:pt x="72572" y="145143"/>
                  </a:cubicBezTo>
                  <a:cubicBezTo>
                    <a:pt x="67627" y="174810"/>
                    <a:pt x="61357" y="277749"/>
                    <a:pt x="43543" y="319315"/>
                  </a:cubicBezTo>
                  <a:cubicBezTo>
                    <a:pt x="36672" y="335348"/>
                    <a:pt x="23489" y="347899"/>
                    <a:pt x="14514" y="362857"/>
                  </a:cubicBezTo>
                  <a:cubicBezTo>
                    <a:pt x="8948" y="372134"/>
                    <a:pt x="4838" y="382210"/>
                    <a:pt x="0" y="391886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10</cp:revision>
  <dcterms:created xsi:type="dcterms:W3CDTF">2019-10-29T20:17:35Z</dcterms:created>
  <dcterms:modified xsi:type="dcterms:W3CDTF">2019-10-29T21:56:03Z</dcterms:modified>
</cp:coreProperties>
</file>