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1"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sk-SK"/>
              <a:t>Upravte štýly predlohy textu</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podnadpisov</a:t>
            </a:r>
            <a:endParaRPr lang="en-US" dirty="0"/>
          </a:p>
        </p:txBody>
      </p:sp>
      <p:sp>
        <p:nvSpPr>
          <p:cNvPr id="4" name="Date Placeholder 3"/>
          <p:cNvSpPr>
            <a:spLocks noGrp="1"/>
          </p:cNvSpPr>
          <p:nvPr>
            <p:ph type="dt" sz="half" idx="10"/>
          </p:nvPr>
        </p:nvSpPr>
        <p:spPr/>
        <p:txBody>
          <a:bodyPr/>
          <a:lstStyle/>
          <a:p>
            <a:fld id="{99AC627A-8E62-421D-98CB-B759143B9B20}" type="datetimeFigureOut">
              <a:rPr lang="sk-SK" smtClean="0"/>
              <a:t>18. 11. 2018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241598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99AC627A-8E62-421D-98CB-B759143B9B20}" type="datetimeFigureOut">
              <a:rPr lang="sk-SK" smtClean="0"/>
              <a:t>18. 11. 2018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201070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sk-SK"/>
              <a:t>Upravte štýly predlohy textu</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9AC627A-8E62-421D-98CB-B759143B9B20}" type="datetimeFigureOut">
              <a:rPr lang="sk-SK" smtClean="0"/>
              <a:t>18. 11. 2018</a:t>
            </a:fld>
            <a:endParaRPr lang="sk-SK"/>
          </a:p>
        </p:txBody>
      </p:sp>
      <p:sp>
        <p:nvSpPr>
          <p:cNvPr id="5" name="Footer Placeholder 4"/>
          <p:cNvSpPr>
            <a:spLocks noGrp="1"/>
          </p:cNvSpPr>
          <p:nvPr>
            <p:ph type="ftr" sz="quarter" idx="11"/>
          </p:nvPr>
        </p:nvSpPr>
        <p:spPr>
          <a:xfrm>
            <a:off x="3776135" y="6422854"/>
            <a:ext cx="4279669" cy="365125"/>
          </a:xfrm>
        </p:spPr>
        <p:txBody>
          <a:bodyPr/>
          <a:lstStyle/>
          <a:p>
            <a:endParaRPr lang="sk-SK"/>
          </a:p>
        </p:txBody>
      </p:sp>
      <p:sp>
        <p:nvSpPr>
          <p:cNvPr id="6" name="Slide Number Placeholder 5"/>
          <p:cNvSpPr>
            <a:spLocks noGrp="1"/>
          </p:cNvSpPr>
          <p:nvPr>
            <p:ph type="sldNum" sz="quarter" idx="12"/>
          </p:nvPr>
        </p:nvSpPr>
        <p:spPr>
          <a:xfrm>
            <a:off x="8073048" y="6422854"/>
            <a:ext cx="879759" cy="365125"/>
          </a:xfrm>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341688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99AC627A-8E62-421D-98CB-B759143B9B20}" type="datetimeFigureOut">
              <a:rPr lang="sk-SK" smtClean="0"/>
              <a:t>18. 11. 2018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353090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sk-SK"/>
              <a:t>Upravte štýly predlohy textu</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lvl1pPr>
              <a:defRPr>
                <a:solidFill>
                  <a:schemeClr val="tx2"/>
                </a:solidFill>
              </a:defRPr>
            </a:lvl1pPr>
          </a:lstStyle>
          <a:p>
            <a:fld id="{99AC627A-8E62-421D-98CB-B759143B9B20}" type="datetimeFigureOut">
              <a:rPr lang="sk-SK" smtClean="0"/>
              <a:t>18. 11. 2018</a:t>
            </a:fld>
            <a:endParaRPr lang="sk-SK"/>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sk-SK"/>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82BA8FA-0EFC-43B3-BD67-688C5E7505DF}" type="slidenum">
              <a:rPr lang="sk-SK" smtClean="0"/>
              <a:t>‹#›</a:t>
            </a:fld>
            <a:endParaRPr lang="sk-SK"/>
          </a:p>
        </p:txBody>
      </p:sp>
    </p:spTree>
    <p:extLst>
      <p:ext uri="{BB962C8B-B14F-4D97-AF65-F5344CB8AC3E}">
        <p14:creationId xmlns:p14="http://schemas.microsoft.com/office/powerpoint/2010/main" val="116599166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99AC627A-8E62-421D-98CB-B759143B9B20}" type="datetimeFigureOut">
              <a:rPr lang="sk-SK" smtClean="0"/>
              <a:t>18. 11. 2018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414818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Upravte štýly predlohy textu</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99AC627A-8E62-421D-98CB-B759143B9B20}" type="datetimeFigureOut">
              <a:rPr lang="sk-SK" smtClean="0"/>
              <a:t>18. 11. 2018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71488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99AC627A-8E62-421D-98CB-B759143B9B20}" type="datetimeFigureOut">
              <a:rPr lang="sk-SK" smtClean="0"/>
              <a:t>18. 11. 2018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337264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C627A-8E62-421D-98CB-B759143B9B20}" type="datetimeFigureOut">
              <a:rPr lang="sk-SK" smtClean="0"/>
              <a:t>18. 11. 2018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221623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99AC627A-8E62-421D-98CB-B759143B9B20}" type="datetimeFigureOut">
              <a:rPr lang="sk-SK" smtClean="0"/>
              <a:t>18. 11. 2018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7312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Upravte štýly predlohy textu</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99AC627A-8E62-421D-98CB-B759143B9B20}" type="datetimeFigureOut">
              <a:rPr lang="sk-SK" smtClean="0"/>
              <a:t>18. 11. 2018</a:t>
            </a:fld>
            <a:endParaRPr lang="sk-SK"/>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2BA8FA-0EFC-43B3-BD67-688C5E7505DF}" type="slidenum">
              <a:rPr lang="sk-SK" smtClean="0"/>
              <a:t>‹#›</a:t>
            </a:fld>
            <a:endParaRPr lang="sk-SK"/>
          </a:p>
        </p:txBody>
      </p:sp>
    </p:spTree>
    <p:extLst>
      <p:ext uri="{BB962C8B-B14F-4D97-AF65-F5344CB8AC3E}">
        <p14:creationId xmlns:p14="http://schemas.microsoft.com/office/powerpoint/2010/main" val="192907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sk-SK"/>
              <a:t>Upravte štýly predlohy textu</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9AC627A-8E62-421D-98CB-B759143B9B20}" type="datetimeFigureOut">
              <a:rPr lang="sk-SK" smtClean="0"/>
              <a:t>18. 11. 2018</a:t>
            </a:fld>
            <a:endParaRPr lang="sk-SK"/>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sk-SK"/>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82BA8FA-0EFC-43B3-BD67-688C5E7505DF}" type="slidenum">
              <a:rPr lang="sk-SK" smtClean="0"/>
              <a:t>‹#›</a:t>
            </a:fld>
            <a:endParaRPr lang="sk-SK"/>
          </a:p>
        </p:txBody>
      </p:sp>
    </p:spTree>
    <p:extLst>
      <p:ext uri="{BB962C8B-B14F-4D97-AF65-F5344CB8AC3E}">
        <p14:creationId xmlns:p14="http://schemas.microsoft.com/office/powerpoint/2010/main" val="4170561296"/>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sk-SK" dirty="0"/>
              <a:t>Jozef </a:t>
            </a:r>
            <a:r>
              <a:rPr lang="sk-SK" dirty="0" err="1"/>
              <a:t>Stümpel</a:t>
            </a:r>
            <a:br>
              <a:rPr lang="sk-SK" dirty="0"/>
            </a:br>
            <a:endParaRPr lang="sk-SK" dirty="0"/>
          </a:p>
        </p:txBody>
      </p:sp>
      <p:pic>
        <p:nvPicPr>
          <p:cNvPr id="1026" name="Picture 2" descr="File:Jozef StÃ¼mpe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48321">
            <a:off x="651925" y="1356828"/>
            <a:ext cx="1809750" cy="2486026"/>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706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jekt pre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218" y="1335494"/>
            <a:ext cx="3368361" cy="5065018"/>
          </a:xfrm>
          <a:prstGeom prst="rect">
            <a:avLst/>
          </a:prstGeom>
          <a:ln w="228600" cap="sq" cmpd="thickThin">
            <a:solidFill>
              <a:srgbClr val="000000"/>
            </a:solidFill>
            <a:prstDash val="solid"/>
            <a:miter lim="800000"/>
          </a:ln>
          <a:effectLst>
            <a:innerShdw blurRad="76200">
              <a:srgbClr val="000000"/>
            </a:innerShdw>
          </a:effectLst>
        </p:spPr>
      </p:pic>
      <p:sp>
        <p:nvSpPr>
          <p:cNvPr id="6" name="BlokTextu 5"/>
          <p:cNvSpPr txBox="1"/>
          <p:nvPr/>
        </p:nvSpPr>
        <p:spPr>
          <a:xfrm>
            <a:off x="5334000" y="1908271"/>
            <a:ext cx="5056909" cy="369332"/>
          </a:xfrm>
          <a:prstGeom prst="rect">
            <a:avLst/>
          </a:prstGeom>
          <a:noFill/>
        </p:spPr>
        <p:txBody>
          <a:bodyPr wrap="square" rtlCol="0">
            <a:spAutoFit/>
          </a:bodyPr>
          <a:lstStyle/>
          <a:p>
            <a:pPr algn="ctr"/>
            <a:r>
              <a:rPr lang="sk-SK"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t>General info</a:t>
            </a:r>
            <a:r>
              <a:rPr lang="en-GB" dirty="0" err="1">
                <a:ln w="0"/>
                <a:solidFill>
                  <a:schemeClr val="accent1"/>
                </a:solidFill>
                <a:effectLst>
                  <a:outerShdw blurRad="38100" dist="25400" dir="5400000" algn="ctr" rotWithShape="0">
                    <a:srgbClr val="6E747A">
                      <a:alpha val="43000"/>
                    </a:srgbClr>
                  </a:outerShdw>
                </a:effectLst>
                <a:latin typeface="Arial Black" panose="020B0A04020102020204" pitchFamily="34" charset="0"/>
              </a:rPr>
              <a:t>rmation</a:t>
            </a:r>
            <a:endParaRPr lang="sk-SK"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endParaRPr>
          </a:p>
        </p:txBody>
      </p:sp>
    </p:spTree>
    <p:extLst>
      <p:ext uri="{BB962C8B-B14F-4D97-AF65-F5344CB8AC3E}">
        <p14:creationId xmlns:p14="http://schemas.microsoft.com/office/powerpoint/2010/main" val="383001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dirty="0" err="1"/>
              <a:t>Playing</a:t>
            </a:r>
            <a:r>
              <a:rPr lang="sk-SK" dirty="0"/>
              <a:t> </a:t>
            </a:r>
            <a:r>
              <a:rPr lang="sk-SK" dirty="0" err="1"/>
              <a:t>career</a:t>
            </a:r>
            <a:br>
              <a:rPr lang="sk-SK" dirty="0"/>
            </a:br>
            <a:endParaRPr lang="sk-SK" dirty="0"/>
          </a:p>
        </p:txBody>
      </p:sp>
      <p:sp>
        <p:nvSpPr>
          <p:cNvPr id="3" name="Zástupný objekt pre obsah 2"/>
          <p:cNvSpPr>
            <a:spLocks noGrp="1"/>
          </p:cNvSpPr>
          <p:nvPr>
            <p:ph idx="1"/>
          </p:nvPr>
        </p:nvSpPr>
        <p:spPr/>
        <p:txBody>
          <a:bodyPr/>
          <a:lstStyle/>
          <a:p>
            <a:r>
              <a:rPr lang="en-US" dirty="0">
                <a:latin typeface="Arial" panose="020B0604020202020204" pitchFamily="34" charset="0"/>
                <a:cs typeface="Arial" panose="020B0604020202020204" pitchFamily="34" charset="0"/>
              </a:rPr>
              <a:t>He started with hockey in his home town Nitra,</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hockey</a:t>
            </a:r>
            <a:r>
              <a:rPr lang="sk-SK" dirty="0">
                <a:latin typeface="Arial" panose="020B0604020202020204" pitchFamily="34" charset="0"/>
                <a:cs typeface="Arial" panose="020B0604020202020204" pitchFamily="34" charset="0"/>
              </a:rPr>
              <a:t> team </a:t>
            </a:r>
            <a:r>
              <a:rPr lang="en-US" dirty="0">
                <a:latin typeface="Arial" panose="020B0604020202020204" pitchFamily="34" charset="0"/>
                <a:cs typeface="Arial" panose="020B0604020202020204" pitchFamily="34" charset="0"/>
              </a:rPr>
              <a:t> HK </a:t>
            </a:r>
            <a:r>
              <a:rPr lang="en-US" dirty="0" err="1">
                <a:latin typeface="Arial" panose="020B0604020202020204" pitchFamily="34" charset="0"/>
                <a:cs typeface="Arial" panose="020B0604020202020204" pitchFamily="34" charset="0"/>
              </a:rPr>
              <a:t>Nitra.He</a:t>
            </a:r>
            <a:r>
              <a:rPr lang="en-US" dirty="0">
                <a:latin typeface="Arial" panose="020B0604020202020204" pitchFamily="34" charset="0"/>
                <a:cs typeface="Arial" panose="020B0604020202020204" pitchFamily="34" charset="0"/>
              </a:rPr>
              <a:t> started playing in the top Slovak league as a seventeen year old and helped the team to progress to the federal Czecho-Slovak league. He played in 49 matches where he scored 45 points for 23 goals, often partnering with </a:t>
            </a:r>
            <a:r>
              <a:rPr lang="en-US" dirty="0" err="1">
                <a:latin typeface="Arial" panose="020B0604020202020204" pitchFamily="34" charset="0"/>
                <a:cs typeface="Arial" panose="020B0604020202020204" pitchFamily="34" charset="0"/>
              </a:rPr>
              <a:t>Žigmund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Pálffy</a:t>
            </a:r>
            <a:r>
              <a:rPr lang="en-US" dirty="0">
                <a:latin typeface="Arial" panose="020B0604020202020204" pitchFamily="34" charset="0"/>
                <a:cs typeface="Arial" panose="020B0604020202020204" pitchFamily="34" charset="0"/>
              </a:rPr>
              <a:t>. Wayne Gretzky and Mario Lemieux were </a:t>
            </a:r>
            <a:r>
              <a:rPr lang="en-US" dirty="0" err="1">
                <a:latin typeface="Arial" panose="020B0604020202020204" pitchFamily="34" charset="0"/>
                <a:cs typeface="Arial" panose="020B0604020202020204" pitchFamily="34" charset="0"/>
              </a:rPr>
              <a:t>Jozef</a:t>
            </a:r>
            <a:r>
              <a:rPr lang="en-GB" dirty="0">
                <a:latin typeface="Arial" panose="020B0604020202020204" pitchFamily="34" charset="0"/>
                <a:cs typeface="Arial" panose="020B0604020202020204" pitchFamily="34" charset="0"/>
              </a:rPr>
              <a:t>’s top idols.</a:t>
            </a: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62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560388" y="1885950"/>
            <a:ext cx="10394950" cy="4972050"/>
          </a:xfrm>
        </p:spPr>
        <p:txBody>
          <a:bodyPr>
            <a:normAutofit/>
          </a:bodyPr>
          <a:lstStyle/>
          <a:p>
            <a:r>
              <a:rPr lang="en-US" dirty="0" err="1">
                <a:latin typeface="Arial" panose="020B0604020202020204" pitchFamily="34" charset="0"/>
                <a:cs typeface="Arial" panose="020B0604020202020204" pitchFamily="34" charset="0"/>
              </a:rPr>
              <a:t>Jozef</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Stümpel</a:t>
            </a:r>
            <a:r>
              <a:rPr lang="en-US" dirty="0">
                <a:latin typeface="Arial" panose="020B0604020202020204" pitchFamily="34" charset="0"/>
                <a:cs typeface="Arial" panose="020B0604020202020204" pitchFamily="34" charset="0"/>
              </a:rPr>
              <a:t> was selected in the 2nd round, 40th overall, by the Boston Bruins in the 1991 NHL Entry draft, and immediately joined the Bruins organization. Prior to the 2004–05 NHL lockout season, </a:t>
            </a:r>
            <a:r>
              <a:rPr lang="en-US" dirty="0" err="1">
                <a:latin typeface="Arial" panose="020B0604020202020204" pitchFamily="34" charset="0"/>
                <a:cs typeface="Arial" panose="020B0604020202020204" pitchFamily="34" charset="0"/>
              </a:rPr>
              <a:t>Stümpel</a:t>
            </a:r>
            <a:r>
              <a:rPr lang="en-US" dirty="0">
                <a:latin typeface="Arial" panose="020B0604020202020204" pitchFamily="34" charset="0"/>
                <a:cs typeface="Arial" panose="020B0604020202020204" pitchFamily="34" charset="0"/>
              </a:rPr>
              <a:t> had played for only two clubs, the Bruins and the Los Angeles Kings. For the 2005–06 NHL season, </a:t>
            </a:r>
            <a:r>
              <a:rPr lang="en-US" dirty="0" err="1">
                <a:latin typeface="Arial" panose="020B0604020202020204" pitchFamily="34" charset="0"/>
                <a:cs typeface="Arial" panose="020B0604020202020204" pitchFamily="34" charset="0"/>
              </a:rPr>
              <a:t>Stümpel</a:t>
            </a:r>
            <a:r>
              <a:rPr lang="en-US" dirty="0">
                <a:latin typeface="Arial" panose="020B0604020202020204" pitchFamily="34" charset="0"/>
                <a:cs typeface="Arial" panose="020B0604020202020204" pitchFamily="34" charset="0"/>
              </a:rPr>
              <a:t> joined the Florida Panthers.</a:t>
            </a:r>
          </a:p>
          <a:p>
            <a:r>
              <a:rPr lang="en-US" dirty="0">
                <a:latin typeface="Arial" panose="020B0604020202020204" pitchFamily="34" charset="0"/>
                <a:cs typeface="Arial" panose="020B0604020202020204" pitchFamily="34" charset="0"/>
              </a:rPr>
              <a:t>He was placed on unconditional waivers on June 27, 2008 and Florida decided to buy out his contract.</a:t>
            </a:r>
          </a:p>
          <a:p>
            <a:r>
              <a:rPr lang="en-US" dirty="0">
                <a:latin typeface="Arial" panose="020B0604020202020204" pitchFamily="34" charset="0"/>
                <a:cs typeface="Arial" panose="020B0604020202020204" pitchFamily="34" charset="0"/>
              </a:rPr>
              <a:t>On May 4, 2011, </a:t>
            </a:r>
            <a:r>
              <a:rPr lang="en-US" dirty="0" err="1">
                <a:latin typeface="Arial" panose="020B0604020202020204" pitchFamily="34" charset="0"/>
                <a:cs typeface="Arial" panose="020B0604020202020204" pitchFamily="34" charset="0"/>
              </a:rPr>
              <a:t>Stümpel</a:t>
            </a:r>
            <a:r>
              <a:rPr lang="en-US" dirty="0">
                <a:latin typeface="Arial" panose="020B0604020202020204" pitchFamily="34" charset="0"/>
                <a:cs typeface="Arial" panose="020B0604020202020204" pitchFamily="34" charset="0"/>
              </a:rPr>
              <a:t> moved from KHL's </a:t>
            </a:r>
            <a:r>
              <a:rPr lang="en-US" dirty="0" err="1">
                <a:latin typeface="Arial" panose="020B0604020202020204" pitchFamily="34" charset="0"/>
                <a:cs typeface="Arial" panose="020B0604020202020204" pitchFamily="34" charset="0"/>
              </a:rPr>
              <a:t>Dinamo</a:t>
            </a:r>
            <a:r>
              <a:rPr lang="en-US" dirty="0">
                <a:latin typeface="Arial" panose="020B0604020202020204" pitchFamily="34" charset="0"/>
                <a:cs typeface="Arial" panose="020B0604020202020204" pitchFamily="34" charset="0"/>
              </a:rPr>
              <a:t> Minsk</a:t>
            </a:r>
            <a:r>
              <a:rPr lang="sk-SK"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 Spartak Moscow.</a:t>
            </a:r>
          </a:p>
          <a:p>
            <a:r>
              <a:rPr lang="en-US" dirty="0">
                <a:latin typeface="Arial" panose="020B0604020202020204" pitchFamily="34" charset="0"/>
                <a:cs typeface="Arial" panose="020B0604020202020204" pitchFamily="34" charset="0"/>
              </a:rPr>
              <a:t>A long-time friend of </a:t>
            </a:r>
            <a:r>
              <a:rPr lang="en-US" dirty="0" err="1">
                <a:latin typeface="Arial" panose="020B0604020202020204" pitchFamily="34" charset="0"/>
                <a:cs typeface="Arial" panose="020B0604020202020204" pitchFamily="34" charset="0"/>
              </a:rPr>
              <a:t>Žigmund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Pálffy</a:t>
            </a:r>
            <a:r>
              <a:rPr lang="en-US" dirty="0">
                <a:latin typeface="Arial" panose="020B0604020202020204" pitchFamily="34" charset="0"/>
                <a:cs typeface="Arial" panose="020B0604020202020204" pitchFamily="34" charset="0"/>
              </a:rPr>
              <a:t> since the beginning of their professional careers, they were often line-mates on the Slovak national team.</a:t>
            </a:r>
          </a:p>
          <a:p>
            <a:endParaRPr lang="sk-SK" dirty="0"/>
          </a:p>
        </p:txBody>
      </p:sp>
    </p:spTree>
    <p:extLst>
      <p:ext uri="{BB962C8B-B14F-4D97-AF65-F5344CB8AC3E}">
        <p14:creationId xmlns:p14="http://schemas.microsoft.com/office/powerpoint/2010/main" val="401465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1619" y="103909"/>
            <a:ext cx="10396882" cy="1151965"/>
          </a:xfrm>
        </p:spPr>
        <p:txBody>
          <a:bodyPr>
            <a:normAutofit/>
          </a:bodyPr>
          <a:lstStyle/>
          <a:p>
            <a:r>
              <a:rPr lang="en-US" dirty="0"/>
              <a:t>Most important stats from matches</a:t>
            </a:r>
            <a:endParaRPr lang="sk-SK" dirty="0"/>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160" y="2211837"/>
            <a:ext cx="6677025" cy="4133850"/>
          </a:xfrm>
          <a:prstGeom prst="rect">
            <a:avLst/>
          </a:prstGeom>
        </p:spPr>
      </p:pic>
    </p:spTree>
    <p:extLst>
      <p:ext uri="{BB962C8B-B14F-4D97-AF65-F5344CB8AC3E}">
        <p14:creationId xmlns:p14="http://schemas.microsoft.com/office/powerpoint/2010/main" val="51803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3 </a:t>
            </a:r>
            <a:r>
              <a:rPr lang="sk-SK" dirty="0" err="1"/>
              <a:t>questions</a:t>
            </a:r>
            <a:endParaRPr lang="sk-SK" dirty="0"/>
          </a:p>
        </p:txBody>
      </p:sp>
      <p:sp>
        <p:nvSpPr>
          <p:cNvPr id="3" name="Zástupný objekt pre obsah 2"/>
          <p:cNvSpPr>
            <a:spLocks noGrp="1"/>
          </p:cNvSpPr>
          <p:nvPr>
            <p:ph idx="1"/>
          </p:nvPr>
        </p:nvSpPr>
        <p:spPr/>
        <p:txBody>
          <a:bodyPr/>
          <a:lstStyle/>
          <a:p>
            <a:r>
              <a:rPr lang="sk-SK" dirty="0">
                <a:latin typeface="Arial" panose="020B0604020202020204" pitchFamily="34" charset="0"/>
                <a:cs typeface="Arial" panose="020B0604020202020204" pitchFamily="34" charset="0"/>
              </a:rPr>
              <a:t>Who was Jozef Stümpel</a:t>
            </a:r>
            <a:r>
              <a:rPr lang="en-GB" dirty="0">
                <a:latin typeface="Arial" panose="020B0604020202020204" pitchFamily="34" charset="0"/>
                <a:cs typeface="Arial" panose="020B0604020202020204" pitchFamily="34" charset="0"/>
              </a:rPr>
              <a:t>?</a:t>
            </a:r>
            <a:endParaRPr lang="sk-SK" dirty="0">
              <a:latin typeface="Arial" panose="020B0604020202020204" pitchFamily="34" charset="0"/>
              <a:cs typeface="Arial" panose="020B0604020202020204" pitchFamily="34" charset="0"/>
            </a:endParaRPr>
          </a:p>
          <a:p>
            <a:r>
              <a:rPr lang="sk-SK" dirty="0">
                <a:latin typeface="Arial" panose="020B0604020202020204" pitchFamily="34" charset="0"/>
                <a:cs typeface="Arial" panose="020B0604020202020204" pitchFamily="34" charset="0"/>
              </a:rPr>
              <a:t>At what age </a:t>
            </a:r>
            <a:r>
              <a:rPr lang="en-GB" dirty="0">
                <a:latin typeface="Arial" panose="020B0604020202020204" pitchFamily="34" charset="0"/>
                <a:cs typeface="Arial" panose="020B0604020202020204" pitchFamily="34" charset="0"/>
              </a:rPr>
              <a:t>did </a:t>
            </a:r>
            <a:r>
              <a:rPr lang="sk-SK" dirty="0">
                <a:latin typeface="Arial" panose="020B0604020202020204" pitchFamily="34" charset="0"/>
                <a:cs typeface="Arial" panose="020B0604020202020204" pitchFamily="34" charset="0"/>
              </a:rPr>
              <a:t>he play</a:t>
            </a:r>
            <a:r>
              <a:rPr lang="en-GB" dirty="0">
                <a:latin typeface="Arial" panose="020B0604020202020204" pitchFamily="34" charset="0"/>
                <a:cs typeface="Arial" panose="020B0604020202020204" pitchFamily="34" charset="0"/>
              </a:rPr>
              <a:t> in the </a:t>
            </a:r>
            <a:r>
              <a:rPr lang="sk-SK" dirty="0">
                <a:latin typeface="Arial" panose="020B0604020202020204" pitchFamily="34" charset="0"/>
                <a:cs typeface="Arial" panose="020B0604020202020204" pitchFamily="34" charset="0"/>
              </a:rPr>
              <a:t>first national </a:t>
            </a:r>
            <a:r>
              <a:rPr lang="en-GB" dirty="0">
                <a:latin typeface="Arial" panose="020B0604020202020204" pitchFamily="34" charset="0"/>
                <a:cs typeface="Arial" panose="020B0604020202020204" pitchFamily="34" charset="0"/>
              </a:rPr>
              <a:t>S</a:t>
            </a:r>
            <a:r>
              <a:rPr lang="sk-SK" dirty="0">
                <a:latin typeface="Arial" panose="020B0604020202020204" pitchFamily="34" charset="0"/>
                <a:cs typeface="Arial" panose="020B0604020202020204" pitchFamily="34" charset="0"/>
              </a:rPr>
              <a:t>lovak league</a:t>
            </a:r>
            <a:r>
              <a:rPr lang="en-GB" dirty="0">
                <a:latin typeface="Arial" panose="020B0604020202020204" pitchFamily="34" charset="0"/>
                <a:cs typeface="Arial" panose="020B0604020202020204" pitchFamily="34" charset="0"/>
              </a:rPr>
              <a:t> for the first time?</a:t>
            </a:r>
            <a:endParaRPr lang="sk-SK"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How many goals did he score in 1991 at the world junior championship WJC</a:t>
            </a:r>
            <a:r>
              <a:rPr lang="sk-SK" dirty="0">
                <a:latin typeface="Arial" panose="020B0604020202020204" pitchFamily="34" charset="0"/>
                <a:cs typeface="Arial" panose="020B0604020202020204" pitchFamily="34" charset="0"/>
              </a:rPr>
              <a:t> (look at the stats)</a:t>
            </a:r>
            <a:r>
              <a:rPr lang="en-GB" dirty="0">
                <a:latin typeface="Arial" panose="020B0604020202020204" pitchFamily="34" charset="0"/>
                <a:cs typeface="Arial" panose="020B0604020202020204" pitchFamily="34" charset="0"/>
              </a:rPr>
              <a:t>?</a:t>
            </a: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5333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uhované">
  <a:themeElements>
    <a:clrScheme name="Pruhované">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Pruhované">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ruhované">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TM03090430[[fn=Pruhované]]</Template>
  <TotalTime>51</TotalTime>
  <Words>143</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Corbel</vt:lpstr>
      <vt:lpstr>Wingdings</vt:lpstr>
      <vt:lpstr>Pruhované</vt:lpstr>
      <vt:lpstr>Jozef Stümpel </vt:lpstr>
      <vt:lpstr>PowerPoint Presentation</vt:lpstr>
      <vt:lpstr>Playing career </vt:lpstr>
      <vt:lpstr>PowerPoint Presentation</vt:lpstr>
      <vt:lpstr>Most important stats from matches</vt:lpstr>
      <vt:lpstr>3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Jozef Stümpel</dc:title>
  <dc:creator>Používateľ systému Windows</dc:creator>
  <cp:lastModifiedBy>Naďa Brathová</cp:lastModifiedBy>
  <cp:revision>8</cp:revision>
  <dcterms:created xsi:type="dcterms:W3CDTF">2018-11-15T17:44:21Z</dcterms:created>
  <dcterms:modified xsi:type="dcterms:W3CDTF">2018-11-18T10:47:17Z</dcterms:modified>
</cp:coreProperties>
</file>