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33070-4BE0-4C00-98EB-E45A4D5E9D84}" type="datetimeFigureOut">
              <a:rPr lang="cs-CZ" smtClean="0"/>
              <a:t>24.11.2018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DA782-EFA2-400D-AC87-483100BBCD5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33070-4BE0-4C00-98EB-E45A4D5E9D84}" type="datetimeFigureOut">
              <a:rPr lang="cs-CZ" smtClean="0"/>
              <a:t>24.11.2018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DA782-EFA2-400D-AC87-483100BBCD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33070-4BE0-4C00-98EB-E45A4D5E9D84}" type="datetimeFigureOut">
              <a:rPr lang="cs-CZ" smtClean="0"/>
              <a:t>24.11.2018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DA782-EFA2-400D-AC87-483100BBCD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33070-4BE0-4C00-98EB-E45A4D5E9D84}" type="datetimeFigureOut">
              <a:rPr lang="cs-CZ" smtClean="0"/>
              <a:t>24.11.2018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DA782-EFA2-400D-AC87-483100BBCD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33070-4BE0-4C00-98EB-E45A4D5E9D84}" type="datetimeFigureOut">
              <a:rPr lang="cs-CZ" smtClean="0"/>
              <a:t>24.11.2018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DA782-EFA2-400D-AC87-483100BBCD5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33070-4BE0-4C00-98EB-E45A4D5E9D84}" type="datetimeFigureOut">
              <a:rPr lang="cs-CZ" smtClean="0"/>
              <a:t>24.11.2018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DA782-EFA2-400D-AC87-483100BBCD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33070-4BE0-4C00-98EB-E45A4D5E9D84}" type="datetimeFigureOut">
              <a:rPr lang="cs-CZ" smtClean="0"/>
              <a:t>24.11.2018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DA782-EFA2-400D-AC87-483100BBCD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33070-4BE0-4C00-98EB-E45A4D5E9D84}" type="datetimeFigureOut">
              <a:rPr lang="cs-CZ" smtClean="0"/>
              <a:t>24.11.2018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DA782-EFA2-400D-AC87-483100BBCD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33070-4BE0-4C00-98EB-E45A4D5E9D84}" type="datetimeFigureOut">
              <a:rPr lang="cs-CZ" smtClean="0"/>
              <a:t>24.11.2018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DA782-EFA2-400D-AC87-483100BBCD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33070-4BE0-4C00-98EB-E45A4D5E9D84}" type="datetimeFigureOut">
              <a:rPr lang="cs-CZ" smtClean="0"/>
              <a:t>24.11.2018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DA782-EFA2-400D-AC87-483100BBCD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33070-4BE0-4C00-98EB-E45A4D5E9D84}" type="datetimeFigureOut">
              <a:rPr lang="cs-CZ" smtClean="0"/>
              <a:t>24.11.2018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ABDA782-EFA2-400D-AC87-483100BBCD51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033070-4BE0-4C00-98EB-E45A4D5E9D84}" type="datetimeFigureOut">
              <a:rPr lang="cs-CZ" smtClean="0"/>
              <a:t>24.11.2018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BDA782-EFA2-400D-AC87-483100BBCD51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neviditelnypes.lidovky.cz/foto.aspx?r=p_architekt&amp;c=A131020_202635_p_architekt_wag&amp;foto=WAG4eae41_Julius_Zeyer.JPG" TargetMode="External"/><Relationship Id="rId2" Type="http://schemas.openxmlformats.org/officeDocument/2006/relationships/hyperlink" Target="https://www.topzine.cz/wp-content/uploads/2010/09/442px-Jan_Vil%C3%ADmek_-_Julius_Zeyer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pisovatele.cz/julius-zeyer" TargetMode="External"/><Relationship Id="rId4" Type="http://schemas.openxmlformats.org/officeDocument/2006/relationships/hyperlink" Target="https://cs.wikipedia.org/wiki/Julius_Zey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1371600" y="2357438"/>
            <a:ext cx="7772400" cy="1470025"/>
          </a:xfrm>
        </p:spPr>
        <p:txBody>
          <a:bodyPr>
            <a:normAutofit/>
          </a:bodyPr>
          <a:lstStyle/>
          <a:p>
            <a:r>
              <a:rPr lang="cs-CZ" sz="6000" dirty="0" smtClean="0">
                <a:latin typeface="Arial Black" pitchFamily="34" charset="0"/>
              </a:rPr>
              <a:t>JULIUS ZEYER</a:t>
            </a:r>
            <a:endParaRPr lang="cs-CZ" sz="6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 Black" pitchFamily="34" charset="0"/>
              </a:rPr>
              <a:t>Basic </a:t>
            </a:r>
            <a:r>
              <a:rPr lang="cs-CZ" dirty="0" err="1" smtClean="0">
                <a:latin typeface="Arial Black" pitchFamily="34" charset="0"/>
              </a:rPr>
              <a:t>information</a:t>
            </a:r>
            <a:endParaRPr lang="cs-CZ" dirty="0"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 was born in 1841 in Prague</a:t>
            </a:r>
          </a:p>
          <a:p>
            <a:r>
              <a:rPr lang="en-GB" dirty="0" smtClean="0"/>
              <a:t>his family had French and Jewish origin</a:t>
            </a:r>
          </a:p>
          <a:p>
            <a:r>
              <a:rPr lang="en-GB" dirty="0" smtClean="0"/>
              <a:t>his native language was German</a:t>
            </a:r>
          </a:p>
          <a:p>
            <a:r>
              <a:rPr lang="en-GB" dirty="0" smtClean="0"/>
              <a:t>his Czech nanny told him old stories</a:t>
            </a:r>
          </a:p>
          <a:p>
            <a:r>
              <a:rPr lang="en-GB" dirty="0" smtClean="0"/>
              <a:t>he studied technology in Prague</a:t>
            </a:r>
          </a:p>
          <a:p>
            <a:r>
              <a:rPr lang="en-GB" dirty="0" smtClean="0"/>
              <a:t>he did not finish his studies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 Black" pitchFamily="34" charset="0"/>
              </a:rPr>
              <a:t>More </a:t>
            </a:r>
            <a:r>
              <a:rPr lang="cs-CZ" dirty="0" err="1" smtClean="0">
                <a:latin typeface="Arial Black" pitchFamily="34" charset="0"/>
              </a:rPr>
              <a:t>about</a:t>
            </a:r>
            <a:r>
              <a:rPr lang="cs-CZ" dirty="0" smtClean="0">
                <a:latin typeface="Arial Black" pitchFamily="34" charset="0"/>
              </a:rPr>
              <a:t> </a:t>
            </a:r>
            <a:r>
              <a:rPr lang="cs-CZ" dirty="0" err="1" smtClean="0">
                <a:latin typeface="Arial Black" pitchFamily="34" charset="0"/>
              </a:rPr>
              <a:t>him</a:t>
            </a:r>
            <a:endParaRPr lang="cs-CZ" dirty="0"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he </a:t>
            </a:r>
            <a:r>
              <a:rPr lang="cs-CZ" dirty="0" err="1" smtClean="0"/>
              <a:t>travelled</a:t>
            </a:r>
            <a:r>
              <a:rPr lang="cs-CZ" dirty="0" smtClean="0"/>
              <a:t> </a:t>
            </a:r>
            <a:r>
              <a:rPr lang="cs-CZ" dirty="0" smtClean="0"/>
              <a:t>a lot</a:t>
            </a:r>
          </a:p>
          <a:p>
            <a:r>
              <a:rPr lang="cs-CZ" dirty="0" smtClean="0"/>
              <a:t>his most </a:t>
            </a:r>
            <a:r>
              <a:rPr lang="cs-CZ" dirty="0" err="1" smtClean="0"/>
              <a:t>favourite</a:t>
            </a:r>
            <a:r>
              <a:rPr lang="cs-CZ" dirty="0" smtClean="0"/>
              <a:t> place in Bohemia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town</a:t>
            </a:r>
            <a:r>
              <a:rPr lang="cs-CZ" dirty="0" smtClean="0"/>
              <a:t> Vodňany</a:t>
            </a:r>
          </a:p>
          <a:p>
            <a:r>
              <a:rPr lang="cs-CZ" dirty="0" smtClean="0"/>
              <a:t>last </a:t>
            </a:r>
            <a:r>
              <a:rPr lang="cs-CZ" dirty="0" err="1" smtClean="0"/>
              <a:t>years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his </a:t>
            </a:r>
            <a:r>
              <a:rPr lang="cs-CZ" dirty="0" err="1" smtClean="0"/>
              <a:t>life</a:t>
            </a:r>
            <a:r>
              <a:rPr lang="cs-CZ" dirty="0" smtClean="0"/>
              <a:t> he </a:t>
            </a:r>
            <a:r>
              <a:rPr lang="cs-CZ" dirty="0" err="1" smtClean="0"/>
              <a:t>spent</a:t>
            </a:r>
            <a:r>
              <a:rPr lang="cs-CZ" dirty="0" smtClean="0"/>
              <a:t> in </a:t>
            </a:r>
            <a:r>
              <a:rPr lang="cs-CZ" dirty="0" err="1" smtClean="0"/>
              <a:t>Vodňany</a:t>
            </a:r>
            <a:endParaRPr lang="cs-CZ" dirty="0" smtClean="0"/>
          </a:p>
          <a:p>
            <a:r>
              <a:rPr lang="cs-CZ" dirty="0" smtClean="0"/>
              <a:t>Zeyer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romance </a:t>
            </a:r>
            <a:r>
              <a:rPr lang="cs-CZ" dirty="0" err="1" smtClean="0"/>
              <a:t>writers</a:t>
            </a:r>
            <a:endParaRPr lang="cs-CZ" dirty="0" smtClean="0"/>
          </a:p>
          <a:p>
            <a:r>
              <a:rPr lang="cs-CZ" dirty="0" smtClean="0"/>
              <a:t>he </a:t>
            </a:r>
            <a:r>
              <a:rPr lang="cs-CZ" dirty="0" err="1" smtClean="0"/>
              <a:t>wrote</a:t>
            </a:r>
            <a:r>
              <a:rPr lang="cs-CZ" dirty="0" smtClean="0"/>
              <a:t> </a:t>
            </a:r>
            <a:r>
              <a:rPr lang="cs-CZ" dirty="0" err="1" smtClean="0"/>
              <a:t>epic</a:t>
            </a:r>
            <a:r>
              <a:rPr lang="cs-CZ" dirty="0" smtClean="0"/>
              <a:t> verse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written</a:t>
            </a:r>
            <a:r>
              <a:rPr lang="cs-CZ" dirty="0" smtClean="0"/>
              <a:t> prose, </a:t>
            </a:r>
            <a:r>
              <a:rPr lang="cs-CZ" dirty="0" err="1" smtClean="0"/>
              <a:t>less</a:t>
            </a:r>
            <a:r>
              <a:rPr lang="cs-CZ" dirty="0" smtClean="0"/>
              <a:t> </a:t>
            </a:r>
            <a:r>
              <a:rPr lang="cs-CZ" dirty="0" err="1" smtClean="0"/>
              <a:t>lyrics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442px-Jan_Vilímek_-_Julius_Zey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214422"/>
            <a:ext cx="3786182" cy="5139614"/>
          </a:xfrm>
          <a:prstGeom prst="rect">
            <a:avLst/>
          </a:prstGeom>
        </p:spPr>
      </p:pic>
      <p:pic>
        <p:nvPicPr>
          <p:cNvPr id="5" name="Obrázek 4" descr="WAG4eae41_Julius_Zey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4" y="1214422"/>
            <a:ext cx="4286248" cy="3214686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5000628" y="4500570"/>
            <a:ext cx="3143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 smtClean="0"/>
              <a:t>Memorial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of</a:t>
            </a:r>
            <a:r>
              <a:rPr lang="cs-CZ" sz="2000" b="1" dirty="0" smtClean="0"/>
              <a:t> Julius Zeyer</a:t>
            </a:r>
            <a:endParaRPr 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Arial Black" pitchFamily="34" charset="0"/>
              </a:rPr>
              <a:t>Sources</a:t>
            </a:r>
            <a:endParaRPr lang="cs-CZ" dirty="0"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1800" dirty="0"/>
              <a:t>Julius Zeyer. In: </a:t>
            </a:r>
            <a:r>
              <a:rPr lang="de-DE" sz="1800" i="1" dirty="0"/>
              <a:t>TOPZINE</a:t>
            </a:r>
            <a:r>
              <a:rPr lang="de-DE" sz="1800" dirty="0"/>
              <a:t> [online]. Praha: </a:t>
            </a:r>
            <a:r>
              <a:rPr lang="de-DE" sz="1800" dirty="0" err="1"/>
              <a:t>CzechNetMedia</a:t>
            </a:r>
            <a:r>
              <a:rPr lang="de-DE" sz="1800" dirty="0"/>
              <a:t>, 2018 [</a:t>
            </a:r>
            <a:r>
              <a:rPr lang="de-DE" sz="1800" dirty="0" err="1"/>
              <a:t>cit</a:t>
            </a:r>
            <a:r>
              <a:rPr lang="de-DE" sz="1800" dirty="0"/>
              <a:t>. 2018-11-21]. </a:t>
            </a:r>
            <a:r>
              <a:rPr lang="de-DE" sz="1800" dirty="0" err="1"/>
              <a:t>Dostupné</a:t>
            </a:r>
            <a:r>
              <a:rPr lang="de-DE" sz="1800" dirty="0"/>
              <a:t> z: </a:t>
            </a:r>
            <a:r>
              <a:rPr lang="de-DE" sz="1800" dirty="0">
                <a:hlinkClick r:id="rId2"/>
              </a:rPr>
              <a:t>https://www.topzine.cz/wp-content/uploads/2010/09/442px-Jan_Vil%C3%ADmek_-_</a:t>
            </a:r>
            <a:r>
              <a:rPr lang="de-DE" sz="1800" dirty="0" smtClean="0">
                <a:hlinkClick r:id="rId2"/>
              </a:rPr>
              <a:t>Julius_Zeyer.jpg</a:t>
            </a:r>
            <a:endParaRPr lang="cs-CZ" sz="1800" dirty="0"/>
          </a:p>
          <a:p>
            <a:r>
              <a:rPr lang="cs-CZ" sz="1900" dirty="0"/>
              <a:t>Julius Zeyer. In: </a:t>
            </a:r>
            <a:r>
              <a:rPr lang="cs-CZ" sz="1900" i="1" dirty="0"/>
              <a:t>NEVIDITELNÝ PES</a:t>
            </a:r>
            <a:r>
              <a:rPr lang="cs-CZ" sz="1900" dirty="0"/>
              <a:t> [online]. Praha: </a:t>
            </a:r>
            <a:r>
              <a:rPr lang="cs-CZ" sz="1900" dirty="0" err="1"/>
              <a:t>O</a:t>
            </a:r>
            <a:r>
              <a:rPr lang="cs-CZ" sz="1900" dirty="0"/>
              <a:t>.</a:t>
            </a:r>
            <a:r>
              <a:rPr lang="cs-CZ" sz="1900" dirty="0" err="1"/>
              <a:t>Neff</a:t>
            </a:r>
            <a:r>
              <a:rPr lang="cs-CZ" sz="1900" dirty="0"/>
              <a:t>, 1996 [cit. 2018-11-21]. Dostupné z: </a:t>
            </a:r>
            <a:r>
              <a:rPr lang="cs-CZ" sz="1900" dirty="0">
                <a:hlinkClick r:id="rId3"/>
              </a:rPr>
              <a:t>http://</a:t>
            </a:r>
            <a:r>
              <a:rPr lang="cs-CZ" sz="1900" dirty="0" smtClean="0">
                <a:hlinkClick r:id="rId3"/>
              </a:rPr>
              <a:t>neviditelnypes.lidovky.cz/foto.aspx?r=p_architekt&amp;c=A131020_202635_p_architekt_wag&amp;foto=WAG4eae41_Julius_Zeyer.JPG</a:t>
            </a:r>
            <a:endParaRPr lang="cs-CZ" sz="1900" dirty="0" smtClean="0"/>
          </a:p>
          <a:p>
            <a:r>
              <a:rPr lang="cs-CZ" sz="2000" dirty="0"/>
              <a:t>Julius Zeyer. In: </a:t>
            </a:r>
            <a:r>
              <a:rPr lang="cs-CZ" sz="2000" i="1" dirty="0" err="1"/>
              <a:t>Wikipedia</a:t>
            </a:r>
            <a:r>
              <a:rPr lang="cs-CZ" sz="2000" i="1" dirty="0"/>
              <a:t>: </a:t>
            </a:r>
            <a:r>
              <a:rPr lang="cs-CZ" sz="2000" i="1" dirty="0" err="1"/>
              <a:t>the</a:t>
            </a:r>
            <a:r>
              <a:rPr lang="cs-CZ" sz="2000" i="1" dirty="0"/>
              <a:t> free </a:t>
            </a:r>
            <a:r>
              <a:rPr lang="cs-CZ" sz="2000" i="1" dirty="0" err="1"/>
              <a:t>encyclopedia</a:t>
            </a:r>
            <a:r>
              <a:rPr lang="cs-CZ" sz="2000" dirty="0"/>
              <a:t> [online]. San </a:t>
            </a:r>
            <a:r>
              <a:rPr lang="cs-CZ" sz="2000" dirty="0" err="1"/>
              <a:t>Francisco</a:t>
            </a:r>
            <a:r>
              <a:rPr lang="cs-CZ" sz="2000" dirty="0"/>
              <a:t> (CA): </a:t>
            </a:r>
            <a:r>
              <a:rPr lang="cs-CZ" sz="2000" dirty="0" err="1"/>
              <a:t>Wikimedia</a:t>
            </a:r>
            <a:r>
              <a:rPr lang="cs-CZ" sz="2000" dirty="0"/>
              <a:t> </a:t>
            </a:r>
            <a:r>
              <a:rPr lang="cs-CZ" sz="2000" dirty="0" err="1"/>
              <a:t>Foundation</a:t>
            </a:r>
            <a:r>
              <a:rPr lang="cs-CZ" sz="2000" dirty="0"/>
              <a:t>, 2001- [cit. 2018-11-21]. Dostupné z: </a:t>
            </a:r>
            <a:r>
              <a:rPr lang="cs-CZ" sz="2000" dirty="0">
                <a:hlinkClick r:id="rId4"/>
              </a:rPr>
              <a:t>https://</a:t>
            </a:r>
            <a:r>
              <a:rPr lang="cs-CZ" sz="2000" dirty="0" smtClean="0">
                <a:hlinkClick r:id="rId4"/>
              </a:rPr>
              <a:t>cs.wikipedia.org/wiki/Julius_Zeyer</a:t>
            </a:r>
            <a:endParaRPr lang="cs-CZ" sz="2000" dirty="0" smtClean="0"/>
          </a:p>
          <a:p>
            <a:r>
              <a:rPr lang="cs-CZ" sz="2000" dirty="0"/>
              <a:t>Julius Zeyer. In: </a:t>
            </a:r>
            <a:r>
              <a:rPr lang="cs-CZ" sz="2000" i="1" dirty="0"/>
              <a:t>Osobnosti.</a:t>
            </a:r>
            <a:r>
              <a:rPr lang="cs-CZ" sz="2000" i="1" dirty="0" err="1"/>
              <a:t>cz</a:t>
            </a:r>
            <a:r>
              <a:rPr lang="cs-CZ" sz="2000" dirty="0"/>
              <a:t> [online]. Praha: </a:t>
            </a:r>
            <a:r>
              <a:rPr lang="cs-CZ" sz="2000" dirty="0" err="1"/>
              <a:t>Tiscali</a:t>
            </a:r>
            <a:r>
              <a:rPr lang="cs-CZ" sz="2000" dirty="0"/>
              <a:t> Media, 1996 [cit. 2018-11-21]. Dostupné z: </a:t>
            </a:r>
            <a:r>
              <a:rPr lang="cs-CZ" sz="2000" dirty="0">
                <a:hlinkClick r:id="rId5"/>
              </a:rPr>
              <a:t>https://</a:t>
            </a:r>
            <a:r>
              <a:rPr lang="cs-CZ" sz="2000" dirty="0" smtClean="0">
                <a:hlinkClick r:id="rId5"/>
              </a:rPr>
              <a:t>www.spisovatele.cz/julius-zeyer#cv</a:t>
            </a:r>
            <a:endParaRPr lang="cs-CZ" sz="2000" dirty="0" smtClean="0"/>
          </a:p>
          <a:p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</TotalTime>
  <Words>93</Words>
  <Application>Microsoft Office PowerPoint</Application>
  <PresentationFormat>Předvádění na obrazovce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Tok</vt:lpstr>
      <vt:lpstr>JULIUS ZEYER</vt:lpstr>
      <vt:lpstr>Basic information</vt:lpstr>
      <vt:lpstr>More about him</vt:lpstr>
      <vt:lpstr>Prezentace aplikace PowerPoint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JULIUS ZEYER</dc:title>
  <dc:creator>G-system</dc:creator>
  <cp:lastModifiedBy>Petra</cp:lastModifiedBy>
  <cp:revision>8</cp:revision>
  <dcterms:created xsi:type="dcterms:W3CDTF">2018-11-21T15:41:15Z</dcterms:created>
  <dcterms:modified xsi:type="dcterms:W3CDTF">2018-11-24T08:15:44Z</dcterms:modified>
</cp:coreProperties>
</file>