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52" d="100"/>
          <a:sy n="52" d="100"/>
        </p:scale>
        <p:origin x="81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dirty="0"/>
              <a:t>Kliknutím upravte štýl predlohy podnadpisu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888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188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401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036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491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511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237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440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882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4674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tx2"/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dirty="0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68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D8E55F0-49D3-47F0-9F7C-B48EBAF4ED8F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79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0346" y="-686691"/>
            <a:ext cx="10782300" cy="3352800"/>
          </a:xfrm>
        </p:spPr>
        <p:txBody>
          <a:bodyPr/>
          <a:lstStyle/>
          <a:p>
            <a:r>
              <a:rPr lang="sk-SK" sz="9600" b="1" dirty="0">
                <a:latin typeface="Rockwell"/>
                <a:cs typeface="Calibri Light"/>
              </a:rPr>
              <a:t>Adam Ďurica</a:t>
            </a:r>
            <a:endParaRPr lang="sk-SK" sz="9600" b="1" dirty="0">
              <a:latin typeface="Rockwell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06459" y="6038350"/>
            <a:ext cx="9228201" cy="1645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sk-SK" dirty="0">
                <a:cs typeface="Calibri Light"/>
              </a:rPr>
              <a:t>by Adam Tóth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5B7378F7-E1B4-4B7D-9A7A-0CB732820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7667" y="506550"/>
            <a:ext cx="4080309" cy="592098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>
              <a:lnSpc>
                <a:spcPct val="120000"/>
              </a:lnSpc>
              <a:buFont typeface="Wingdings"/>
              <a:buChar char="§"/>
            </a:pPr>
            <a:r>
              <a:rPr lang="sk-SK" sz="2100" b="1" dirty="0">
                <a:cs typeface="Calibri Light"/>
              </a:rPr>
              <a:t>Adam Ďurica was born on 1st November 1987 in Nitra.</a:t>
            </a:r>
            <a:endParaRPr lang="sk-SK" dirty="0">
              <a:cs typeface="Calibri Light"/>
            </a:endParaRPr>
          </a:p>
          <a:p>
            <a:pPr marL="285750" indent="-285750">
              <a:lnSpc>
                <a:spcPct val="120000"/>
              </a:lnSpc>
              <a:buFont typeface="Wingdings"/>
              <a:buChar char="§"/>
            </a:pPr>
            <a:r>
              <a:rPr lang="sk-SK" sz="2100" b="1" dirty="0">
                <a:cs typeface="Calibri Light"/>
              </a:rPr>
              <a:t>He is a </a:t>
            </a:r>
            <a:r>
              <a:rPr lang="en-GB" sz="2100" b="1" dirty="0">
                <a:cs typeface="Calibri Light"/>
              </a:rPr>
              <a:t>s</a:t>
            </a:r>
            <a:r>
              <a:rPr lang="sk-SK" sz="2100" b="1" dirty="0">
                <a:cs typeface="Calibri Light"/>
              </a:rPr>
              <a:t>lovak singer, musician, songwriter, and music producent.</a:t>
            </a:r>
          </a:p>
          <a:p>
            <a:pPr marL="285750" indent="-285750">
              <a:lnSpc>
                <a:spcPct val="120000"/>
              </a:lnSpc>
              <a:buFont typeface="Wingdings"/>
              <a:buChar char="§"/>
            </a:pPr>
            <a:r>
              <a:rPr lang="sk-SK" sz="2100" b="1" dirty="0">
                <a:cs typeface="Calibri Light"/>
              </a:rPr>
              <a:t>He plays </a:t>
            </a:r>
            <a:r>
              <a:rPr lang="en-GB" sz="2100" b="1" dirty="0">
                <a:cs typeface="Calibri Light"/>
              </a:rPr>
              <a:t>the</a:t>
            </a:r>
            <a:r>
              <a:rPr lang="sk-SK" sz="2100" b="1" dirty="0">
                <a:cs typeface="Calibri Light"/>
              </a:rPr>
              <a:t> </a:t>
            </a:r>
            <a:r>
              <a:rPr lang="en-GB" sz="2100" b="1" dirty="0">
                <a:cs typeface="Calibri Light"/>
              </a:rPr>
              <a:t>b</a:t>
            </a:r>
            <a:r>
              <a:rPr lang="sk-SK" sz="2100" b="1" dirty="0">
                <a:cs typeface="Calibri Light"/>
              </a:rPr>
              <a:t>ass, </a:t>
            </a:r>
            <a:r>
              <a:rPr lang="en-GB" sz="2100" b="1" dirty="0">
                <a:cs typeface="Calibri Light"/>
              </a:rPr>
              <a:t>e</a:t>
            </a:r>
            <a:r>
              <a:rPr lang="sk-SK" sz="2100" b="1" dirty="0">
                <a:cs typeface="Calibri Light"/>
              </a:rPr>
              <a:t>lectric and </a:t>
            </a:r>
            <a:r>
              <a:rPr lang="en-GB" sz="2100" b="1" dirty="0">
                <a:cs typeface="Calibri Light"/>
              </a:rPr>
              <a:t>a</a:t>
            </a:r>
            <a:r>
              <a:rPr lang="sk-SK" sz="2100" b="1" dirty="0">
                <a:cs typeface="Calibri Light"/>
              </a:rPr>
              <a:t>coustic </a:t>
            </a:r>
            <a:r>
              <a:rPr lang="en-GB" sz="2100" b="1" dirty="0">
                <a:cs typeface="Calibri Light"/>
              </a:rPr>
              <a:t>g</a:t>
            </a:r>
            <a:r>
              <a:rPr lang="sk-SK" sz="2100" b="1" dirty="0">
                <a:cs typeface="Calibri Light"/>
              </a:rPr>
              <a:t>uitar and </a:t>
            </a:r>
            <a:r>
              <a:rPr lang="en-GB" sz="2100" b="1" dirty="0">
                <a:cs typeface="Calibri Light"/>
              </a:rPr>
              <a:t>m</a:t>
            </a:r>
            <a:r>
              <a:rPr lang="sk-SK" sz="2100" b="1" dirty="0">
                <a:cs typeface="Calibri Light"/>
              </a:rPr>
              <a:t>andolin</a:t>
            </a:r>
            <a:r>
              <a:rPr lang="en-GB" sz="2100" b="1" dirty="0">
                <a:cs typeface="Calibri Light"/>
              </a:rPr>
              <a:t>.</a:t>
            </a:r>
            <a:endParaRPr lang="sk-SK" sz="2100" b="1" dirty="0" err="1">
              <a:cs typeface="Calibri Light"/>
            </a:endParaRPr>
          </a:p>
          <a:p>
            <a:pPr marL="285750" indent="-285750">
              <a:lnSpc>
                <a:spcPct val="120000"/>
              </a:lnSpc>
              <a:buFont typeface="Wingdings"/>
              <a:buChar char="§"/>
            </a:pPr>
            <a:r>
              <a:rPr lang="sk-SK" sz="2100" b="1" dirty="0">
                <a:cs typeface="Calibri Light"/>
              </a:rPr>
              <a:t>He </a:t>
            </a:r>
            <a:r>
              <a:rPr lang="sk-SK" sz="2100" b="1" dirty="0" err="1">
                <a:cs typeface="Calibri Light"/>
              </a:rPr>
              <a:t>released</a:t>
            </a:r>
            <a:r>
              <a:rPr lang="sk-SK" sz="2100" b="1" dirty="0">
                <a:cs typeface="Calibri Light"/>
              </a:rPr>
              <a:t> </a:t>
            </a:r>
            <a:r>
              <a:rPr lang="sk-SK" sz="2100" b="1" dirty="0" err="1">
                <a:cs typeface="Calibri Light"/>
              </a:rPr>
              <a:t>four</a:t>
            </a:r>
            <a:r>
              <a:rPr lang="sk-SK" sz="2100" b="1" dirty="0">
                <a:cs typeface="Calibri Light"/>
              </a:rPr>
              <a:t> </a:t>
            </a:r>
            <a:r>
              <a:rPr lang="sk-SK" sz="2100" b="1" dirty="0" err="1">
                <a:cs typeface="Calibri Light"/>
              </a:rPr>
              <a:t>albums</a:t>
            </a:r>
            <a:r>
              <a:rPr lang="sk-SK" sz="2100" b="1" dirty="0">
                <a:cs typeface="Calibri Light"/>
              </a:rPr>
              <a:t> </a:t>
            </a:r>
            <a:r>
              <a:rPr lang="sk-SK" sz="2100" b="1" dirty="0" err="1">
                <a:cs typeface="Calibri Light"/>
              </a:rPr>
              <a:t>under</a:t>
            </a:r>
            <a:r>
              <a:rPr lang="sk-SK" sz="2100" b="1" dirty="0">
                <a:cs typeface="Calibri Light"/>
              </a:rPr>
              <a:t> </a:t>
            </a:r>
            <a:r>
              <a:rPr lang="sk-SK" sz="2100" b="1" i="1" dirty="0" err="1">
                <a:cs typeface="Calibri Light"/>
              </a:rPr>
              <a:t>Universal</a:t>
            </a:r>
            <a:r>
              <a:rPr lang="sk-SK" sz="2100" b="1" i="1" dirty="0">
                <a:cs typeface="Calibri Light"/>
              </a:rPr>
              <a:t> </a:t>
            </a:r>
            <a:r>
              <a:rPr lang="sk-SK" sz="2100" b="1" i="1" dirty="0" err="1">
                <a:cs typeface="Calibri Light"/>
              </a:rPr>
              <a:t>Music</a:t>
            </a:r>
          </a:p>
          <a:p>
            <a:pPr marL="285750" indent="-285750">
              <a:lnSpc>
                <a:spcPct val="120000"/>
              </a:lnSpc>
              <a:buFont typeface="Wingdings"/>
              <a:buChar char="§"/>
            </a:pPr>
            <a:r>
              <a:rPr lang="sk-SK" sz="2100" b="1" dirty="0">
                <a:cs typeface="Calibri Light"/>
              </a:rPr>
              <a:t>He plays </a:t>
            </a:r>
            <a:r>
              <a:rPr lang="en-GB" sz="2100" b="1" dirty="0">
                <a:cs typeface="Calibri Light"/>
              </a:rPr>
              <a:t>p</a:t>
            </a:r>
            <a:r>
              <a:rPr lang="sk-SK" sz="2100" b="1" dirty="0">
                <a:cs typeface="Calibri Light"/>
              </a:rPr>
              <a:t>op, </a:t>
            </a:r>
            <a:r>
              <a:rPr lang="en-GB" sz="2100" b="1" dirty="0">
                <a:cs typeface="Calibri Light"/>
              </a:rPr>
              <a:t>f</a:t>
            </a:r>
            <a:r>
              <a:rPr lang="sk-SK" sz="2100" b="1" dirty="0">
                <a:cs typeface="Calibri Light"/>
              </a:rPr>
              <a:t>olk and </a:t>
            </a:r>
            <a:r>
              <a:rPr lang="en-GB" sz="2100" b="1">
                <a:cs typeface="Calibri Light"/>
              </a:rPr>
              <a:t>c</a:t>
            </a:r>
            <a:r>
              <a:rPr lang="sk-SK" sz="2100" b="1">
                <a:cs typeface="Calibri Light"/>
              </a:rPr>
              <a:t>ountry</a:t>
            </a:r>
            <a:endParaRPr lang="sk-SK" sz="2100" b="1" dirty="0">
              <a:cs typeface="Calibri Light"/>
            </a:endParaRPr>
          </a:p>
        </p:txBody>
      </p:sp>
      <p:pic>
        <p:nvPicPr>
          <p:cNvPr id="5" name="Obrázok 5" descr="Obrázok, na ktorom je osoba, budova, vonkajšie, zem&#10;&#10;Popis vygenerovaný s veľmi vysokou spoľahlivosťou">
            <a:extLst>
              <a:ext uri="{FF2B5EF4-FFF2-40B4-BE49-F238E27FC236}">
                <a16:creationId xmlns:a16="http://schemas.microsoft.com/office/drawing/2014/main" id="{1B24316C-77FC-4032-85B8-BCB02EE7C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309" y="1313362"/>
            <a:ext cx="6979486" cy="403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6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69FADF1E-381F-4CF2-A65F-CEB8E7C3D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771" y="961077"/>
            <a:ext cx="3946625" cy="521246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sk-SK" sz="2100" b="1" dirty="0">
                <a:cs typeface="Calibri Light"/>
              </a:rPr>
              <a:t>He </a:t>
            </a:r>
            <a:r>
              <a:rPr lang="sk-SK" sz="2100" b="1" dirty="0" err="1">
                <a:cs typeface="Calibri Light"/>
              </a:rPr>
              <a:t>played</a:t>
            </a:r>
            <a:r>
              <a:rPr lang="sk-SK" sz="2100" b="1" dirty="0">
                <a:cs typeface="Calibri Light"/>
              </a:rPr>
              <a:t> </a:t>
            </a:r>
            <a:r>
              <a:rPr lang="sk-SK" sz="2100" b="1" dirty="0" err="1">
                <a:cs typeface="Calibri Light"/>
              </a:rPr>
              <a:t>shows</a:t>
            </a:r>
            <a:r>
              <a:rPr lang="sk-SK" sz="2100" b="1" dirty="0">
                <a:cs typeface="Calibri Light"/>
              </a:rPr>
              <a:t> </a:t>
            </a:r>
            <a:r>
              <a:rPr lang="sk-SK" sz="2100" b="1" dirty="0" err="1">
                <a:cs typeface="Calibri Light"/>
              </a:rPr>
              <a:t>for</a:t>
            </a:r>
            <a:r>
              <a:rPr lang="sk-SK" sz="2100" b="1" dirty="0">
                <a:cs typeface="Calibri Light"/>
              </a:rPr>
              <a:t> 10,000 </a:t>
            </a:r>
            <a:r>
              <a:rPr lang="sk-SK" sz="2100" b="1" dirty="0" err="1">
                <a:cs typeface="Calibri Light"/>
              </a:rPr>
              <a:t>people</a:t>
            </a:r>
            <a:endParaRPr lang="sk-SK" sz="2100" b="1" dirty="0">
              <a:cs typeface="Calibri Light"/>
            </a:endParaRPr>
          </a:p>
          <a:p>
            <a:pPr marL="285750" indent="-285750">
              <a:buFont typeface="Arial"/>
              <a:buChar char="•"/>
            </a:pPr>
            <a:r>
              <a:rPr lang="en-GB" sz="2100" b="1" dirty="0">
                <a:cs typeface="Calibri Light"/>
              </a:rPr>
              <a:t>He w</a:t>
            </a:r>
            <a:r>
              <a:rPr lang="sk-SK" sz="2100" b="1" dirty="0">
                <a:cs typeface="Calibri Light"/>
              </a:rPr>
              <a:t>on "singer of the year" three times</a:t>
            </a:r>
          </a:p>
          <a:p>
            <a:pPr marL="285750" indent="-285750">
              <a:buFont typeface="Arial"/>
              <a:buChar char="•"/>
            </a:pPr>
            <a:r>
              <a:rPr lang="sk-SK" sz="2100" b="1" dirty="0">
                <a:cs typeface="Calibri Light"/>
              </a:rPr>
              <a:t>He </a:t>
            </a:r>
            <a:r>
              <a:rPr lang="sk-SK" sz="2100" b="1" dirty="0" err="1">
                <a:cs typeface="Calibri Light"/>
              </a:rPr>
              <a:t>became</a:t>
            </a:r>
            <a:r>
              <a:rPr lang="sk-SK" sz="2100" b="1" dirty="0">
                <a:cs typeface="Calibri Light"/>
              </a:rPr>
              <a:t> </a:t>
            </a:r>
            <a:r>
              <a:rPr lang="sk-SK" sz="2100" b="1" dirty="0" err="1">
                <a:cs typeface="Calibri Light"/>
              </a:rPr>
              <a:t>an</a:t>
            </a:r>
            <a:r>
              <a:rPr lang="sk-SK" sz="2100" b="1" dirty="0">
                <a:cs typeface="Calibri Light"/>
              </a:rPr>
              <a:t> </a:t>
            </a:r>
            <a:r>
              <a:rPr lang="sk-SK" sz="2100" b="1" dirty="0" err="1">
                <a:cs typeface="Calibri Light"/>
              </a:rPr>
              <a:t>engineer</a:t>
            </a:r>
            <a:r>
              <a:rPr lang="sk-SK" sz="2100" b="1" dirty="0">
                <a:cs typeface="Calibri Light"/>
              </a:rPr>
              <a:t> of BOZP</a:t>
            </a:r>
          </a:p>
          <a:p>
            <a:pPr marL="285750" indent="-285750">
              <a:buFont typeface="Arial"/>
              <a:buChar char="•"/>
            </a:pPr>
            <a:r>
              <a:rPr lang="sk-SK" sz="2100" b="1" dirty="0">
                <a:cs typeface="Calibri Light"/>
              </a:rPr>
              <a:t>His mother is an artist and his father is also an engineer</a:t>
            </a:r>
          </a:p>
          <a:p>
            <a:pPr marL="285750" indent="-285750">
              <a:buFont typeface="Arial"/>
              <a:buChar char="•"/>
            </a:pPr>
            <a:r>
              <a:rPr lang="sk-SK" sz="2100" b="1" dirty="0">
                <a:cs typeface="Calibri Light"/>
              </a:rPr>
              <a:t>His brother Michal played </a:t>
            </a:r>
            <a:r>
              <a:rPr lang="en-GB" sz="2100" b="1" dirty="0">
                <a:cs typeface="Calibri Light"/>
              </a:rPr>
              <a:t>the piano </a:t>
            </a:r>
            <a:r>
              <a:rPr lang="sk-SK" sz="2100" b="1" dirty="0">
                <a:cs typeface="Calibri Light"/>
              </a:rPr>
              <a:t>with Adam in the same band </a:t>
            </a:r>
          </a:p>
          <a:p>
            <a:pPr marL="285750" indent="-285750">
              <a:buFont typeface="Arial"/>
              <a:buChar char="•"/>
            </a:pPr>
            <a:r>
              <a:rPr lang="sk-SK" sz="2100" b="1" dirty="0">
                <a:cs typeface="Calibri Light"/>
              </a:rPr>
              <a:t>He first public appearance was in the first season of "Slovensko Hľadá Superst</a:t>
            </a:r>
            <a:r>
              <a:rPr lang="en-GB" sz="2100" b="1" dirty="0">
                <a:cs typeface="Calibri Light"/>
              </a:rPr>
              <a:t>a</a:t>
            </a:r>
            <a:r>
              <a:rPr lang="sk-SK" sz="2100" b="1" dirty="0">
                <a:cs typeface="Calibri Light"/>
              </a:rPr>
              <a:t>r</a:t>
            </a:r>
            <a:r>
              <a:rPr lang="en-GB" sz="2100" b="1" dirty="0">
                <a:cs typeface="Calibri Light"/>
              </a:rPr>
              <a:t>”</a:t>
            </a:r>
            <a:r>
              <a:rPr lang="sk-SK" sz="2100" b="1" dirty="0">
                <a:cs typeface="Calibri Light"/>
              </a:rPr>
              <a:t> where he got to Top50</a:t>
            </a:r>
            <a:endParaRPr lang="sk-SK" dirty="0">
              <a:cs typeface="Calibri Light"/>
            </a:endParaRPr>
          </a:p>
          <a:p>
            <a:pPr marL="285750" indent="-285750">
              <a:buFont typeface="Arial"/>
              <a:buChar char="•"/>
            </a:pPr>
            <a:endParaRPr lang="sk-SK" dirty="0">
              <a:cs typeface="Calibri Light"/>
            </a:endParaRPr>
          </a:p>
        </p:txBody>
      </p:sp>
      <p:pic>
        <p:nvPicPr>
          <p:cNvPr id="5" name="Obrázok 5" descr="Obrázok, na ktorom je osoba, vnútri, stena, oblečenie&#10;&#10;Popis vygenerovaný s veľmi vysokou spoľahlivosťou">
            <a:extLst>
              <a:ext uri="{FF2B5EF4-FFF2-40B4-BE49-F238E27FC236}">
                <a16:creationId xmlns:a16="http://schemas.microsoft.com/office/drawing/2014/main" id="{8AA18A4D-9216-4BD3-847B-3E482309A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828" y="3878679"/>
            <a:ext cx="4675606" cy="2629904"/>
          </a:xfrm>
          <a:prstGeom prst="rect">
            <a:avLst/>
          </a:prstGeom>
        </p:spPr>
      </p:pic>
      <p:pic>
        <p:nvPicPr>
          <p:cNvPr id="7" name="Obrázok 7" descr="Obrázok, na ktorom je osoba, muž, vnútri, pozeranie&#10;&#10;Popis vygenerovaný s veľmi vysokou spoľahlivosťou">
            <a:extLst>
              <a:ext uri="{FF2B5EF4-FFF2-40B4-BE49-F238E27FC236}">
                <a16:creationId xmlns:a16="http://schemas.microsoft.com/office/drawing/2014/main" id="{43DE3641-F604-40AF-9300-138CC7F65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15" y="1333667"/>
            <a:ext cx="2471654" cy="3709403"/>
          </a:xfrm>
          <a:prstGeom prst="rect">
            <a:avLst/>
          </a:prstGeom>
        </p:spPr>
      </p:pic>
      <p:pic>
        <p:nvPicPr>
          <p:cNvPr id="9" name="Obrázok 9" descr="Obrázok, na ktorom je osoba, stena, vnútri, muž&#10;&#10;Popis vygenerovaný s veľmi vysokou spoľahlivosťou">
            <a:extLst>
              <a:ext uri="{FF2B5EF4-FFF2-40B4-BE49-F238E27FC236}">
                <a16:creationId xmlns:a16="http://schemas.microsoft.com/office/drawing/2014/main" id="{F406D7E3-5AA2-4E5A-A804-890497EA44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132" y="445919"/>
            <a:ext cx="4445000" cy="295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95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456D03E-0746-48F6-8212-CCD6591E0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536841"/>
            <a:ext cx="10753725" cy="57203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  <a:cs typeface="Calibri Light"/>
              </a:rPr>
              <a:t>1. Wich of these instuments Adam doesn't play?</a:t>
            </a:r>
            <a:endParaRPr lang="sk-SK" dirty="0">
              <a:solidFill>
                <a:srgbClr val="FF0000"/>
              </a:solidFill>
              <a:cs typeface="Calibri Light"/>
            </a:endParaRPr>
          </a:p>
          <a:p>
            <a:pPr marL="0" indent="0">
              <a:buNone/>
            </a:pPr>
            <a:r>
              <a:rPr lang="sk-SK" b="1" dirty="0">
                <a:solidFill>
                  <a:schemeClr val="tx1"/>
                </a:solidFill>
                <a:cs typeface="Calibri Light"/>
              </a:rPr>
              <a:t> A) </a:t>
            </a:r>
            <a:r>
              <a:rPr lang="en-GB" b="1" dirty="0">
                <a:solidFill>
                  <a:schemeClr val="tx1"/>
                </a:solidFill>
                <a:cs typeface="Calibri Light"/>
              </a:rPr>
              <a:t>b</a:t>
            </a:r>
            <a:r>
              <a:rPr lang="sk-SK" b="1" dirty="0">
                <a:solidFill>
                  <a:schemeClr val="tx1"/>
                </a:solidFill>
                <a:cs typeface="Calibri Light"/>
              </a:rPr>
              <a:t>ass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/>
                </a:solidFill>
                <a:cs typeface="Calibri Light"/>
              </a:rPr>
              <a:t> B) </a:t>
            </a:r>
            <a:r>
              <a:rPr lang="en-GB" b="1" dirty="0">
                <a:solidFill>
                  <a:schemeClr val="tx1"/>
                </a:solidFill>
                <a:cs typeface="Calibri Light"/>
              </a:rPr>
              <a:t>p</a:t>
            </a:r>
            <a:r>
              <a:rPr lang="sk-SK" b="1" dirty="0">
                <a:solidFill>
                  <a:schemeClr val="tx1"/>
                </a:solidFill>
                <a:cs typeface="Calibri Light"/>
              </a:rPr>
              <a:t>iano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/>
                </a:solidFill>
                <a:cs typeface="Calibri Light"/>
              </a:rPr>
              <a:t> C) </a:t>
            </a:r>
            <a:r>
              <a:rPr lang="en-GB" b="1" dirty="0">
                <a:solidFill>
                  <a:schemeClr val="tx1"/>
                </a:solidFill>
                <a:cs typeface="Calibri Light"/>
              </a:rPr>
              <a:t>m</a:t>
            </a:r>
            <a:r>
              <a:rPr lang="sk-SK" b="1" dirty="0">
                <a:solidFill>
                  <a:schemeClr val="tx1"/>
                </a:solidFill>
                <a:cs typeface="Calibri Light"/>
              </a:rPr>
              <a:t>andolin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  <a:cs typeface="Calibri Light"/>
              </a:rPr>
              <a:t>2.  How many times did Adam w</a:t>
            </a:r>
            <a:r>
              <a:rPr lang="en-GB" b="1" dirty="0" err="1">
                <a:solidFill>
                  <a:srgbClr val="FF0000"/>
                </a:solidFill>
                <a:cs typeface="Calibri Light"/>
              </a:rPr>
              <a:t>i</a:t>
            </a:r>
            <a:r>
              <a:rPr lang="sk-SK" b="1" dirty="0">
                <a:solidFill>
                  <a:srgbClr val="FF0000"/>
                </a:solidFill>
                <a:cs typeface="Calibri Light"/>
              </a:rPr>
              <a:t>n "The singer of the year" ?</a:t>
            </a:r>
          </a:p>
          <a:p>
            <a:pPr>
              <a:buNone/>
            </a:pPr>
            <a:r>
              <a:rPr lang="sk-SK" b="1" dirty="0">
                <a:solidFill>
                  <a:schemeClr val="tx1"/>
                </a:solidFill>
                <a:cs typeface="Calibri Light"/>
              </a:rPr>
              <a:t> A) </a:t>
            </a:r>
            <a:r>
              <a:rPr lang="sk-SK" b="1" dirty="0" err="1">
                <a:solidFill>
                  <a:schemeClr val="tx1"/>
                </a:solidFill>
                <a:cs typeface="Calibri Light"/>
              </a:rPr>
              <a:t>once</a:t>
            </a:r>
            <a:endParaRPr lang="sk-SK" b="1" dirty="0">
              <a:solidFill>
                <a:schemeClr val="tx1"/>
              </a:solidFill>
              <a:cs typeface="Calibri Light"/>
            </a:endParaRPr>
          </a:p>
          <a:p>
            <a:pPr>
              <a:buNone/>
            </a:pPr>
            <a:r>
              <a:rPr lang="sk-SK" b="1" dirty="0">
                <a:solidFill>
                  <a:schemeClr val="tx1"/>
                </a:solidFill>
                <a:cs typeface="Calibri Light"/>
              </a:rPr>
              <a:t> B) </a:t>
            </a:r>
            <a:r>
              <a:rPr lang="sk-SK" b="1" dirty="0" err="1">
                <a:solidFill>
                  <a:schemeClr val="tx1"/>
                </a:solidFill>
                <a:cs typeface="Calibri Light"/>
              </a:rPr>
              <a:t>three</a:t>
            </a:r>
            <a:r>
              <a:rPr lang="sk-SK" b="1" dirty="0">
                <a:solidFill>
                  <a:schemeClr val="tx1"/>
                </a:solidFill>
                <a:cs typeface="Calibri Light"/>
              </a:rPr>
              <a:t> </a:t>
            </a:r>
            <a:r>
              <a:rPr lang="sk-SK" b="1" dirty="0" err="1">
                <a:solidFill>
                  <a:schemeClr val="tx1"/>
                </a:solidFill>
                <a:cs typeface="Calibri Light"/>
              </a:rPr>
              <a:t>times</a:t>
            </a:r>
            <a:endParaRPr lang="sk-SK" b="1" dirty="0">
              <a:solidFill>
                <a:schemeClr val="tx1"/>
              </a:solidFill>
              <a:cs typeface="Calibri Light"/>
            </a:endParaRPr>
          </a:p>
          <a:p>
            <a:pPr>
              <a:buNone/>
            </a:pPr>
            <a:r>
              <a:rPr lang="sk-SK" b="1" dirty="0">
                <a:solidFill>
                  <a:schemeClr val="tx1"/>
                </a:solidFill>
                <a:cs typeface="Calibri Light"/>
              </a:rPr>
              <a:t> C) </a:t>
            </a:r>
            <a:r>
              <a:rPr lang="sk-SK" b="1" dirty="0" err="1">
                <a:solidFill>
                  <a:schemeClr val="tx1"/>
                </a:solidFill>
                <a:cs typeface="Calibri Light"/>
              </a:rPr>
              <a:t>five</a:t>
            </a:r>
            <a:r>
              <a:rPr lang="sk-SK" b="1" dirty="0">
                <a:solidFill>
                  <a:schemeClr val="tx1"/>
                </a:solidFill>
                <a:cs typeface="Calibri Light"/>
              </a:rPr>
              <a:t> </a:t>
            </a:r>
            <a:r>
              <a:rPr lang="sk-SK" b="1" dirty="0" err="1">
                <a:solidFill>
                  <a:schemeClr val="tx1"/>
                </a:solidFill>
                <a:cs typeface="Calibri Light"/>
              </a:rPr>
              <a:t>times</a:t>
            </a:r>
            <a:r>
              <a:rPr lang="sk-SK" b="1" dirty="0">
                <a:solidFill>
                  <a:schemeClr val="tx1"/>
                </a:solidFill>
                <a:cs typeface="Calibri Light"/>
              </a:rPr>
              <a:t> 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  <a:cs typeface="Calibri Light"/>
              </a:rPr>
              <a:t>3.  Under what label did Adam release his four albums?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/>
                </a:solidFill>
                <a:cs typeface="Calibri Light"/>
              </a:rPr>
              <a:t> A) </a:t>
            </a:r>
            <a:r>
              <a:rPr lang="sk-SK" b="1" dirty="0" err="1">
                <a:solidFill>
                  <a:schemeClr val="tx1"/>
                </a:solidFill>
                <a:cs typeface="Calibri Light"/>
              </a:rPr>
              <a:t>Universal</a:t>
            </a:r>
            <a:r>
              <a:rPr lang="sk-SK" b="1" dirty="0">
                <a:solidFill>
                  <a:schemeClr val="tx1"/>
                </a:solidFill>
                <a:cs typeface="Calibri Light"/>
              </a:rPr>
              <a:t> </a:t>
            </a:r>
            <a:r>
              <a:rPr lang="sk-SK" b="1" dirty="0" err="1">
                <a:solidFill>
                  <a:schemeClr val="tx1"/>
                </a:solidFill>
                <a:cs typeface="Calibri Light"/>
              </a:rPr>
              <a:t>Music</a:t>
            </a:r>
            <a:endParaRPr lang="sk-SK" b="1" dirty="0">
              <a:solidFill>
                <a:schemeClr val="tx1"/>
              </a:solidFill>
              <a:cs typeface="Calibri Light"/>
            </a:endParaRPr>
          </a:p>
          <a:p>
            <a:pPr>
              <a:buNone/>
            </a:pPr>
            <a:r>
              <a:rPr lang="sk-SK" b="1" dirty="0">
                <a:solidFill>
                  <a:schemeClr val="tx1"/>
                </a:solidFill>
                <a:cs typeface="Calibri Light"/>
              </a:rPr>
              <a:t> B) Sony </a:t>
            </a:r>
            <a:r>
              <a:rPr lang="sk-SK" b="1" dirty="0" err="1">
                <a:solidFill>
                  <a:schemeClr val="tx1"/>
                </a:solidFill>
                <a:cs typeface="Calibri Light"/>
              </a:rPr>
              <a:t>Music</a:t>
            </a:r>
            <a:endParaRPr lang="sk-SK" b="1" dirty="0">
              <a:solidFill>
                <a:schemeClr val="tx1"/>
              </a:solidFill>
              <a:cs typeface="Calibri Light"/>
            </a:endParaRPr>
          </a:p>
          <a:p>
            <a:pPr>
              <a:buNone/>
            </a:pPr>
            <a:r>
              <a:rPr lang="sk-SK" sz="2600" b="1" dirty="0">
                <a:solidFill>
                  <a:schemeClr val="tx1"/>
                </a:solidFill>
                <a:cs typeface="Calibri Light"/>
              </a:rPr>
              <a:t> C) Warner </a:t>
            </a:r>
            <a:r>
              <a:rPr lang="sk-SK" sz="2600" b="1" dirty="0" err="1">
                <a:solidFill>
                  <a:schemeClr val="tx1"/>
                </a:solidFill>
                <a:cs typeface="Calibri Light"/>
              </a:rPr>
              <a:t>Music</a:t>
            </a:r>
            <a:r>
              <a:rPr lang="sk-SK" sz="2600" b="1" dirty="0">
                <a:solidFill>
                  <a:schemeClr val="tx1"/>
                </a:solidFill>
                <a:cs typeface="Calibri Light"/>
              </a:rPr>
              <a:t> Group</a:t>
            </a:r>
            <a:endParaRPr lang="sk-SK" b="1" dirty="0">
              <a:solidFill>
                <a:schemeClr val="tx1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55987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89468F-AD47-4E41-BEF2-72F25605F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598403"/>
            <a:ext cx="10782300" cy="567567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sk-SK" sz="7200" dirty="0" err="1">
                <a:cs typeface="Calibri Light"/>
              </a:rPr>
              <a:t>Thank</a:t>
            </a:r>
            <a:r>
              <a:rPr lang="sk-SK" sz="7200" dirty="0">
                <a:cs typeface="Calibri Light"/>
              </a:rPr>
              <a:t> </a:t>
            </a:r>
            <a:r>
              <a:rPr lang="sk-SK" sz="7200" dirty="0" err="1">
                <a:cs typeface="Calibri Light"/>
              </a:rPr>
              <a:t>you</a:t>
            </a:r>
            <a:r>
              <a:rPr lang="sk-SK" sz="7200" dirty="0">
                <a:cs typeface="Calibri Light"/>
              </a:rPr>
              <a:t> </a:t>
            </a:r>
            <a:r>
              <a:rPr lang="sk-SK" sz="7200" dirty="0" err="1">
                <a:cs typeface="Calibri Light"/>
              </a:rPr>
              <a:t>for</a:t>
            </a:r>
            <a:r>
              <a:rPr lang="sk-SK" sz="7200" dirty="0">
                <a:cs typeface="Calibri Light"/>
              </a:rPr>
              <a:t> </a:t>
            </a:r>
            <a:r>
              <a:rPr lang="sk-SK" sz="7200" dirty="0" err="1">
                <a:cs typeface="Calibri Light"/>
              </a:rPr>
              <a:t>your</a:t>
            </a:r>
            <a:r>
              <a:rPr lang="sk-SK" sz="7200" dirty="0">
                <a:cs typeface="Calibri Light"/>
              </a:rPr>
              <a:t> </a:t>
            </a:r>
            <a:r>
              <a:rPr lang="sk-SK" sz="7200" dirty="0" err="1">
                <a:cs typeface="Calibri Light"/>
              </a:rPr>
              <a:t>attention</a:t>
            </a:r>
          </a:p>
        </p:txBody>
      </p:sp>
    </p:spTree>
    <p:extLst>
      <p:ext uri="{BB962C8B-B14F-4D97-AF65-F5344CB8AC3E}">
        <p14:creationId xmlns:p14="http://schemas.microsoft.com/office/powerpoint/2010/main" val="67256432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a">
  <a:themeElements>
    <a:clrScheme name="Metropola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etropol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D5487D36-20B9-4AF8-9845-4EE893DA08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77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 Light</vt:lpstr>
      <vt:lpstr>Rockwell</vt:lpstr>
      <vt:lpstr>Wingdings</vt:lpstr>
      <vt:lpstr>Metropola</vt:lpstr>
      <vt:lpstr>Adam Ďurica</vt:lpstr>
      <vt:lpstr>PowerPoint Presentation</vt:lpstr>
      <vt:lpstr>PowerPoint Presentation</vt:lpstr>
      <vt:lpstr>PowerPoint Presentation</vt:lpstr>
      <vt:lpstr>Thank you for your 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 Ďurica</dc:title>
  <dc:creator/>
  <cp:lastModifiedBy/>
  <cp:revision>101</cp:revision>
  <dcterms:created xsi:type="dcterms:W3CDTF">2012-08-15T23:32:20Z</dcterms:created>
  <dcterms:modified xsi:type="dcterms:W3CDTF">2018-11-18T13:43:22Z</dcterms:modified>
</cp:coreProperties>
</file>