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9BB6EC-37C1-4DA8-9293-0C5477EB757F}" type="datetimeFigureOut">
              <a:rPr lang="cs-CZ" smtClean="0"/>
              <a:t>24.11.2018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488D9A-C1EF-4A6A-948F-03E9314D389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02624" cy="2808312"/>
          </a:xfrm>
          <a:solidFill>
            <a:schemeClr val="bg2"/>
          </a:solidFill>
        </p:spPr>
        <p:txBody>
          <a:bodyPr/>
          <a:lstStyle/>
          <a:p>
            <a:r>
              <a:rPr lang="cs-CZ" dirty="0" smtClean="0"/>
              <a:t>Jan Campanus Vodňanský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Vendula Hejpetrová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8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07504"/>
          </a:xfrm>
          <a:solidFill>
            <a:schemeClr val="bg2"/>
          </a:solidFill>
        </p:spPr>
        <p:txBody>
          <a:bodyPr/>
          <a:lstStyle/>
          <a:p>
            <a:r>
              <a:rPr lang="cs-CZ" dirty="0" err="1" smtClean="0"/>
              <a:t>Biography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>
                <a:solidFill>
                  <a:schemeClr val="tx1"/>
                </a:solidFill>
              </a:rPr>
              <a:t>He was </a:t>
            </a:r>
            <a:r>
              <a:rPr lang="en-US" b="0" dirty="0" smtClean="0">
                <a:solidFill>
                  <a:schemeClr val="tx1"/>
                </a:solidFill>
              </a:rPr>
              <a:t>born </a:t>
            </a:r>
            <a:r>
              <a:rPr lang="en-US" b="0" dirty="0">
                <a:solidFill>
                  <a:schemeClr val="tx1"/>
                </a:solidFill>
              </a:rPr>
              <a:t>on the 27 of December in 1572 in </a:t>
            </a:r>
            <a:r>
              <a:rPr lang="en-US" b="0" dirty="0" err="1">
                <a:solidFill>
                  <a:schemeClr val="tx1"/>
                </a:solidFill>
              </a:rPr>
              <a:t>Vodňany</a:t>
            </a:r>
            <a:r>
              <a:rPr lang="en-US" b="0" dirty="0">
                <a:solidFill>
                  <a:schemeClr val="tx1"/>
                </a:solidFill>
              </a:rPr>
              <a:t>, in south </a:t>
            </a:r>
            <a:r>
              <a:rPr lang="en-US" b="0" dirty="0" smtClean="0">
                <a:solidFill>
                  <a:schemeClr val="tx1"/>
                </a:solidFill>
              </a:rPr>
              <a:t>Bohemia</a:t>
            </a:r>
            <a:endParaRPr lang="cs-CZ" b="0" dirty="0" smtClean="0">
              <a:solidFill>
                <a:schemeClr val="tx1"/>
              </a:solidFill>
            </a:endParaRPr>
          </a:p>
          <a:p>
            <a:r>
              <a:rPr lang="cs-CZ" b="0" dirty="0" smtClean="0">
                <a:solidFill>
                  <a:schemeClr val="tx1"/>
                </a:solidFill>
              </a:rPr>
              <a:t>Campanus was </a:t>
            </a:r>
            <a:r>
              <a:rPr lang="en-US" b="0" dirty="0">
                <a:solidFill>
                  <a:schemeClr val="tx1"/>
                </a:solidFill>
              </a:rPr>
              <a:t>Czech humanists, </a:t>
            </a:r>
            <a:r>
              <a:rPr lang="en-US" b="0" dirty="0" smtClean="0">
                <a:solidFill>
                  <a:schemeClr val="tx1"/>
                </a:solidFill>
              </a:rPr>
              <a:t>poet, </a:t>
            </a:r>
            <a:r>
              <a:rPr lang="en-US" b="0" dirty="0">
                <a:solidFill>
                  <a:schemeClr val="tx1"/>
                </a:solidFill>
              </a:rPr>
              <a:t>dramatists and </a:t>
            </a:r>
            <a:r>
              <a:rPr lang="en-US" b="0" dirty="0" smtClean="0">
                <a:solidFill>
                  <a:schemeClr val="tx1"/>
                </a:solidFill>
              </a:rPr>
              <a:t>composer</a:t>
            </a:r>
            <a:endParaRPr lang="cs-CZ" b="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Jan Campanus Vodňanský was a </a:t>
            </a:r>
            <a:r>
              <a:rPr lang="cs-CZ" dirty="0" err="1" smtClean="0">
                <a:solidFill>
                  <a:schemeClr val="tx1"/>
                </a:solidFill>
              </a:rPr>
              <a:t>Hussite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before</a:t>
            </a:r>
            <a:r>
              <a:rPr lang="cs-CZ" dirty="0" smtClean="0">
                <a:solidFill>
                  <a:schemeClr val="tx1"/>
                </a:solidFill>
              </a:rPr>
              <a:t> he </a:t>
            </a:r>
            <a:r>
              <a:rPr lang="cs-CZ" dirty="0" err="1" smtClean="0">
                <a:solidFill>
                  <a:schemeClr val="tx1"/>
                </a:solidFill>
              </a:rPr>
              <a:t>became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member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Catholicism</a:t>
            </a:r>
            <a:r>
              <a:rPr lang="cs-CZ" dirty="0" smtClean="0">
                <a:solidFill>
                  <a:schemeClr val="tx1"/>
                </a:solidFill>
              </a:rPr>
              <a:t> in 1622.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Campanus </a:t>
            </a:r>
            <a:r>
              <a:rPr lang="cs-CZ" dirty="0" err="1" smtClean="0">
                <a:solidFill>
                  <a:schemeClr val="tx1"/>
                </a:solidFill>
              </a:rPr>
              <a:t>died</a:t>
            </a:r>
            <a:r>
              <a:rPr lang="cs-CZ" dirty="0" smtClean="0">
                <a:solidFill>
                  <a:schemeClr val="tx1"/>
                </a:solidFill>
              </a:rPr>
              <a:t> in Prague.</a:t>
            </a:r>
            <a:endParaRPr lang="cs-CZ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7549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dirty="0" smtClean="0">
                <a:solidFill>
                  <a:schemeClr val="tx1"/>
                </a:solidFill>
              </a:rPr>
              <a:t>became</a:t>
            </a:r>
            <a:r>
              <a:rPr lang="cs-CZ" dirty="0" smtClean="0">
                <a:solidFill>
                  <a:schemeClr val="tx1"/>
                </a:solidFill>
              </a:rPr>
              <a:t> 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teacher in Prague and in </a:t>
            </a:r>
            <a:r>
              <a:rPr lang="en-US" dirty="0" err="1" smtClean="0">
                <a:solidFill>
                  <a:schemeClr val="tx1"/>
                </a:solidFill>
              </a:rPr>
              <a:t>Kutná</a:t>
            </a:r>
            <a:r>
              <a:rPr lang="en-US" dirty="0" smtClean="0">
                <a:solidFill>
                  <a:schemeClr val="tx1"/>
                </a:solidFill>
              </a:rPr>
              <a:t> Hora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Since 1603 he taught Greek and Latin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 taught history and Latin poetry at the University of Prague as well.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He </a:t>
            </a:r>
            <a:r>
              <a:rPr lang="cs-CZ" dirty="0" err="1" smtClean="0">
                <a:solidFill>
                  <a:schemeClr val="tx1"/>
                </a:solidFill>
              </a:rPr>
              <a:t>usually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wrote</a:t>
            </a:r>
            <a:r>
              <a:rPr lang="cs-CZ" dirty="0" smtClean="0">
                <a:solidFill>
                  <a:schemeClr val="tx1"/>
                </a:solidFill>
              </a:rPr>
              <a:t> his </a:t>
            </a:r>
            <a:r>
              <a:rPr lang="cs-CZ" dirty="0" err="1" smtClean="0">
                <a:solidFill>
                  <a:schemeClr val="tx1"/>
                </a:solidFill>
              </a:rPr>
              <a:t>works</a:t>
            </a:r>
            <a:r>
              <a:rPr lang="cs-CZ" dirty="0" smtClean="0">
                <a:solidFill>
                  <a:schemeClr val="tx1"/>
                </a:solidFill>
              </a:rPr>
              <a:t> in Latin, Czech, </a:t>
            </a:r>
            <a:r>
              <a:rPr lang="cs-CZ" dirty="0" err="1" smtClean="0">
                <a:solidFill>
                  <a:schemeClr val="tx1"/>
                </a:solidFill>
              </a:rPr>
              <a:t>Greek</a:t>
            </a:r>
            <a:r>
              <a:rPr lang="cs-CZ" dirty="0" smtClean="0">
                <a:solidFill>
                  <a:schemeClr val="tx1"/>
                </a:solidFill>
              </a:rPr>
              <a:t> and </a:t>
            </a:r>
            <a:r>
              <a:rPr lang="cs-CZ" dirty="0" err="1" smtClean="0">
                <a:solidFill>
                  <a:schemeClr val="tx1"/>
                </a:solidFill>
              </a:rPr>
              <a:t>German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404664"/>
            <a:ext cx="8229600" cy="90750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Teacher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7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Jan studied at the University of Prague and in 1596 he created Master of Liberal Arts there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Liberal Arts had seven “subjects”.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These were grammar, rhetoric, dialectics, arithmetic, geometry, astronomy and music.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He was </a:t>
            </a:r>
            <a:r>
              <a:rPr lang="cs-CZ" dirty="0" err="1" smtClean="0">
                <a:solidFill>
                  <a:schemeClr val="tx1"/>
                </a:solidFill>
              </a:rPr>
              <a:t>famous</a:t>
            </a:r>
            <a:r>
              <a:rPr lang="cs-CZ" dirty="0" smtClean="0">
                <a:solidFill>
                  <a:schemeClr val="tx1"/>
                </a:solidFill>
              </a:rPr>
              <a:t> not </a:t>
            </a:r>
            <a:r>
              <a:rPr lang="cs-CZ" dirty="0" err="1" smtClean="0">
                <a:solidFill>
                  <a:schemeClr val="tx1"/>
                </a:solidFill>
              </a:rPr>
              <a:t>only</a:t>
            </a:r>
            <a:r>
              <a:rPr lang="cs-CZ" dirty="0" smtClean="0">
                <a:solidFill>
                  <a:schemeClr val="tx1"/>
                </a:solidFill>
              </a:rPr>
              <a:t> in Bohemia but in </a:t>
            </a:r>
            <a:r>
              <a:rPr lang="cs-CZ" dirty="0" err="1" smtClean="0">
                <a:solidFill>
                  <a:schemeClr val="tx1"/>
                </a:solidFill>
              </a:rPr>
              <a:t>the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whole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Europe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 err="1" smtClean="0">
                <a:solidFill>
                  <a:schemeClr val="tx1"/>
                </a:solidFill>
              </a:rPr>
              <a:t>historical</a:t>
            </a:r>
            <a:r>
              <a:rPr lang="cs-CZ" dirty="0" smtClean="0">
                <a:solidFill>
                  <a:schemeClr val="tx1"/>
                </a:solidFill>
              </a:rPr>
              <a:t> novel was </a:t>
            </a:r>
            <a:r>
              <a:rPr lang="cs-CZ" dirty="0" err="1" smtClean="0">
                <a:solidFill>
                  <a:schemeClr val="tx1"/>
                </a:solidFill>
              </a:rPr>
              <a:t>published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about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him</a:t>
            </a:r>
            <a:r>
              <a:rPr lang="cs-CZ" dirty="0" smtClean="0">
                <a:solidFill>
                  <a:schemeClr val="tx1"/>
                </a:solidFill>
              </a:rPr>
              <a:t> in 1909 by Zikmund Winter.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67544" y="404664"/>
            <a:ext cx="8229600" cy="90750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Liberal</a:t>
            </a:r>
            <a:r>
              <a:rPr lang="cs-CZ" dirty="0" smtClean="0"/>
              <a:t> </a:t>
            </a:r>
            <a:r>
              <a:rPr lang="cs-CZ" dirty="0" err="1" smtClean="0"/>
              <a:t>Arts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05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166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Exekutivní</vt:lpstr>
      <vt:lpstr>Jan Campanus Vodňanský</vt:lpstr>
      <vt:lpstr>Biography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Campanus Vodňanský</dc:title>
  <dc:creator>Zdenda</dc:creator>
  <cp:lastModifiedBy>Petra</cp:lastModifiedBy>
  <cp:revision>4</cp:revision>
  <dcterms:created xsi:type="dcterms:W3CDTF">2018-11-21T16:41:22Z</dcterms:created>
  <dcterms:modified xsi:type="dcterms:W3CDTF">2018-11-24T08:17:09Z</dcterms:modified>
</cp:coreProperties>
</file>