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1EF7E21-E7DF-49AF-9BED-29C7EC4F8D2E}" type="datetimeFigureOut">
              <a:rPr lang="sk-SK" smtClean="0"/>
              <a:t>18. 11. 2018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1BCE305-A2FB-4031-B822-57E22AB84483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1248826">
            <a:off x="-614641" y="5302192"/>
            <a:ext cx="5798769" cy="648072"/>
          </a:xfrm>
        </p:spPr>
        <p:txBody>
          <a:bodyPr>
            <a:normAutofit/>
          </a:bodyPr>
          <a:lstStyle/>
          <a:p>
            <a:r>
              <a:rPr lang="sk-SK" sz="2400" dirty="0" err="1">
                <a:solidFill>
                  <a:schemeClr val="tx1"/>
                </a:solidFill>
                <a:latin typeface="Arial Black" pitchFamily="34" charset="0"/>
              </a:rPr>
              <a:t>Created</a:t>
            </a:r>
            <a:r>
              <a:rPr lang="sk-SK" sz="2400" dirty="0">
                <a:solidFill>
                  <a:schemeClr val="tx1"/>
                </a:solidFill>
                <a:latin typeface="Arial Black" pitchFamily="34" charset="0"/>
              </a:rPr>
              <a:t> by Ivan </a:t>
            </a:r>
            <a:r>
              <a:rPr lang="sk-SK" sz="2400" dirty="0" err="1">
                <a:solidFill>
                  <a:schemeClr val="tx1"/>
                </a:solidFill>
                <a:latin typeface="Arial Black" pitchFamily="34" charset="0"/>
              </a:rPr>
              <a:t>Dobrotka</a:t>
            </a:r>
            <a:r>
              <a:rPr lang="sk-SK" sz="2400" dirty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endParaRPr lang="sk-SK" sz="2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latin typeface="Arial Black" pitchFamily="34" charset="0"/>
              </a:rPr>
              <a:t>Emil </a:t>
            </a:r>
            <a:r>
              <a:rPr lang="sk-SK" dirty="0" err="1">
                <a:latin typeface="Arial Black" pitchFamily="34" charset="0"/>
              </a:rPr>
              <a:t>Hotváth</a:t>
            </a:r>
            <a:endParaRPr lang="sk-SK" dirty="0">
              <a:latin typeface="Arial Black" pitchFamily="34" charset="0"/>
            </a:endParaRPr>
          </a:p>
        </p:txBody>
      </p:sp>
      <p:pic>
        <p:nvPicPr>
          <p:cNvPr id="4" name="Picture 2" descr="VÃ½sledek obrÃ¡zku pro emil horvÃ¡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5364">
            <a:off x="511941" y="568742"/>
            <a:ext cx="2304256" cy="19056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Ã½sledek obrÃ¡zku pro emil horvÃ¡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1"/>
            <a:ext cx="2038350" cy="30575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58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139952" y="404664"/>
            <a:ext cx="4826496" cy="175679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sk-SK" sz="2800" dirty="0"/>
              <a:t>H</a:t>
            </a:r>
            <a:r>
              <a:rPr lang="en-US" sz="2800" dirty="0" err="1"/>
              <a:t>e</a:t>
            </a:r>
            <a:r>
              <a:rPr lang="en-US" sz="2800" dirty="0"/>
              <a:t> was born on November 12, 1945 in Nitra, Czechoslovakia. He is an actor, director and theater pedagogue.</a:t>
            </a:r>
            <a:endParaRPr lang="sk-SK" sz="2800" dirty="0"/>
          </a:p>
          <a:p>
            <a:pPr marL="0" indent="0">
              <a:buNone/>
            </a:pPr>
            <a:r>
              <a:rPr lang="en-US" sz="2800" dirty="0"/>
              <a:t>He graduated at The Academy of Performing Arts in Bratislava in 1968.</a:t>
            </a:r>
            <a:br>
              <a:rPr lang="en-US" sz="2800" dirty="0"/>
            </a:br>
            <a:endParaRPr lang="sk-SK" dirty="0"/>
          </a:p>
        </p:txBody>
      </p:sp>
      <p:pic>
        <p:nvPicPr>
          <p:cNvPr id="1028" name="Picture 4" descr="VÃ½sledek obrÃ¡zku pro SNP divadl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06386">
            <a:off x="722850" y="732064"/>
            <a:ext cx="2520280" cy="1936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 rot="19523609">
            <a:off x="1612630" y="256245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Slovak </a:t>
            </a:r>
            <a:r>
              <a:rPr lang="sk-SK" dirty="0" err="1"/>
              <a:t>National</a:t>
            </a:r>
            <a:r>
              <a:rPr lang="sk-SK" dirty="0"/>
              <a:t> </a:t>
            </a:r>
            <a:r>
              <a:rPr lang="sk-SK" dirty="0" err="1"/>
              <a:t>Theater</a:t>
            </a:r>
            <a:endParaRPr lang="sk-SK" dirty="0"/>
          </a:p>
        </p:txBody>
      </p:sp>
      <p:pic>
        <p:nvPicPr>
          <p:cNvPr id="1030" name="Picture 6" descr="VÃ½sledek obrÃ¡zku pro SNP divad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34612"/>
            <a:ext cx="3821410" cy="25832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618609" y="523730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SNP </a:t>
            </a:r>
            <a:r>
              <a:rPr lang="sk-SK" dirty="0" err="1"/>
              <a:t>Theater</a:t>
            </a:r>
            <a:endParaRPr lang="sk-SK" dirty="0"/>
          </a:p>
        </p:txBody>
      </p:sp>
      <p:sp>
        <p:nvSpPr>
          <p:cNvPr id="6" name="AutoShape 8" descr="VÃ½sledek obrÃ¡zku pro divadlo andreja bag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10" descr="VÃ½sledek obrÃ¡zku pro divadlo andreja bagar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" name="AutoShape 12" descr="VÃ½sledek obrÃ¡zku pro divadlo andreja bagar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AutoShape 14" descr="VÃ½sledek obrÃ¡zku pro divadlo andreja bagar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" name="AutoShape 16" descr="VÃ½sledek obrÃ¡zku pro divadlo andreja bagar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155575" y="3926250"/>
            <a:ext cx="4826496" cy="19510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dirty="0"/>
            </a:br>
            <a:r>
              <a:rPr lang="en-US" sz="2400" dirty="0"/>
              <a:t>He was a member of SNP Theater in Martin until 1976 and later in New Scene in Bratislava until 1983. Since then he is a member of The Slovak National Theater where he portrayed a lot of characters.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423468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80928" y="3818817"/>
            <a:ext cx="3096344" cy="22322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In recent years he has been directing himself. As director he also guest-performs in Bratislava theater West, in Andrej </a:t>
            </a:r>
            <a:r>
              <a:rPr lang="en-US" dirty="0" err="1"/>
              <a:t>Bagar</a:t>
            </a:r>
            <a:r>
              <a:rPr lang="en-US" dirty="0"/>
              <a:t> Theater in Nitra and State Theater </a:t>
            </a:r>
            <a:r>
              <a:rPr lang="en-US" dirty="0" err="1"/>
              <a:t>Košice</a:t>
            </a:r>
            <a:r>
              <a:rPr lang="en-US" dirty="0"/>
              <a:t>. He has played in many movies, TV productions and serials</a:t>
            </a:r>
            <a:r>
              <a:rPr lang="sk-SK" dirty="0"/>
              <a:t>.</a:t>
            </a:r>
            <a:r>
              <a:rPr lang="en-US" dirty="0"/>
              <a:t> </a:t>
            </a:r>
            <a:endParaRPr lang="sk" dirty="0"/>
          </a:p>
        </p:txBody>
      </p:sp>
      <p:pic>
        <p:nvPicPr>
          <p:cNvPr id="3074" name="Picture 2" descr="VÃ½sledek obrÃ¡zku pro divadlo andreja baga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536503" cy="2412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652120" y="28529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Andrej </a:t>
            </a:r>
            <a:r>
              <a:rPr lang="sk-SK" dirty="0" err="1"/>
              <a:t>Bagar</a:t>
            </a:r>
            <a:r>
              <a:rPr lang="sk-SK" dirty="0"/>
              <a:t> </a:t>
            </a:r>
            <a:r>
              <a:rPr lang="sk-SK" dirty="0" err="1"/>
              <a:t>Theater</a:t>
            </a:r>
            <a:endParaRPr lang="sk-SK" dirty="0"/>
          </a:p>
        </p:txBody>
      </p:sp>
      <p:pic>
        <p:nvPicPr>
          <p:cNvPr id="3076" name="Picture 4" descr="VÃ½sledek obrÃ¡zku pro narodnÃ© divadlo koÅ¡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00" y="537523"/>
            <a:ext cx="2826204" cy="1884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Ã½sledek obrÃ¡zku pro narodnÃ© divadlo koÅ¡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00" y="3037602"/>
            <a:ext cx="2826204" cy="21970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115616" y="249289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State </a:t>
            </a:r>
            <a:r>
              <a:rPr lang="sk-SK" dirty="0" err="1"/>
              <a:t>Theater</a:t>
            </a:r>
            <a:r>
              <a:rPr lang="sk-SK" dirty="0"/>
              <a:t> Košice </a:t>
            </a:r>
          </a:p>
        </p:txBody>
      </p:sp>
    </p:spTree>
    <p:extLst>
      <p:ext uri="{BB962C8B-B14F-4D97-AF65-F5344CB8AC3E}">
        <p14:creationId xmlns:p14="http://schemas.microsoft.com/office/powerpoint/2010/main" val="172843641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4509120"/>
            <a:ext cx="5976664" cy="1036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dirty="0" err="1"/>
              <a:t>Some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most </a:t>
            </a:r>
            <a:r>
              <a:rPr lang="sk-SK" dirty="0" err="1"/>
              <a:t>popular</a:t>
            </a:r>
            <a:r>
              <a:rPr lang="sk-SK" dirty="0"/>
              <a:t> </a:t>
            </a:r>
            <a:r>
              <a:rPr lang="sk-SK" dirty="0" err="1"/>
              <a:t>shows</a:t>
            </a:r>
            <a:r>
              <a:rPr lang="sk-SK" dirty="0"/>
              <a:t> are </a:t>
            </a:r>
            <a:r>
              <a:rPr lang="en-US" i="1" dirty="0"/>
              <a:t>Thirty Cases of Major Zeman</a:t>
            </a:r>
            <a:r>
              <a:rPr lang="sk-SK" i="1" dirty="0"/>
              <a:t>, </a:t>
            </a:r>
            <a:r>
              <a:rPr lang="en-GB" i="1" dirty="0"/>
              <a:t>Stormy</a:t>
            </a:r>
            <a:r>
              <a:rPr lang="sk-SK" i="1" dirty="0"/>
              <a:t> </a:t>
            </a:r>
            <a:r>
              <a:rPr lang="en-GB" i="1" dirty="0"/>
              <a:t>W</a:t>
            </a:r>
            <a:r>
              <a:rPr lang="sk-SK" i="1" dirty="0"/>
              <a:t>ine and </a:t>
            </a:r>
            <a:r>
              <a:rPr lang="sk-SK" dirty="0"/>
              <a:t>Ordination in pink garden</a:t>
            </a:r>
            <a:endParaRPr lang="en-US" dirty="0"/>
          </a:p>
          <a:p>
            <a:endParaRPr lang="sk-SK" dirty="0"/>
          </a:p>
        </p:txBody>
      </p:sp>
      <p:pic>
        <p:nvPicPr>
          <p:cNvPr id="4098" name="Picture 2" descr="VÃ½sledek obrÃ¡zku pro 30 pÅÃ­padÅ¯ majora zemana Emil Horv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01184"/>
            <a:ext cx="4629893" cy="29158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Ã½sledek obrÃ¡zku pro burlivÃ© vÃ­no emil horva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65624">
            <a:off x="5187209" y="1222321"/>
            <a:ext cx="3694813" cy="2073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9690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764345" y="4473874"/>
            <a:ext cx="3820344" cy="28186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He is a lecturer at </a:t>
            </a:r>
            <a:r>
              <a:rPr lang="en-US" sz="1800" dirty="0"/>
              <a:t>The Academy of Performing Arts in Bratislava</a:t>
            </a:r>
            <a:r>
              <a:rPr lang="en-US" dirty="0"/>
              <a:t>, where he received the title of Professor in 2005.</a:t>
            </a:r>
            <a:endParaRPr lang="sk-SK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3402" y="169370"/>
            <a:ext cx="3305944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In 2005, the President of the Slovak Republic </a:t>
            </a:r>
            <a:r>
              <a:rPr lang="en-US" dirty="0" err="1"/>
              <a:t>honoured</a:t>
            </a:r>
            <a:r>
              <a:rPr lang="en-US" dirty="0"/>
              <a:t> him with </a:t>
            </a:r>
            <a:r>
              <a:rPr lang="en-US" dirty="0" err="1"/>
              <a:t>Ľudovít</a:t>
            </a:r>
            <a:r>
              <a:rPr lang="en-US" dirty="0"/>
              <a:t> </a:t>
            </a:r>
            <a:r>
              <a:rPr lang="en-US" dirty="0" err="1"/>
              <a:t>Štúr</a:t>
            </a:r>
            <a:r>
              <a:rPr lang="en-US" dirty="0"/>
              <a:t> II. Class award for significant credit in the field of cultural development.</a:t>
            </a:r>
            <a:endParaRPr lang="sk-SK" dirty="0"/>
          </a:p>
        </p:txBody>
      </p:sp>
      <p:pic>
        <p:nvPicPr>
          <p:cNvPr id="5122" name="Picture 2" descr="VÃ½sledek obrÃ¡zku pro Rad Ä½udovÃ­ta Å tÃºra II. trie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71" y="1489497"/>
            <a:ext cx="2104392" cy="42510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VÃ½sledek obrÃ¡zku pro VysokÃ¡ Å¡kola mÃºzickÃ½ch umenÃ­ v Bratisla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980728"/>
            <a:ext cx="4870419" cy="30251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60111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1844824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9600" dirty="0"/>
              <a:t> THE END</a:t>
            </a:r>
          </a:p>
          <a:p>
            <a:pPr marL="0" indent="0" algn="ctr">
              <a:buNone/>
            </a:pPr>
            <a:r>
              <a:rPr lang="sk-SK" sz="2400" dirty="0"/>
              <a:t> </a:t>
            </a:r>
            <a:r>
              <a:rPr lang="sk-SK" sz="2400" dirty="0" err="1"/>
              <a:t>Thanks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your</a:t>
            </a:r>
            <a:r>
              <a:rPr lang="sk-SK" sz="2400" dirty="0"/>
              <a:t> </a:t>
            </a:r>
            <a:r>
              <a:rPr lang="sk-SK" sz="2400" dirty="0" err="1"/>
              <a:t>attention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26619570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Question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!!!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dirty="0"/>
              <a:t>1.Who </a:t>
            </a:r>
            <a:r>
              <a:rPr lang="sk-SK" dirty="0" err="1"/>
              <a:t>is</a:t>
            </a:r>
            <a:r>
              <a:rPr lang="sk-SK" dirty="0"/>
              <a:t> Emil Horváth?</a:t>
            </a:r>
            <a:br>
              <a:rPr lang="sk-SK" dirty="0"/>
            </a:br>
            <a:r>
              <a:rPr lang="sk-SK" dirty="0"/>
              <a:t> a.) </a:t>
            </a:r>
            <a:r>
              <a:rPr lang="sk-SK" dirty="0" err="1"/>
              <a:t>Actor</a:t>
            </a:r>
            <a:r>
              <a:rPr lang="sk-SK" dirty="0"/>
              <a:t>, </a:t>
            </a:r>
            <a:r>
              <a:rPr lang="sk-SK" dirty="0" err="1"/>
              <a:t>Director</a:t>
            </a:r>
            <a:br>
              <a:rPr lang="sk-SK" dirty="0"/>
            </a:br>
            <a:r>
              <a:rPr lang="sk-SK" dirty="0"/>
              <a:t> b.) </a:t>
            </a:r>
            <a:r>
              <a:rPr lang="sk-SK" dirty="0" err="1"/>
              <a:t>Bricklayer</a:t>
            </a:r>
            <a:br>
              <a:rPr lang="sk-SK" dirty="0">
                <a:ea typeface="+mn-lt"/>
                <a:cs typeface="+mn-lt"/>
              </a:rPr>
            </a:br>
            <a:r>
              <a:rPr lang="sk-SK" dirty="0"/>
              <a:t> c.) </a:t>
            </a:r>
            <a:r>
              <a:rPr lang="sk-SK" dirty="0" err="1"/>
              <a:t>Accountant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2.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he </a:t>
            </a:r>
            <a:r>
              <a:rPr lang="sk-SK" dirty="0" err="1"/>
              <a:t>born</a:t>
            </a:r>
            <a:r>
              <a:rPr lang="sk-SK" dirty="0"/>
              <a:t>?</a:t>
            </a:r>
            <a:br>
              <a:rPr lang="sk-SK" dirty="0"/>
            </a:br>
            <a:r>
              <a:rPr lang="sk-SK" sz="1600" dirty="0"/>
              <a:t>a.)1943</a:t>
            </a:r>
            <a:br>
              <a:rPr lang="sk-SK" sz="1600" dirty="0"/>
            </a:br>
            <a:r>
              <a:rPr lang="sk-SK" sz="1600" dirty="0"/>
              <a:t>b.)1945</a:t>
            </a:r>
            <a:br>
              <a:rPr lang="sk-SK" sz="1600" dirty="0"/>
            </a:br>
            <a:r>
              <a:rPr lang="sk-SK" dirty="0"/>
              <a:t>c.)1949</a:t>
            </a:r>
          </a:p>
          <a:p>
            <a:pPr marL="0" indent="0">
              <a:buNone/>
            </a:pPr>
            <a:r>
              <a:rPr lang="sk-SK" sz="1600" dirty="0"/>
              <a:t>3. </a:t>
            </a:r>
            <a:r>
              <a:rPr lang="en-US" sz="1600" dirty="0"/>
              <a:t>What title did he receive in 2005</a:t>
            </a:r>
            <a:r>
              <a:rPr lang="sk-SK" sz="1600" dirty="0"/>
              <a:t>?</a:t>
            </a:r>
            <a:br>
              <a:rPr lang="sk-SK" sz="1600" dirty="0"/>
            </a:br>
            <a:r>
              <a:rPr lang="sk-SK" sz="1600" dirty="0"/>
              <a:t>a.) PhD.</a:t>
            </a:r>
            <a:br>
              <a:rPr lang="sk-SK" sz="1600" dirty="0"/>
            </a:br>
            <a:r>
              <a:rPr lang="sk-SK" sz="1600" dirty="0"/>
              <a:t>b.) Ing.</a:t>
            </a:r>
            <a:br>
              <a:rPr lang="sk-SK" sz="1600" dirty="0"/>
            </a:br>
            <a:r>
              <a:rPr lang="sk-SK" sz="1600" dirty="0"/>
              <a:t>c.) prof.</a:t>
            </a:r>
            <a:br>
              <a:rPr lang="sk-SK" sz="1600" dirty="0"/>
            </a:b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7699333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84</TotalTime>
  <Words>170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Arial Narrow</vt:lpstr>
      <vt:lpstr>Horizont</vt:lpstr>
      <vt:lpstr>Emil Hotváth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time!!!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</dc:creator>
  <cp:lastModifiedBy>Naďa Brathová</cp:lastModifiedBy>
  <cp:revision>64</cp:revision>
  <dcterms:created xsi:type="dcterms:W3CDTF">2018-11-15T17:55:08Z</dcterms:created>
  <dcterms:modified xsi:type="dcterms:W3CDTF">2018-11-18T09:54:01Z</dcterms:modified>
</cp:coreProperties>
</file>