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  <p:sldId id="261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 autoAdjust="0"/>
    <p:restoredTop sz="94660"/>
  </p:normalViewPr>
  <p:slideViewPr>
    <p:cSldViewPr snapToGrid="0">
      <p:cViewPr varScale="1">
        <p:scale>
          <a:sx n="83" d="100"/>
          <a:sy n="83" d="100"/>
        </p:scale>
        <p:origin x="58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6681-8AF3-4D0B-9BEB-27B6E686319C}" type="datetimeFigureOut">
              <a:rPr lang="sk-SK" smtClean="0"/>
              <a:pPr/>
              <a:t>18. 11. 2018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D253-45D3-4CD3-8315-CEE95B73EDB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1894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6681-8AF3-4D0B-9BEB-27B6E686319C}" type="datetimeFigureOut">
              <a:rPr lang="sk-SK" smtClean="0"/>
              <a:pPr/>
              <a:t>18. 11. 2018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D253-45D3-4CD3-8315-CEE95B73EDB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747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6681-8AF3-4D0B-9BEB-27B6E686319C}" type="datetimeFigureOut">
              <a:rPr lang="sk-SK" smtClean="0"/>
              <a:pPr/>
              <a:t>18. 11. 2018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D253-45D3-4CD3-8315-CEE95B73EDB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6813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6681-8AF3-4D0B-9BEB-27B6E686319C}" type="datetimeFigureOut">
              <a:rPr lang="sk-SK" smtClean="0"/>
              <a:pPr/>
              <a:t>18. 11. 2018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D253-45D3-4CD3-8315-CEE95B73EDB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7678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6681-8AF3-4D0B-9BEB-27B6E686319C}" type="datetimeFigureOut">
              <a:rPr lang="sk-SK" smtClean="0"/>
              <a:pPr/>
              <a:t>18. 11. 2018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D253-45D3-4CD3-8315-CEE95B73EDB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1459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6681-8AF3-4D0B-9BEB-27B6E686319C}" type="datetimeFigureOut">
              <a:rPr lang="sk-SK" smtClean="0"/>
              <a:pPr/>
              <a:t>18. 11. 2018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D253-45D3-4CD3-8315-CEE95B73EDB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3239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6681-8AF3-4D0B-9BEB-27B6E686319C}" type="datetimeFigureOut">
              <a:rPr lang="sk-SK" smtClean="0"/>
              <a:pPr/>
              <a:t>18. 11. 2018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D253-45D3-4CD3-8315-CEE95B73EDB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4700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6681-8AF3-4D0B-9BEB-27B6E686319C}" type="datetimeFigureOut">
              <a:rPr lang="sk-SK" smtClean="0"/>
              <a:pPr/>
              <a:t>18. 11. 2018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D253-45D3-4CD3-8315-CEE95B73EDB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469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6681-8AF3-4D0B-9BEB-27B6E686319C}" type="datetimeFigureOut">
              <a:rPr lang="sk-SK" smtClean="0"/>
              <a:pPr/>
              <a:t>18. 11. 2018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D253-45D3-4CD3-8315-CEE95B73EDB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3893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6681-8AF3-4D0B-9BEB-27B6E686319C}" type="datetimeFigureOut">
              <a:rPr lang="sk-SK" smtClean="0"/>
              <a:pPr/>
              <a:t>18. 11. 2018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D253-45D3-4CD3-8315-CEE95B73EDB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647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6681-8AF3-4D0B-9BEB-27B6E686319C}" type="datetimeFigureOut">
              <a:rPr lang="sk-SK" smtClean="0"/>
              <a:pPr/>
              <a:t>18. 11. 2018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D253-45D3-4CD3-8315-CEE95B73EDB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6346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6681-8AF3-4D0B-9BEB-27B6E686319C}" type="datetimeFigureOut">
              <a:rPr lang="sk-SK" smtClean="0"/>
              <a:pPr/>
              <a:t>18. 11. 2018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D253-45D3-4CD3-8315-CEE95B73EDB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1015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6681-8AF3-4D0B-9BEB-27B6E686319C}" type="datetimeFigureOut">
              <a:rPr lang="sk-SK" smtClean="0"/>
              <a:pPr/>
              <a:t>18. 11. 2018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D253-45D3-4CD3-8315-CEE95B73EDB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903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6681-8AF3-4D0B-9BEB-27B6E686319C}" type="datetimeFigureOut">
              <a:rPr lang="sk-SK" smtClean="0"/>
              <a:pPr/>
              <a:t>18. 11. 2018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D253-45D3-4CD3-8315-CEE95B73EDB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010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6681-8AF3-4D0B-9BEB-27B6E686319C}" type="datetimeFigureOut">
              <a:rPr lang="sk-SK" smtClean="0"/>
              <a:pPr/>
              <a:t>18. 11. 2018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D253-45D3-4CD3-8315-CEE95B73EDB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661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6681-8AF3-4D0B-9BEB-27B6E686319C}" type="datetimeFigureOut">
              <a:rPr lang="sk-SK" smtClean="0"/>
              <a:pPr/>
              <a:t>18. 11. 2018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D253-45D3-4CD3-8315-CEE95B73EDB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96509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C6681-8AF3-4D0B-9BEB-27B6E686319C}" type="datetimeFigureOut">
              <a:rPr lang="sk-SK" smtClean="0"/>
              <a:pPr/>
              <a:t>18. 11. 2018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CFBD253-45D3-4CD3-8315-CEE95B73EDB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1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i="1" dirty="0">
                <a:latin typeface="Calibri" panose="020F0502020204030204" pitchFamily="34" charset="0"/>
                <a:cs typeface="Calibri" panose="020F0502020204030204" pitchFamily="34" charset="0"/>
              </a:rPr>
              <a:t>MATEJ  TÓTH</a:t>
            </a:r>
            <a:br>
              <a:rPr lang="sk-SK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dirty="0"/>
              <a:t>  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07067" y="3340609"/>
            <a:ext cx="7766936" cy="1807124"/>
          </a:xfrm>
        </p:spPr>
        <p:txBody>
          <a:bodyPr>
            <a:normAutofit fontScale="62500" lnSpcReduction="20000"/>
          </a:bodyPr>
          <a:lstStyle/>
          <a:p>
            <a:r>
              <a:rPr lang="sk-SK" sz="5100" b="1" i="1" dirty="0">
                <a:latin typeface="Calibri" panose="020F0502020204030204" pitchFamily="34" charset="0"/>
                <a:cs typeface="Calibri" panose="020F0502020204030204" pitchFamily="34" charset="0"/>
              </a:rPr>
              <a:t>Slovak  </a:t>
            </a:r>
            <a:r>
              <a:rPr lang="sk-SK" sz="51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race</a:t>
            </a:r>
            <a:r>
              <a:rPr lang="sk-SK" sz="5100" b="1" i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sk-SK" sz="51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walker</a:t>
            </a:r>
            <a:endParaRPr lang="sk-SK" sz="51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4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4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k-SK" sz="4000" i="1" dirty="0">
                <a:latin typeface="Calibri" panose="020F0502020204030204" pitchFamily="34" charset="0"/>
                <a:cs typeface="Calibri" panose="020F0502020204030204" pitchFamily="34" charset="0"/>
              </a:rPr>
              <a:t>Samuel Varga III. MEPG  </a:t>
            </a:r>
          </a:p>
        </p:txBody>
      </p:sp>
    </p:spTree>
    <p:extLst>
      <p:ext uri="{BB962C8B-B14F-4D97-AF65-F5344CB8AC3E}">
        <p14:creationId xmlns:p14="http://schemas.microsoft.com/office/powerpoint/2010/main" val="231209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Matej Tóth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i="1" dirty="0">
                <a:latin typeface="Calibri" panose="020F0502020204030204" pitchFamily="34" charset="0"/>
                <a:cs typeface="Calibri" panose="020F0502020204030204" pitchFamily="34" charset="0"/>
              </a:rPr>
              <a:t>Slovak race walker</a:t>
            </a:r>
          </a:p>
          <a:p>
            <a:r>
              <a:rPr lang="en-GB" sz="2000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sk-SK" sz="2000" i="1" dirty="0">
                <a:latin typeface="Calibri" panose="020F0502020204030204" pitchFamily="34" charset="0"/>
                <a:cs typeface="Calibri" panose="020F0502020204030204" pitchFamily="34" charset="0"/>
              </a:rPr>
              <a:t>orn in Nitra, Slovakia in 1983</a:t>
            </a:r>
          </a:p>
          <a:p>
            <a:r>
              <a:rPr lang="sk-SK" sz="2000" i="1" dirty="0">
                <a:latin typeface="Calibri" panose="020F0502020204030204" pitchFamily="34" charset="0"/>
                <a:cs typeface="Calibri" panose="020F0502020204030204" pitchFamily="34" charset="0"/>
              </a:rPr>
              <a:t>35 years old</a:t>
            </a:r>
          </a:p>
          <a:p>
            <a:r>
              <a:rPr lang="en-GB" sz="2000" i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sk-SK" sz="2000" i="1" dirty="0">
                <a:latin typeface="Calibri" panose="020F0502020204030204" pitchFamily="34" charset="0"/>
                <a:cs typeface="Calibri" panose="020F0502020204030204" pitchFamily="34" charset="0"/>
              </a:rPr>
              <a:t>arried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157" y="2933192"/>
            <a:ext cx="4498467" cy="299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2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Matej Tóth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77334" y="1267969"/>
            <a:ext cx="8596668" cy="4773394"/>
          </a:xfrm>
        </p:spPr>
        <p:txBody>
          <a:bodyPr>
            <a:normAutofit/>
          </a:bodyPr>
          <a:lstStyle/>
          <a:p>
            <a:r>
              <a:rPr lang="en-GB" sz="2000" i="1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sk-SK" sz="2000" i="1" dirty="0"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GB" sz="2000" i="1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sk-SK" sz="2000" i="1" dirty="0">
                <a:latin typeface="Calibri" panose="020F0502020204030204" pitchFamily="34" charset="0"/>
                <a:cs typeface="Calibri" panose="020F0502020204030204" pitchFamily="34" charset="0"/>
              </a:rPr>
              <a:t> gold medal in the 50 km walk at the 2010 IAAF World Race Walking Cup </a:t>
            </a:r>
            <a:r>
              <a:rPr lang="en-GB" sz="2000" i="1" dirty="0">
                <a:latin typeface="Calibri" panose="020F0502020204030204" pitchFamily="34" charset="0"/>
                <a:cs typeface="Calibri" panose="020F0502020204030204" pitchFamily="34" charset="0"/>
              </a:rPr>
              <a:t>followed by gold </a:t>
            </a:r>
            <a:r>
              <a:rPr lang="sk-SK" sz="2000" i="1" dirty="0">
                <a:latin typeface="Calibri" panose="020F0502020204030204" pitchFamily="34" charset="0"/>
                <a:cs typeface="Calibri" panose="020F0502020204030204" pitchFamily="34" charset="0"/>
              </a:rPr>
              <a:t>at the 2015 World Championships, taking Slovakia´s first gold at the championships</a:t>
            </a:r>
            <a:r>
              <a:rPr lang="en-GB" sz="2000" i="1" dirty="0">
                <a:latin typeface="Calibri" panose="020F0502020204030204" pitchFamily="34" charset="0"/>
                <a:cs typeface="Calibri" panose="020F0502020204030204" pitchFamily="34" charset="0"/>
              </a:rPr>
              <a:t> ever.</a:t>
            </a:r>
            <a:endParaRPr lang="sk-SK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i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sk-SK" sz="2000" i="1" dirty="0">
                <a:latin typeface="Calibri" panose="020F0502020204030204" pitchFamily="34" charset="0"/>
                <a:cs typeface="Calibri" panose="020F0502020204030204" pitchFamily="34" charset="0"/>
              </a:rPr>
              <a:t>inished first at the 2016 Olympic games in 50 km walk, winning the first Slovak Olympics medal in athletics.</a:t>
            </a:r>
            <a:endParaRPr lang="en-GB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sk-SK" sz="2000" i="1" dirty="0">
                <a:latin typeface="Calibri" panose="020F0502020204030204" pitchFamily="34" charset="0"/>
                <a:cs typeface="Calibri" panose="020F0502020204030204" pitchFamily="34" charset="0"/>
              </a:rPr>
              <a:t>urrent </a:t>
            </a:r>
            <a:r>
              <a:rPr lang="en-GB" sz="2000" i="1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sk-SK" sz="2000" i="1" dirty="0">
                <a:latin typeface="Calibri" panose="020F0502020204030204" pitchFamily="34" charset="0"/>
                <a:cs typeface="Calibri" panose="020F0502020204030204" pitchFamily="34" charset="0"/>
              </a:rPr>
              <a:t>lympic champio</a:t>
            </a:r>
            <a:r>
              <a:rPr lang="en-GB" sz="2000" i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i="1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sk-SK" sz="2000" i="1" dirty="0">
                <a:latin typeface="Calibri" panose="020F0502020204030204" pitchFamily="34" charset="0"/>
                <a:cs typeface="Calibri" panose="020F0502020204030204" pitchFamily="34" charset="0"/>
              </a:rPr>
              <a:t>in the 50 km walk.</a:t>
            </a:r>
          </a:p>
          <a:p>
            <a:endParaRPr lang="sk-SK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872" y="3221963"/>
            <a:ext cx="3767328" cy="265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9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Matej Tóth and his records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77334" y="1255777"/>
            <a:ext cx="8596668" cy="4785586"/>
          </a:xfrm>
        </p:spPr>
        <p:txBody>
          <a:bodyPr>
            <a:normAutofit/>
          </a:bodyPr>
          <a:lstStyle/>
          <a:p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He was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named </a:t>
            </a:r>
            <a:r>
              <a:rPr lang="sk-SK" sz="2000" dirty="0">
                <a:latin typeface="Calibri" panose="020F0502020204030204" pitchFamily="34" charset="0"/>
                <a:cs typeface="Calibri" panose="020F0502020204030204" pitchFamily="34" charset="0"/>
              </a:rPr>
              <a:t>the 2006 Slovak Athlete of the Year.</a:t>
            </a:r>
          </a:p>
          <a:p>
            <a:r>
              <a:rPr lang="sk-SK" sz="2000" i="1" dirty="0">
                <a:latin typeface="Calibri" panose="020F0502020204030204" pitchFamily="34" charset="0"/>
                <a:cs typeface="Calibri" panose="020F0502020204030204" pitchFamily="34" charset="0"/>
              </a:rPr>
              <a:t>Medal</a:t>
            </a:r>
            <a:r>
              <a:rPr lang="en-GB" sz="2000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sk-SK" sz="2000" i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/>
            <a:r>
              <a:rPr lang="sk-SK" sz="1800" i="1" dirty="0">
                <a:latin typeface="Calibri" panose="020F0502020204030204" pitchFamily="34" charset="0"/>
                <a:cs typeface="Calibri" panose="020F0502020204030204" pitchFamily="34" charset="0"/>
              </a:rPr>
              <a:t>Olympics</a:t>
            </a:r>
            <a:r>
              <a:rPr lang="en-GB" sz="1800" i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sk-SK" sz="1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dirty="0"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  <a:r>
              <a:rPr lang="sk-SK" sz="1800" i="1" dirty="0">
                <a:latin typeface="Calibri" panose="020F0502020204030204" pitchFamily="34" charset="0"/>
                <a:cs typeface="Calibri" panose="020F0502020204030204" pitchFamily="34" charset="0"/>
              </a:rPr>
              <a:t>1 gold medal </a:t>
            </a:r>
            <a:r>
              <a:rPr lang="en-GB" sz="1800" i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k-SK" sz="1800" i="1" dirty="0"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  <a:r>
              <a:rPr lang="en-GB" sz="1800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sk-SK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sk-SK" sz="1800" i="1" dirty="0">
                <a:latin typeface="Calibri" panose="020F0502020204030204" pitchFamily="34" charset="0"/>
                <a:cs typeface="Calibri" panose="020F0502020204030204" pitchFamily="34" charset="0"/>
              </a:rPr>
              <a:t>World Championships</a:t>
            </a:r>
            <a:r>
              <a:rPr lang="en-GB" sz="1800" i="1" dirty="0">
                <a:latin typeface="Calibri" panose="020F0502020204030204" pitchFamily="34" charset="0"/>
                <a:cs typeface="Calibri" panose="020F0502020204030204" pitchFamily="34" charset="0"/>
              </a:rPr>
              <a:t>:	</a:t>
            </a:r>
            <a:r>
              <a:rPr lang="sk-SK" sz="1800" i="1" dirty="0">
                <a:latin typeface="Calibri" panose="020F0502020204030204" pitchFamily="34" charset="0"/>
                <a:cs typeface="Calibri" panose="020F0502020204030204" pitchFamily="34" charset="0"/>
              </a:rPr>
              <a:t>1 gold medal </a:t>
            </a:r>
            <a:r>
              <a:rPr lang="en-GB" sz="1800" i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k-SK" sz="1800" i="1" dirty="0">
                <a:latin typeface="Calibri" panose="020F0502020204030204" pitchFamily="34" charset="0"/>
                <a:cs typeface="Calibri" panose="020F0502020204030204" pitchFamily="34" charset="0"/>
              </a:rPr>
              <a:t>2015</a:t>
            </a:r>
            <a:r>
              <a:rPr lang="en-GB" sz="1800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sk-SK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sk-SK" sz="1800" i="1" dirty="0">
                <a:latin typeface="Calibri" panose="020F0502020204030204" pitchFamily="34" charset="0"/>
                <a:cs typeface="Calibri" panose="020F0502020204030204" pitchFamily="34" charset="0"/>
              </a:rPr>
              <a:t>European Championships</a:t>
            </a:r>
            <a:r>
              <a:rPr lang="en-GB" sz="1800" i="1" dirty="0">
                <a:latin typeface="Calibri" panose="020F0502020204030204" pitchFamily="34" charset="0"/>
                <a:cs typeface="Calibri" panose="020F0502020204030204" pitchFamily="34" charset="0"/>
              </a:rPr>
              <a:t>:	</a:t>
            </a:r>
            <a:r>
              <a:rPr lang="sk-SK" sz="1800" i="1" dirty="0">
                <a:latin typeface="Calibri" panose="020F0502020204030204" pitchFamily="34" charset="0"/>
                <a:cs typeface="Calibri" panose="020F0502020204030204" pitchFamily="34" charset="0"/>
              </a:rPr>
              <a:t>2 silver medals </a:t>
            </a:r>
            <a:r>
              <a:rPr lang="en-GB" sz="1800" i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k-SK" sz="1800" i="1" dirty="0">
                <a:latin typeface="Calibri" panose="020F0502020204030204" pitchFamily="34" charset="0"/>
                <a:cs typeface="Calibri" panose="020F0502020204030204" pitchFamily="34" charset="0"/>
              </a:rPr>
              <a:t>2014, 2018</a:t>
            </a:r>
            <a:r>
              <a:rPr lang="en-GB" sz="1800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sk-SK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sk-SK" sz="1800" i="1" dirty="0">
                <a:latin typeface="Calibri" panose="020F0502020204030204" pitchFamily="34" charset="0"/>
                <a:cs typeface="Calibri" panose="020F0502020204030204" pitchFamily="34" charset="0"/>
              </a:rPr>
              <a:t>World Race Walking Cup</a:t>
            </a:r>
            <a:r>
              <a:rPr lang="en-GB" sz="1800" i="1" dirty="0">
                <a:latin typeface="Calibri" panose="020F0502020204030204" pitchFamily="34" charset="0"/>
                <a:cs typeface="Calibri" panose="020F0502020204030204" pitchFamily="34" charset="0"/>
              </a:rPr>
              <a:t>:	1</a:t>
            </a:r>
            <a:r>
              <a:rPr lang="sk-SK" sz="1800" i="1" dirty="0">
                <a:latin typeface="Calibri" panose="020F0502020204030204" pitchFamily="34" charset="0"/>
                <a:cs typeface="Calibri" panose="020F0502020204030204" pitchFamily="34" charset="0"/>
              </a:rPr>
              <a:t> gold medal</a:t>
            </a:r>
            <a:r>
              <a:rPr lang="en-GB" sz="1800" i="1" dirty="0">
                <a:latin typeface="Calibri" panose="020F0502020204030204" pitchFamily="34" charset="0"/>
                <a:cs typeface="Calibri" panose="020F0502020204030204" pitchFamily="34" charset="0"/>
              </a:rPr>
              <a:t> (2010)</a:t>
            </a:r>
            <a:endParaRPr lang="sk-SK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k-SK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137" y="3843813"/>
            <a:ext cx="3881247" cy="197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1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5" y="247650"/>
            <a:ext cx="8596668" cy="1219200"/>
          </a:xfrm>
        </p:spPr>
        <p:txBody>
          <a:bodyPr>
            <a:normAutofit fontScale="90000"/>
          </a:bodyPr>
          <a:lstStyle/>
          <a:p>
            <a:r>
              <a:rPr lang="sk-SK" dirty="0"/>
              <a:t>Matej Tóth, his family and education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77334" y="1619250"/>
            <a:ext cx="8638115" cy="4422112"/>
          </a:xfrm>
        </p:spPr>
        <p:txBody>
          <a:bodyPr/>
          <a:lstStyle/>
          <a:p>
            <a:r>
              <a:rPr lang="sk-SK" sz="2800" dirty="0">
                <a:latin typeface="Calibri" pitchFamily="34" charset="0"/>
              </a:rPr>
              <a:t>His wife´s name is Lenka. He has two children.</a:t>
            </a:r>
            <a:endParaRPr lang="en-GB" sz="2800" dirty="0">
              <a:latin typeface="Calibri" pitchFamily="34" charset="0"/>
            </a:endParaRPr>
          </a:p>
          <a:p>
            <a:r>
              <a:rPr lang="sk-SK" sz="2800" dirty="0">
                <a:latin typeface="Calibri" pitchFamily="34" charset="0"/>
              </a:rPr>
              <a:t>His daughter´s name is Emma, she is  11 years old. </a:t>
            </a:r>
            <a:endParaRPr lang="en-GB" sz="2800" dirty="0">
              <a:latin typeface="Calibri" pitchFamily="34" charset="0"/>
            </a:endParaRPr>
          </a:p>
          <a:p>
            <a:r>
              <a:rPr lang="sk-SK" sz="2800" dirty="0">
                <a:latin typeface="Calibri" pitchFamily="34" charset="0"/>
              </a:rPr>
              <a:t>His second daughter is Nina, she is 9 years old.</a:t>
            </a:r>
          </a:p>
          <a:p>
            <a:endParaRPr lang="sk-SK" sz="2800" dirty="0">
              <a:latin typeface="Calibri" pitchFamily="34" charset="0"/>
            </a:endParaRPr>
          </a:p>
          <a:p>
            <a:r>
              <a:rPr lang="sk-SK" sz="2800" dirty="0">
                <a:latin typeface="Calibri" pitchFamily="34" charset="0"/>
              </a:rPr>
              <a:t>He studied at the UKF in Nitra, he </a:t>
            </a:r>
            <a:r>
              <a:rPr lang="en-GB" sz="2800" dirty="0">
                <a:latin typeface="Calibri" pitchFamily="34" charset="0"/>
              </a:rPr>
              <a:t>graduated</a:t>
            </a:r>
            <a:r>
              <a:rPr lang="sk-SK" sz="2800" dirty="0">
                <a:latin typeface="Calibri" pitchFamily="34" charset="0"/>
              </a:rPr>
              <a:t> in 2006. </a:t>
            </a:r>
            <a:r>
              <a:rPr lang="en-GB" sz="2800" dirty="0">
                <a:latin typeface="Calibri" pitchFamily="34" charset="0"/>
              </a:rPr>
              <a:t>His</a:t>
            </a:r>
            <a:r>
              <a:rPr lang="sk-SK" sz="2800" dirty="0">
                <a:latin typeface="Calibri" pitchFamily="34" charset="0"/>
              </a:rPr>
              <a:t> sports carrer began in 1996.</a:t>
            </a:r>
          </a:p>
          <a:p>
            <a:endParaRPr lang="sk-SK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15423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316" y="3651905"/>
            <a:ext cx="5364099" cy="2742417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316" y="317754"/>
            <a:ext cx="5361432" cy="299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2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5" y="247650"/>
            <a:ext cx="8596668" cy="678782"/>
          </a:xfrm>
        </p:spPr>
        <p:txBody>
          <a:bodyPr>
            <a:normAutofit fontScale="90000"/>
          </a:bodyPr>
          <a:lstStyle/>
          <a:p>
            <a:r>
              <a:rPr lang="sk-SK" dirty="0" err="1"/>
              <a:t>Questions</a:t>
            </a:r>
            <a:r>
              <a:rPr lang="sk-SK" dirty="0"/>
              <a:t>: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77335" y="1123950"/>
            <a:ext cx="8596668" cy="4917412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accent2"/>
                </a:solidFill>
              </a:rPr>
              <a:t>1. In which city </a:t>
            </a:r>
            <a:r>
              <a:rPr lang="en-GB" dirty="0">
                <a:solidFill>
                  <a:schemeClr val="accent2"/>
                </a:solidFill>
              </a:rPr>
              <a:t>was </a:t>
            </a:r>
            <a:r>
              <a:rPr lang="sk-SK" dirty="0">
                <a:solidFill>
                  <a:schemeClr val="accent2"/>
                </a:solidFill>
              </a:rPr>
              <a:t>he born?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Bratislava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Košice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Nitra</a:t>
            </a:r>
          </a:p>
          <a:p>
            <a:r>
              <a:rPr lang="sk-SK" dirty="0">
                <a:solidFill>
                  <a:schemeClr val="accent2"/>
                </a:solidFill>
              </a:rPr>
              <a:t>2. How many children does he have?  </a:t>
            </a:r>
            <a:r>
              <a:rPr lang="sk-SK" dirty="0">
                <a:solidFill>
                  <a:schemeClr val="tx1"/>
                </a:solidFill>
              </a:rPr>
              <a:t>____________</a:t>
            </a:r>
          </a:p>
          <a:p>
            <a:r>
              <a:rPr lang="sk-SK" dirty="0">
                <a:solidFill>
                  <a:schemeClr val="accent2"/>
                </a:solidFill>
              </a:rPr>
              <a:t>3. What is his wife´s name?</a:t>
            </a:r>
          </a:p>
          <a:p>
            <a:pPr>
              <a:buFont typeface="Arial" pitchFamily="34" charset="0"/>
              <a:buChar char="•"/>
            </a:pPr>
            <a:r>
              <a:rPr lang="sk-SK" dirty="0">
                <a:solidFill>
                  <a:schemeClr val="tx1"/>
                </a:solidFill>
              </a:rPr>
              <a:t>    Lenka</a:t>
            </a:r>
          </a:p>
          <a:p>
            <a:pPr>
              <a:buFont typeface="Arial" pitchFamily="34" charset="0"/>
              <a:buChar char="•"/>
            </a:pPr>
            <a:r>
              <a:rPr lang="sk-SK" dirty="0">
                <a:solidFill>
                  <a:schemeClr val="tx1"/>
                </a:solidFill>
              </a:rPr>
              <a:t>    Adriana</a:t>
            </a:r>
          </a:p>
          <a:p>
            <a:pPr>
              <a:buFont typeface="Arial" pitchFamily="34" charset="0"/>
              <a:buChar char="•"/>
            </a:pPr>
            <a:r>
              <a:rPr lang="sk-SK" dirty="0">
                <a:solidFill>
                  <a:schemeClr val="tx1"/>
                </a:solidFill>
              </a:rPr>
              <a:t>    Eva </a:t>
            </a:r>
          </a:p>
          <a:p>
            <a:r>
              <a:rPr lang="sk-SK" dirty="0">
                <a:solidFill>
                  <a:schemeClr val="accent2"/>
                </a:solidFill>
              </a:rPr>
              <a:t>4. When </a:t>
            </a:r>
            <a:r>
              <a:rPr lang="en-GB" dirty="0">
                <a:solidFill>
                  <a:schemeClr val="accent2"/>
                </a:solidFill>
              </a:rPr>
              <a:t>was </a:t>
            </a:r>
            <a:r>
              <a:rPr lang="sk-SK" dirty="0">
                <a:solidFill>
                  <a:schemeClr val="accent2"/>
                </a:solidFill>
              </a:rPr>
              <a:t>he born?  </a:t>
            </a:r>
            <a:r>
              <a:rPr lang="sk-SK" dirty="0">
                <a:solidFill>
                  <a:schemeClr val="tx1"/>
                </a:solidFill>
              </a:rPr>
              <a:t>____________</a:t>
            </a:r>
          </a:p>
          <a:p>
            <a:r>
              <a:rPr lang="sk-SK" dirty="0">
                <a:solidFill>
                  <a:schemeClr val="accent2"/>
                </a:solidFill>
              </a:rPr>
              <a:t>5. Where did he study? </a:t>
            </a:r>
            <a:r>
              <a:rPr lang="sk-SK" dirty="0">
                <a:solidFill>
                  <a:schemeClr val="tx1"/>
                </a:solidFill>
              </a:rPr>
              <a:t>____________  </a:t>
            </a:r>
            <a:r>
              <a:rPr lang="sk-SK" dirty="0">
                <a:solidFill>
                  <a:schemeClr val="accent2"/>
                </a:solidFill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601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010912"/>
          </a:xfrm>
        </p:spPr>
        <p:txBody>
          <a:bodyPr/>
          <a:lstStyle/>
          <a:p>
            <a:br>
              <a:rPr lang="sk-SK" dirty="0"/>
            </a:br>
            <a:br>
              <a:rPr lang="sk-SK" dirty="0"/>
            </a:br>
            <a:br>
              <a:rPr lang="sk-SK" dirty="0"/>
            </a:br>
            <a:br>
              <a:rPr lang="sk-SK" dirty="0"/>
            </a:br>
            <a:r>
              <a:rPr lang="sk-SK" dirty="0"/>
              <a:t>     </a:t>
            </a:r>
            <a:r>
              <a:rPr lang="sk-SK" sz="4800" i="1" dirty="0">
                <a:latin typeface="Calibri" panose="020F0502020204030204" pitchFamily="34" charset="0"/>
                <a:cs typeface="Calibri" panose="020F0502020204030204" pitchFamily="34" charset="0"/>
              </a:rPr>
              <a:t>Thank you for </a:t>
            </a:r>
            <a:r>
              <a:rPr lang="en-GB" sz="4800" i="1" dirty="0">
                <a:latin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lang="sk-SK" sz="4800" i="1" dirty="0">
                <a:latin typeface="Calibri" panose="020F0502020204030204" pitchFamily="34" charset="0"/>
                <a:cs typeface="Calibri" panose="020F0502020204030204" pitchFamily="34" charset="0"/>
              </a:rPr>
              <a:t>attention...</a:t>
            </a:r>
          </a:p>
        </p:txBody>
      </p:sp>
    </p:spTree>
    <p:extLst>
      <p:ext uri="{BB962C8B-B14F-4D97-AF65-F5344CB8AC3E}">
        <p14:creationId xmlns:p14="http://schemas.microsoft.com/office/powerpoint/2010/main" val="331329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272</TotalTime>
  <Words>246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Fazeta</vt:lpstr>
      <vt:lpstr>MATEJ  TÓTH    </vt:lpstr>
      <vt:lpstr>Matej Tóth</vt:lpstr>
      <vt:lpstr>Matej Tóth</vt:lpstr>
      <vt:lpstr>Matej Tóth and his records</vt:lpstr>
      <vt:lpstr>Matej Tóth, his family and education</vt:lpstr>
      <vt:lpstr>PowerPoint Presentation</vt:lpstr>
      <vt:lpstr>Questions:</vt:lpstr>
      <vt:lpstr>         Thank you for your attention...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MATEJ  TÓTH</dc:title>
  <dc:creator>skola</dc:creator>
  <cp:lastModifiedBy>Naďa Brathová</cp:lastModifiedBy>
  <cp:revision>18</cp:revision>
  <dcterms:created xsi:type="dcterms:W3CDTF">2018-11-15T08:47:23Z</dcterms:created>
  <dcterms:modified xsi:type="dcterms:W3CDTF">2018-11-18T09:43:48Z</dcterms:modified>
</cp:coreProperties>
</file>