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1170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774B-C30A-4921-A90E-107653D9D4DC}" type="datetimeFigureOut">
              <a:rPr lang="cs-CZ" smtClean="0"/>
              <a:pPr/>
              <a:t>25.11.2018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2E7D47E-CD56-478C-81A2-A96650C171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774B-C30A-4921-A90E-107653D9D4DC}" type="datetimeFigureOut">
              <a:rPr lang="cs-CZ" smtClean="0"/>
              <a:pPr/>
              <a:t>25.11.2018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D47E-CD56-478C-81A2-A96650C171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774B-C30A-4921-A90E-107653D9D4DC}" type="datetimeFigureOut">
              <a:rPr lang="cs-CZ" smtClean="0"/>
              <a:pPr/>
              <a:t>25.11.2018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D47E-CD56-478C-81A2-A96650C171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774B-C30A-4921-A90E-107653D9D4DC}" type="datetimeFigureOut">
              <a:rPr lang="cs-CZ" smtClean="0"/>
              <a:pPr/>
              <a:t>25.11.2018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2E7D47E-CD56-478C-81A2-A96650C171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774B-C30A-4921-A90E-107653D9D4DC}" type="datetimeFigureOut">
              <a:rPr lang="cs-CZ" smtClean="0"/>
              <a:pPr/>
              <a:t>25.11.2018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D47E-CD56-478C-81A2-A96650C1718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774B-C30A-4921-A90E-107653D9D4DC}" type="datetimeFigureOut">
              <a:rPr lang="cs-CZ" smtClean="0"/>
              <a:pPr/>
              <a:t>25.11.2018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D47E-CD56-478C-81A2-A96650C171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774B-C30A-4921-A90E-107653D9D4DC}" type="datetimeFigureOut">
              <a:rPr lang="cs-CZ" smtClean="0"/>
              <a:pPr/>
              <a:t>25.11.2018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2E7D47E-CD56-478C-81A2-A96650C1718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774B-C30A-4921-A90E-107653D9D4DC}" type="datetimeFigureOut">
              <a:rPr lang="cs-CZ" smtClean="0"/>
              <a:pPr/>
              <a:t>25.11.2018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D47E-CD56-478C-81A2-A96650C171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774B-C30A-4921-A90E-107653D9D4DC}" type="datetimeFigureOut">
              <a:rPr lang="cs-CZ" smtClean="0"/>
              <a:pPr/>
              <a:t>25.11.2018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D47E-CD56-478C-81A2-A96650C171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774B-C30A-4921-A90E-107653D9D4DC}" type="datetimeFigureOut">
              <a:rPr lang="cs-CZ" smtClean="0"/>
              <a:pPr/>
              <a:t>25.11.2018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D47E-CD56-478C-81A2-A96650C1718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4774B-C30A-4921-A90E-107653D9D4DC}" type="datetimeFigureOut">
              <a:rPr lang="cs-CZ" smtClean="0"/>
              <a:pPr/>
              <a:t>25.11.2018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7D47E-CD56-478C-81A2-A96650C1718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884774B-C30A-4921-A90E-107653D9D4DC}" type="datetimeFigureOut">
              <a:rPr lang="cs-CZ" smtClean="0"/>
              <a:pPr/>
              <a:t>25.11.2018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2E7D47E-CD56-478C-81A2-A96650C1718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isovatele.cz/jan-bauer-spisovatel" TargetMode="External"/><Relationship Id="rId2" Type="http://schemas.openxmlformats.org/officeDocument/2006/relationships/hyperlink" Target="https://cs.wikipedia.org/wiki/Jan_Bauer_(spisovatel)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685800" y="3643314"/>
            <a:ext cx="8458200" cy="1219200"/>
          </a:xfrm>
        </p:spPr>
        <p:txBody>
          <a:bodyPr>
            <a:normAutofit/>
          </a:bodyPr>
          <a:lstStyle/>
          <a:p>
            <a:r>
              <a:rPr lang="cs-CZ" sz="3200" dirty="0" err="1" smtClean="0"/>
              <a:t>made</a:t>
            </a:r>
            <a:r>
              <a:rPr lang="cs-CZ" sz="3200" dirty="0" smtClean="0"/>
              <a:t> by Karolína </a:t>
            </a:r>
            <a:r>
              <a:rPr lang="cs-CZ" sz="3200" dirty="0" err="1" smtClean="0"/>
              <a:t>Lálová</a:t>
            </a:r>
            <a:r>
              <a:rPr lang="cs-CZ" sz="3200" dirty="0" smtClean="0"/>
              <a:t> 2.VG</a:t>
            </a:r>
            <a:endParaRPr lang="cs-CZ" sz="3200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785926"/>
            <a:ext cx="8686800" cy="1184825"/>
          </a:xfrm>
        </p:spPr>
        <p:txBody>
          <a:bodyPr>
            <a:noAutofit/>
          </a:bodyPr>
          <a:lstStyle/>
          <a:p>
            <a:r>
              <a:rPr lang="cs-CZ" sz="7200" dirty="0" smtClean="0">
                <a:solidFill>
                  <a:srgbClr val="FFC000"/>
                </a:solidFill>
              </a:rPr>
              <a:t>Jan </a:t>
            </a:r>
            <a:r>
              <a:rPr lang="cs-CZ" sz="7200" dirty="0" err="1" smtClean="0">
                <a:solidFill>
                  <a:srgbClr val="FFC000"/>
                </a:solidFill>
              </a:rPr>
              <a:t>bauer</a:t>
            </a:r>
            <a:endParaRPr lang="cs-CZ" sz="7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Jan Bauer is a Czech writer, journalist and amateur painter. He was born 11th of April 1945 in </a:t>
            </a:r>
            <a:r>
              <a:rPr lang="en-US" dirty="0" err="1" smtClean="0"/>
              <a:t>Jihlava</a:t>
            </a:r>
            <a:r>
              <a:rPr lang="en-US" dirty="0" smtClean="0"/>
              <a:t>. He is interested in fact literature and historical novels, but he is originally an agricultural engineer. In his early years he wrote under the pseudonym "Felix </a:t>
            </a:r>
            <a:r>
              <a:rPr lang="en-US" dirty="0" err="1" smtClean="0"/>
              <a:t>Krumlovský</a:t>
            </a:r>
            <a:r>
              <a:rPr lang="en-US" dirty="0" smtClean="0"/>
              <a:t>" and "</a:t>
            </a:r>
            <a:r>
              <a:rPr lang="en-US" dirty="0" err="1" smtClean="0"/>
              <a:t>Vojtěch</a:t>
            </a:r>
            <a:r>
              <a:rPr lang="en-US" dirty="0" smtClean="0"/>
              <a:t> </a:t>
            </a:r>
            <a:r>
              <a:rPr lang="en-US" dirty="0" err="1" smtClean="0"/>
              <a:t>Fišer</a:t>
            </a:r>
            <a:r>
              <a:rPr lang="en-US" dirty="0" smtClean="0"/>
              <a:t>". Now he is a </a:t>
            </a:r>
            <a:r>
              <a:rPr lang="en-US" dirty="0" err="1" smtClean="0"/>
              <a:t>profesional</a:t>
            </a:r>
            <a:r>
              <a:rPr lang="en-US" dirty="0" smtClean="0"/>
              <a:t> writer and journalist.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was born in </a:t>
            </a:r>
            <a:r>
              <a:rPr lang="en-US" dirty="0" err="1" smtClean="0"/>
              <a:t>Jihlava</a:t>
            </a:r>
            <a:r>
              <a:rPr lang="en-US" dirty="0" smtClean="0"/>
              <a:t>, but later his family moved to </a:t>
            </a:r>
            <a:r>
              <a:rPr lang="en-US" dirty="0" err="1" smtClean="0"/>
              <a:t>Český</a:t>
            </a:r>
            <a:r>
              <a:rPr lang="en-US" dirty="0" smtClean="0"/>
              <a:t> </a:t>
            </a:r>
            <a:r>
              <a:rPr lang="en-US" dirty="0" err="1" smtClean="0"/>
              <a:t>Krumlov</a:t>
            </a:r>
            <a:r>
              <a:rPr lang="en-US" dirty="0" smtClean="0"/>
              <a:t>, where he finished the secondary school (SVVŠ). He studied Agricultural High School in </a:t>
            </a:r>
            <a:r>
              <a:rPr lang="en-US" dirty="0" err="1" smtClean="0"/>
              <a:t>České</a:t>
            </a:r>
            <a:r>
              <a:rPr lang="en-US" dirty="0" smtClean="0"/>
              <a:t> </a:t>
            </a:r>
            <a:r>
              <a:rPr lang="en-US" dirty="0" err="1" smtClean="0"/>
              <a:t>Budějovice</a:t>
            </a:r>
            <a:r>
              <a:rPr lang="en-US" dirty="0" smtClean="0"/>
              <a:t>. In years 1968-1998 he worked as journalist (redactor of </a:t>
            </a:r>
            <a:r>
              <a:rPr lang="en-US" dirty="0" err="1" smtClean="0"/>
              <a:t>Agricultury</a:t>
            </a:r>
            <a:r>
              <a:rPr lang="en-US" dirty="0" smtClean="0"/>
              <a:t> news´s diary. Later he became a </a:t>
            </a:r>
            <a:r>
              <a:rPr lang="en-US" dirty="0" err="1" smtClean="0"/>
              <a:t>profesional</a:t>
            </a:r>
            <a:r>
              <a:rPr lang="en-US" dirty="0" smtClean="0"/>
              <a:t> writer. He lives in a solitary house at </a:t>
            </a:r>
            <a:r>
              <a:rPr lang="en-US" dirty="0" err="1" smtClean="0"/>
              <a:t>Vodňany</a:t>
            </a:r>
            <a:r>
              <a:rPr lang="en-US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has </a:t>
            </a:r>
            <a:r>
              <a:rPr lang="en-US" dirty="0" smtClean="0"/>
              <a:t>writ</a:t>
            </a:r>
            <a:r>
              <a:rPr lang="cs-CZ" dirty="0" smtClean="0"/>
              <a:t>t</a:t>
            </a:r>
            <a:r>
              <a:rPr lang="en-US" dirty="0" smtClean="0"/>
              <a:t>en </a:t>
            </a:r>
            <a:r>
              <a:rPr lang="en-US" dirty="0" smtClean="0"/>
              <a:t>fact literature since 2000.</a:t>
            </a:r>
          </a:p>
          <a:p>
            <a:pPr>
              <a:buNone/>
            </a:pPr>
            <a:r>
              <a:rPr lang="en-US" dirty="0" smtClean="0"/>
              <a:t>- Towns, which </a:t>
            </a:r>
            <a:r>
              <a:rPr lang="en-US" dirty="0" err="1" smtClean="0"/>
              <a:t>disap</a:t>
            </a:r>
            <a:r>
              <a:rPr lang="cs-CZ" dirty="0" smtClean="0"/>
              <a:t>p</a:t>
            </a:r>
            <a:r>
              <a:rPr lang="en-US" dirty="0" smtClean="0"/>
              <a:t>eared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smtClean="0"/>
              <a:t>Hus</a:t>
            </a:r>
            <a:r>
              <a:rPr lang="cs-CZ" dirty="0" smtClean="0"/>
              <a:t>s</a:t>
            </a:r>
            <a:r>
              <a:rPr lang="en-US" dirty="0" err="1" smtClean="0"/>
              <a:t>itain</a:t>
            </a:r>
            <a:r>
              <a:rPr lang="en-US" dirty="0" smtClean="0"/>
              <a:t> </a:t>
            </a:r>
            <a:r>
              <a:rPr lang="en-US" dirty="0" smtClean="0"/>
              <a:t>wars - betrayed legend</a:t>
            </a:r>
          </a:p>
          <a:p>
            <a:pPr>
              <a:buNone/>
            </a:pPr>
            <a:r>
              <a:rPr lang="en-US" dirty="0" smtClean="0"/>
              <a:t>- Jesus - the secret man from </a:t>
            </a:r>
            <a:r>
              <a:rPr lang="en-US" dirty="0" err="1" smtClean="0"/>
              <a:t>Bethl</a:t>
            </a:r>
            <a:r>
              <a:rPr lang="cs-CZ" dirty="0" err="1" smtClean="0"/>
              <a:t>eh</a:t>
            </a:r>
            <a:r>
              <a:rPr lang="en-US" dirty="0" err="1" smtClean="0"/>
              <a:t>em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 </a:t>
            </a:r>
            <a:r>
              <a:rPr lang="en-US" dirty="0" smtClean="0"/>
              <a:t>Di</a:t>
            </a:r>
            <a:r>
              <a:rPr lang="cs-CZ" dirty="0" smtClean="0"/>
              <a:t>s</a:t>
            </a:r>
            <a:r>
              <a:rPr lang="en-US" dirty="0" err="1" smtClean="0"/>
              <a:t>sapeared</a:t>
            </a:r>
            <a:r>
              <a:rPr lang="en-US" dirty="0" smtClean="0"/>
              <a:t> </a:t>
            </a:r>
            <a:r>
              <a:rPr lang="en-US" dirty="0" err="1" smtClean="0"/>
              <a:t>towns´s</a:t>
            </a:r>
            <a:r>
              <a:rPr lang="en-US" dirty="0" smtClean="0"/>
              <a:t> tales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wrote crime stories for nine years.</a:t>
            </a:r>
          </a:p>
          <a:p>
            <a:pPr>
              <a:buNone/>
            </a:pPr>
            <a:r>
              <a:rPr lang="en-US" dirty="0" smtClean="0"/>
              <a:t>- The killer am I</a:t>
            </a:r>
          </a:p>
          <a:p>
            <a:pPr>
              <a:buNone/>
            </a:pPr>
            <a:r>
              <a:rPr lang="en-US" dirty="0" smtClean="0"/>
              <a:t>- Death to death</a:t>
            </a:r>
          </a:p>
          <a:p>
            <a:pPr>
              <a:buNone/>
            </a:pPr>
            <a:r>
              <a:rPr lang="en-US" dirty="0" smtClean="0"/>
              <a:t>- The death is coming with a grin</a:t>
            </a:r>
          </a:p>
          <a:p>
            <a:pPr>
              <a:buNone/>
            </a:pPr>
            <a:r>
              <a:rPr lang="en-US" dirty="0" smtClean="0"/>
              <a:t>- Spy´s daughter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has </a:t>
            </a:r>
            <a:r>
              <a:rPr lang="en-US" dirty="0" err="1" smtClean="0"/>
              <a:t>wri</a:t>
            </a:r>
            <a:r>
              <a:rPr lang="cs-CZ" dirty="0" smtClean="0"/>
              <a:t>t</a:t>
            </a:r>
            <a:r>
              <a:rPr lang="en-US" dirty="0" smtClean="0"/>
              <a:t>ten </a:t>
            </a:r>
            <a:r>
              <a:rPr lang="en-US" dirty="0" smtClean="0"/>
              <a:t>historical novels since 2006.</a:t>
            </a:r>
          </a:p>
          <a:p>
            <a:pPr>
              <a:buNone/>
            </a:pPr>
            <a:r>
              <a:rPr lang="en-US" dirty="0" smtClean="0"/>
              <a:t>- Save the king</a:t>
            </a:r>
          </a:p>
          <a:p>
            <a:pPr>
              <a:buNone/>
            </a:pPr>
            <a:r>
              <a:rPr lang="en-US" dirty="0" smtClean="0"/>
              <a:t>- King doesn´t know a brother</a:t>
            </a:r>
          </a:p>
          <a:p>
            <a:pPr>
              <a:buNone/>
            </a:pPr>
            <a:r>
              <a:rPr lang="en-US" dirty="0" smtClean="0"/>
              <a:t>- King rises the sword</a:t>
            </a:r>
          </a:p>
          <a:p>
            <a:pPr>
              <a:buNone/>
            </a:pPr>
            <a:r>
              <a:rPr lang="en-US" dirty="0" smtClean="0"/>
              <a:t>- The bloody summer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Rodina\Desktop\EPK5a8eef_091053_27674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552" y="785794"/>
            <a:ext cx="9116448" cy="6072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C000"/>
                </a:solidFill>
              </a:rPr>
              <a:t>Used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sources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https://www.google.cz/search?hl=cs&amp;tbm=isch&amp;source=hp&amp;biw=1680&amp;bih=908&amp;ei=PX76W-qHA6StrgScvYSwBA&amp;q=jan+bauer+vodnany&amp;oq=jan+bauer+vodnany&amp;gs_l=img.3...919.3959..4184...0.0..1.150.1779.11j6......1....1..gws-wiz-img.....0..0j35i39j0i30j0i5i30j0i8i30j0i19j0i30i19j0i8i30i19j0i5i30i19j0i24.VyIQ-EYmLAY#imgrc=RP3Am7eFJeEXAM:</a:t>
            </a:r>
          </a:p>
          <a:p>
            <a:r>
              <a:rPr lang="cs-CZ" sz="2400" dirty="0" smtClean="0">
                <a:solidFill>
                  <a:schemeClr val="tx1"/>
                </a:solidFill>
                <a:hlinkClick r:id="rId2"/>
              </a:rPr>
              <a:t>https://cs.wikipedia.org/wiki/Jan_Bauer_(spisovatel)</a:t>
            </a:r>
            <a:endParaRPr lang="cs-CZ" sz="2400" dirty="0" smtClean="0">
              <a:solidFill>
                <a:schemeClr val="tx1"/>
              </a:solidFill>
            </a:endParaRPr>
          </a:p>
          <a:p>
            <a:r>
              <a:rPr lang="cs-CZ" sz="2400" dirty="0" smtClean="0">
                <a:solidFill>
                  <a:schemeClr val="tx1"/>
                </a:solidFill>
                <a:hlinkClick r:id="rId3"/>
              </a:rPr>
              <a:t>https://www.spisovatele.cz/jan-bauer-spisovatel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cs-CZ" sz="1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</TotalTime>
  <Words>268</Words>
  <Application>Microsoft Office PowerPoint</Application>
  <PresentationFormat>Předvádění na obrazovce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Cesta</vt:lpstr>
      <vt:lpstr>Jan bauer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Used 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 bauer</dc:title>
  <dc:creator>Rodina</dc:creator>
  <cp:lastModifiedBy>Petra</cp:lastModifiedBy>
  <cp:revision>4</cp:revision>
  <dcterms:created xsi:type="dcterms:W3CDTF">2018-11-25T10:41:39Z</dcterms:created>
  <dcterms:modified xsi:type="dcterms:W3CDTF">2018-11-25T18:11:12Z</dcterms:modified>
</cp:coreProperties>
</file>