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" dirty="0"/>
              <a:t>Jozef </a:t>
            </a:r>
            <a:r>
              <a:rPr lang="sk" dirty="0" err="1"/>
              <a:t>Stümpel</a:t>
            </a:r>
            <a:endParaRPr lang="sk" dirty="0" err="1"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9EB62-95B0-464E-AF1A-6C0364DBD5FA}"/>
              </a:ext>
            </a:extLst>
          </p:cNvPr>
          <p:cNvSpPr txBox="1"/>
          <p:nvPr/>
        </p:nvSpPr>
        <p:spPr>
          <a:xfrm>
            <a:off x="9730450" y="625322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Martin Chovanec</a:t>
            </a:r>
          </a:p>
        </p:txBody>
      </p:sp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02090-5A61-4C26-BB85-38AB400D3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476" y="1570640"/>
            <a:ext cx="4249149" cy="212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/>
              <a:t>     </a:t>
            </a:r>
            <a:r>
              <a:rPr lang="en-US" b="1" dirty="0" err="1"/>
              <a:t>Jozef</a:t>
            </a:r>
            <a:r>
              <a:rPr lang="en-US" b="1" dirty="0"/>
              <a:t> </a:t>
            </a:r>
            <a:r>
              <a:rPr lang="en-US" b="1" dirty="0" err="1"/>
              <a:t>Stümpel</a:t>
            </a:r>
            <a:r>
              <a:rPr lang="en-US" dirty="0"/>
              <a:t> (born July 20, 1972) is a Slovak professional ice hockey </a:t>
            </a:r>
            <a:r>
              <a:rPr lang="en-US" dirty="0" err="1"/>
              <a:t>centre</a:t>
            </a:r>
            <a:r>
              <a:rPr lang="en-US" dirty="0"/>
              <a:t> currently playing for HK Nitra of the Slovak </a:t>
            </a:r>
            <a:r>
              <a:rPr lang="en-US" dirty="0" err="1"/>
              <a:t>Extraliga</a:t>
            </a:r>
            <a:r>
              <a:rPr lang="en-US" dirty="0"/>
              <a:t>.</a:t>
            </a:r>
            <a:endParaRPr lang="en-US"/>
          </a:p>
        </p:txBody>
      </p:sp>
      <p:pic>
        <p:nvPicPr>
          <p:cNvPr id="4" name="Picture 4" descr="A person wearing a uniform&#10;&#10;Description generated with high confidence">
            <a:extLst>
              <a:ext uri="{FF2B5EF4-FFF2-40B4-BE49-F238E27FC236}">
                <a16:creationId xmlns:a16="http://schemas.microsoft.com/office/drawing/2014/main" id="{6683B32C-49E6-4659-9E6A-66DB8E08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20" y="1390168"/>
            <a:ext cx="20955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326A7-72D2-4186-B5D8-9082DF74534E}"/>
              </a:ext>
            </a:extLst>
          </p:cNvPr>
          <p:cNvSpPr txBox="1"/>
          <p:nvPr/>
        </p:nvSpPr>
        <p:spPr>
          <a:xfrm>
            <a:off x="6807842" y="4594184"/>
            <a:ext cx="5087073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Jozef</a:t>
            </a:r>
            <a:r>
              <a:rPr lang="en-GB" dirty="0"/>
              <a:t> </a:t>
            </a:r>
            <a:r>
              <a:rPr lang="en-GB" dirty="0" err="1"/>
              <a:t>Stümpel</a:t>
            </a:r>
            <a:r>
              <a:rPr lang="en-GB" dirty="0"/>
              <a:t> was selected in the 2nd round, 40th overall, by the Boston Bruins in the 1991 NHL Entry draft, and immediately joined the Bruins organization.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2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EBFCE-0358-4795-B823-95AFC358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945" y="1589930"/>
            <a:ext cx="4856820" cy="1475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     Prior to the 2004–05 NHL lockout season, </a:t>
            </a:r>
            <a:r>
              <a:rPr lang="en-US" dirty="0" err="1"/>
              <a:t>Stümpel</a:t>
            </a:r>
            <a:r>
              <a:rPr lang="en-US" dirty="0"/>
              <a:t> had played for only two clubs, the Bruins and the Los Angeles Kings.</a:t>
            </a:r>
          </a:p>
        </p:txBody>
      </p:sp>
      <p:pic>
        <p:nvPicPr>
          <p:cNvPr id="4" name="Picture 4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A3310C88-263F-4CF6-B0DB-18440501F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42" y="1395051"/>
            <a:ext cx="1809750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A picture containing person, baseball, building, player&#10;&#10;Description generated with very high confidence">
            <a:extLst>
              <a:ext uri="{FF2B5EF4-FFF2-40B4-BE49-F238E27FC236}">
                <a16:creationId xmlns:a16="http://schemas.microsoft.com/office/drawing/2014/main" id="{BA86554B-F898-41AA-BAA8-B94F486D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476" y="3464766"/>
            <a:ext cx="2637099" cy="227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36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AAD8B-B26D-4548-9182-407DC7596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04" y="1300564"/>
            <a:ext cx="3824744" cy="2276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     He was placed on unconditional waivers on June 27, 2008 and Florida decided to buy out his contract.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91FFA-B7C3-400C-8386-229BD11D6382}"/>
              </a:ext>
            </a:extLst>
          </p:cNvPr>
          <p:cNvSpPr txBox="1"/>
          <p:nvPr/>
        </p:nvSpPr>
        <p:spPr>
          <a:xfrm>
            <a:off x="7907437" y="3706792"/>
            <a:ext cx="27432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On May 4, 2011, </a:t>
            </a:r>
            <a:r>
              <a:rPr lang="en-GB" dirty="0" err="1"/>
              <a:t>Stümpel</a:t>
            </a:r>
            <a:r>
              <a:rPr lang="en-GB" dirty="0"/>
              <a:t> moved from KHL's Dinamo Minsk to Spartak Moscow.</a:t>
            </a:r>
            <a:endParaRPr lang="en-US" dirty="0"/>
          </a:p>
        </p:txBody>
      </p:sp>
      <p:pic>
        <p:nvPicPr>
          <p:cNvPr id="5" name="Picture 5" descr="A picture containing person, player, outdoor, ball&#10;&#10;Description generated with very high confidence">
            <a:extLst>
              <a:ext uri="{FF2B5EF4-FFF2-40B4-BE49-F238E27FC236}">
                <a16:creationId xmlns:a16="http://schemas.microsoft.com/office/drawing/2014/main" id="{DFE45913-338B-43CC-90EF-A4578245E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15" y="3707794"/>
            <a:ext cx="1605023" cy="2307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A person wearing a helmet&#10;&#10;Description generated with high confidence">
            <a:extLst>
              <a:ext uri="{FF2B5EF4-FFF2-40B4-BE49-F238E27FC236}">
                <a16:creationId xmlns:a16="http://schemas.microsoft.com/office/drawing/2014/main" id="{A6AF2E5A-9479-4F47-A579-4053AE5C9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57" y="1296959"/>
            <a:ext cx="2675681" cy="147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56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CF36-CD0A-48B4-BE2A-0083489C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13" y="1012161"/>
            <a:ext cx="9404723" cy="1400530"/>
          </a:xfrm>
        </p:spPr>
        <p:txBody>
          <a:bodyPr/>
          <a:lstStyle/>
          <a:p>
            <a:r>
              <a:rPr lang="en-US" dirty="0"/>
              <a:t>Questions: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2CFED-2D1F-4F70-B741-CCF708B71D4B}"/>
              </a:ext>
            </a:extLst>
          </p:cNvPr>
          <p:cNvSpPr txBox="1"/>
          <p:nvPr/>
        </p:nvSpPr>
        <p:spPr>
          <a:xfrm>
            <a:off x="335664" y="2250311"/>
            <a:ext cx="8964591" cy="36933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* When was </a:t>
            </a:r>
            <a:r>
              <a:rPr lang="en" dirty="0" err="1"/>
              <a:t>Jozef</a:t>
            </a:r>
            <a:r>
              <a:rPr lang="en" dirty="0"/>
              <a:t> </a:t>
            </a:r>
            <a:r>
              <a:rPr lang="en" dirty="0" err="1"/>
              <a:t>Stümpel</a:t>
            </a:r>
            <a:r>
              <a:rPr lang="en" dirty="0"/>
              <a:t> born?</a:t>
            </a:r>
            <a:endParaRPr lang="en-GB" dirty="0"/>
          </a:p>
          <a:p>
            <a:endParaRPr lang="en" dirty="0"/>
          </a:p>
          <a:p>
            <a:r>
              <a:rPr lang="en" dirty="0"/>
              <a:t>* For what club is he playing right now?</a:t>
            </a:r>
          </a:p>
          <a:p>
            <a:endParaRPr lang="en" dirty="0"/>
          </a:p>
          <a:p>
            <a:r>
              <a:rPr lang="en" dirty="0"/>
              <a:t>* For which clubs did he play p</a:t>
            </a:r>
            <a:r>
              <a:rPr lang="en-US" dirty="0" err="1"/>
              <a:t>rior</a:t>
            </a:r>
            <a:r>
              <a:rPr lang="en-US" dirty="0"/>
              <a:t> to the 2004–05 NHL lockout season?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556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33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Jozef Stümpel </vt:lpstr>
      <vt:lpstr>PowerPoint Presentation</vt:lpstr>
      <vt:lpstr>PowerPoint Presentation</vt:lpstr>
      <vt:lpstr>PowerPoint Presentation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Naďa Brathová</cp:lastModifiedBy>
  <cp:revision>26</cp:revision>
  <dcterms:created xsi:type="dcterms:W3CDTF">2013-07-15T20:25:18Z</dcterms:created>
  <dcterms:modified xsi:type="dcterms:W3CDTF">2018-11-18T09:56:37Z</dcterms:modified>
</cp:coreProperties>
</file>