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83" d="100"/>
          <a:sy n="83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F1297-1FD8-4479-AA58-0BB0876BC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0EAA11-4659-451B-BA3D-91699408B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232025F-BB58-477B-A05F-FE6E5A86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EDC-FAED-48C6-93B1-1C81BA0B4AE5}" type="datetimeFigureOut">
              <a:rPr lang="sk-SK" smtClean="0"/>
              <a:t>18. 11. 2018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28516F0-069A-4947-A4EA-8043B645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19FCCF2-59D4-4D11-8B92-09902B58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49D7-111B-4F14-8507-BA65AE2470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39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81284-6FA1-41F9-80BC-AAD65FAC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178BECC2-B61D-429A-BD1F-100BF8D5B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A690222-0584-4351-BFBB-87DB567C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EDC-FAED-48C6-93B1-1C81BA0B4AE5}" type="datetimeFigureOut">
              <a:rPr lang="sk-SK" smtClean="0"/>
              <a:t>18. 11. 2018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C25F37E-5502-4B84-ACD6-D616F536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34E648A-4A58-475F-913E-BBA91A0D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49D7-111B-4F14-8507-BA65AE2470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928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C26A91A-DE56-4FBD-B9BB-C3660EAE9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A5BFBCA0-FB6A-43C2-91D5-C9247250E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F2E6C75-332D-4DEC-91B8-229D468E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EDC-FAED-48C6-93B1-1C81BA0B4AE5}" type="datetimeFigureOut">
              <a:rPr lang="sk-SK" smtClean="0"/>
              <a:t>18. 11. 2018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35AFB45-1C52-4541-9AB9-FFE07937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CA17487-5F4D-4310-8FD3-62207451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49D7-111B-4F14-8507-BA65AE2470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388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37D498-C1AA-4DAE-9B43-B0FFDAE6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AFCBC5E-E6C0-4923-ACCC-C7573BD25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CB6AB14-91E9-4253-AACE-DC8B7561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EDC-FAED-48C6-93B1-1C81BA0B4AE5}" type="datetimeFigureOut">
              <a:rPr lang="sk-SK" smtClean="0"/>
              <a:t>18. 11. 2018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20FA0FA-E599-489E-8B83-2E3C6481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0240627-53FB-4EAE-B005-E693A918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49D7-111B-4F14-8507-BA65AE2470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259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7CAE3-4C45-47F3-8E42-D02C6DCD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AC642FE-CE17-4B8E-A4F5-D2E434157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985B494-330C-4599-AE3A-74E456E7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EDC-FAED-48C6-93B1-1C81BA0B4AE5}" type="datetimeFigureOut">
              <a:rPr lang="sk-SK" smtClean="0"/>
              <a:t>18. 11. 2018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6924645-9B55-4F98-8903-8CD62A42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AB11189-410E-469D-BDC7-3144FF8B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49D7-111B-4F14-8507-BA65AE2470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702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61E73-79B8-4760-B216-30F446BB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63C7B2-3D94-4C97-9678-08312CDE6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0C44EC4-B78C-4378-9BF2-A74A7F1DC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74DF038-AFB3-4F02-9BC8-0D0BC97C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EDC-FAED-48C6-93B1-1C81BA0B4AE5}" type="datetimeFigureOut">
              <a:rPr lang="sk-SK" smtClean="0"/>
              <a:t>18. 11. 2018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8FB2B29-1EA5-42BF-B6D7-A5EC4BA4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5D16059-A8BC-42C4-A805-1B11CCC1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49D7-111B-4F14-8507-BA65AE2470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714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B16F1-6ABA-46DE-9893-5662789F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01BAD06-0192-4244-9DAA-08A9AB82A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94BF020-B728-42E7-B24A-D8AFC81F9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7026A2E4-E6B1-4ADB-9EAE-94F83700E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D3B7D26-1C18-4A0E-A11F-B8BD42762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A2A489D-2948-4BF1-89A1-81596A6D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EDC-FAED-48C6-93B1-1C81BA0B4AE5}" type="datetimeFigureOut">
              <a:rPr lang="sk-SK" smtClean="0"/>
              <a:t>18. 11. 2018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8520A526-A91F-49D1-8844-4C753135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1D3F914-B1FA-4043-A97A-76BC9AA4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49D7-111B-4F14-8507-BA65AE2470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655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0C84C-EE17-40C7-A50D-F7922AE2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8A76667-0A67-4DF0-9A85-E5AEEEEE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EDC-FAED-48C6-93B1-1C81BA0B4AE5}" type="datetimeFigureOut">
              <a:rPr lang="sk-SK" smtClean="0"/>
              <a:t>18. 11. 2018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16D5EE3-3360-4711-8BA9-ED908110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A2759C4-9195-4CD1-8E54-AC7F2C31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49D7-111B-4F14-8507-BA65AE2470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579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5D9D094-B527-4DEC-842D-160C72DE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EDC-FAED-48C6-93B1-1C81BA0B4AE5}" type="datetimeFigureOut">
              <a:rPr lang="sk-SK" smtClean="0"/>
              <a:t>18. 11. 2018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75923910-2F17-43FD-9E83-A0FAD8E5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005D22F-8F33-4AF7-8F4F-9DFE1989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49D7-111B-4F14-8507-BA65AE2470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070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FD77C-3E7E-4F29-A0CA-030AE1AB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CECCD7-B13C-494E-B2A3-07DDD3390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7548F29A-B597-43AE-8B07-29475D2E8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67A21AA-9AC6-4B37-AD54-7674C6F8A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EDC-FAED-48C6-93B1-1C81BA0B4AE5}" type="datetimeFigureOut">
              <a:rPr lang="sk-SK" smtClean="0"/>
              <a:t>18. 11. 2018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C032570-81BA-426F-A66C-E846C677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8D9815A-9942-4F03-BE60-A5C90D71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49D7-111B-4F14-8507-BA65AE2470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267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8768AC-0580-431C-8F94-BA9B8A38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8830BD2-CD88-4A74-A279-82E873F5A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BF02B4C8-1BA2-4B33-9963-771971EF5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8509262-F88C-4CB1-8352-44835D2E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EDC-FAED-48C6-93B1-1C81BA0B4AE5}" type="datetimeFigureOut">
              <a:rPr lang="sk-SK" smtClean="0"/>
              <a:t>18. 11. 2018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120D470-7AF8-45F2-B29C-6B83D737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E5108FA-E7F0-402B-B747-A7E5A0DE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49D7-111B-4F14-8507-BA65AE2470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687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699279F-D913-4579-98FD-90B77CF6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F59A77F-42CA-4C61-9079-5541A1D67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A9E1DE8-6850-4469-8E59-35B5CE581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D3EDC-FAED-48C6-93B1-1C81BA0B4AE5}" type="datetimeFigureOut">
              <a:rPr lang="sk-SK" smtClean="0"/>
              <a:t>18. 11. 2018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FA615E2-42F2-4337-B41C-8B775A6B7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ADA1BAC-5AA1-4C96-94DE-E164003EB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D49D7-111B-4F14-8507-BA65AE2470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697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ational_Hockey_League" TargetMode="External"/><Relationship Id="rId13" Type="http://schemas.openxmlformats.org/officeDocument/2006/relationships/hyperlink" Target="https://en.wikipedia.org/wiki/Espoo_Blues" TargetMode="External"/><Relationship Id="rId3" Type="http://schemas.openxmlformats.org/officeDocument/2006/relationships/hyperlink" Target="https://en.wikipedia.org/wiki/Nitra" TargetMode="External"/><Relationship Id="rId7" Type="http://schemas.openxmlformats.org/officeDocument/2006/relationships/hyperlink" Target="https://en.wikipedia.org/wiki/Slovak_Extraliga" TargetMode="External"/><Relationship Id="rId12" Type="http://schemas.openxmlformats.org/officeDocument/2006/relationships/hyperlink" Target="https://en.wikipedia.org/wiki/HC_Plze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K_Nitra" TargetMode="External"/><Relationship Id="rId11" Type="http://schemas.openxmlformats.org/officeDocument/2006/relationships/hyperlink" Target="https://en.wikipedia.org/wiki/Barys_Astana" TargetMode="External"/><Relationship Id="rId5" Type="http://schemas.openxmlformats.org/officeDocument/2006/relationships/hyperlink" Target="https://en.wikipedia.org/wiki/Ice_hockey" TargetMode="External"/><Relationship Id="rId15" Type="http://schemas.openxmlformats.org/officeDocument/2006/relationships/hyperlink" Target="https://en.wikipedia.org/wiki/1999_NHL_Entry_Draft" TargetMode="External"/><Relationship Id="rId10" Type="http://schemas.openxmlformats.org/officeDocument/2006/relationships/hyperlink" Target="https://en.wikipedia.org/wiki/Florida_Panthers" TargetMode="External"/><Relationship Id="rId4" Type="http://schemas.openxmlformats.org/officeDocument/2006/relationships/hyperlink" Target="https://en.wikipedia.org/wiki/Czechoslovakia" TargetMode="External"/><Relationship Id="rId9" Type="http://schemas.openxmlformats.org/officeDocument/2006/relationships/hyperlink" Target="https://en.wikipedia.org/wiki/New_York_Islanders" TargetMode="External"/><Relationship Id="rId14" Type="http://schemas.openxmlformats.org/officeDocument/2006/relationships/hyperlink" Target="https://en.wikipedia.org/wiki/SM-liig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KHL_Medve%C5%A1%C4%8Dak_Zagreb" TargetMode="External"/><Relationship Id="rId3" Type="http://schemas.openxmlformats.org/officeDocument/2006/relationships/hyperlink" Target="https://en.wikipedia.org/wiki/Belleville_Bulls" TargetMode="External"/><Relationship Id="rId7" Type="http://schemas.openxmlformats.org/officeDocument/2006/relationships/hyperlink" Target="https://en.wikipedia.org/wiki/HC_Pardubic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K_Dukla_Tren%C4%8D%C3%ADn" TargetMode="External"/><Relationship Id="rId5" Type="http://schemas.openxmlformats.org/officeDocument/2006/relationships/hyperlink" Target="https://en.wikipedia.org/wiki/Trinec_Ocelari_HC" TargetMode="External"/><Relationship Id="rId4" Type="http://schemas.openxmlformats.org/officeDocument/2006/relationships/hyperlink" Target="https://en.wikipedia.org/wiki/Ontario_Hockey_Leagu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SÃºvisiaci obrÃ¡zok">
            <a:extLst>
              <a:ext uri="{FF2B5EF4-FFF2-40B4-BE49-F238E27FC236}">
                <a16:creationId xmlns:a16="http://schemas.microsoft.com/office/drawing/2014/main" id="{E6BF248B-A4EA-4D31-A795-63423AC03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903DFE2A-881B-4D99-B727-E9A266D2066E}"/>
              </a:ext>
            </a:extLst>
          </p:cNvPr>
          <p:cNvSpPr/>
          <p:nvPr/>
        </p:nvSpPr>
        <p:spPr>
          <a:xfrm>
            <a:off x="1419399" y="5547947"/>
            <a:ext cx="4676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Branislav </a:t>
            </a:r>
            <a:r>
              <a:rPr lang="sk-SK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Mezei</a:t>
            </a:r>
            <a:endParaRPr lang="sk-SK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447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Ãºvisiaci obrÃ¡zok">
            <a:extLst>
              <a:ext uri="{FF2B5EF4-FFF2-40B4-BE49-F238E27FC236}">
                <a16:creationId xmlns:a16="http://schemas.microsoft.com/office/drawing/2014/main" id="{B5E53C4D-1A5B-43D6-9DDF-8FD975D07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97B41D-C41F-4139-A36A-6E246AB37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Branislav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Mezei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(born October 8, 1980 in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 tooltip="Nitra"/>
              </a:rPr>
              <a:t>Nitra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 tooltip="Czechoslovakia"/>
              </a:rPr>
              <a:t>Czechoslovakia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is a Slovak professional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 tooltip="Ice hockey"/>
              </a:rPr>
              <a:t>ice hockey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player.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Mezei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defenceman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currently with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 tooltip="HK Nitra"/>
              </a:rPr>
              <a:t>HK Nitra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of the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 tooltip="Slovak Extraliga"/>
              </a:rPr>
              <a:t>Slovak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hlinkClick r:id="rId7" tooltip="Slovak Extraliga"/>
              </a:rPr>
              <a:t>Extraliga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Mezei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has previous played in the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8" tooltip="National Hockey League"/>
              </a:rPr>
              <a:t>National Hockey League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(NHL) with the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9" tooltip="New York Islanders"/>
              </a:rPr>
              <a:t>New York Islanders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0" tooltip="Florida Panthers"/>
              </a:rPr>
              <a:t>Florida Panthers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Mezei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also played for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hlinkClick r:id="rId11" tooltip="Barys Astana"/>
              </a:rPr>
              <a:t>Barys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1" tooltip="Barys Astana"/>
              </a:rPr>
              <a:t> Astana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2" tooltip="HC Plzen"/>
              </a:rPr>
              <a:t>HC Plzen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of the KHL, and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3" tooltip="Espoo Blues"/>
              </a:rPr>
              <a:t>Espoo Blues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of the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4" tooltip="SM-liiga"/>
              </a:rPr>
              <a:t>SM-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hlinkClick r:id="rId14" tooltip="SM-liiga"/>
              </a:rPr>
              <a:t>liiga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Mezei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was a first-round pick of the Islanders in the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5" tooltip="1999 NHL Entry Draft"/>
              </a:rPr>
              <a:t>1999 NHL Entry Draft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tenth overall.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DFEC216A-4C7A-4D00-87AA-91F9E177DBA0}"/>
              </a:ext>
            </a:extLst>
          </p:cNvPr>
          <p:cNvSpPr/>
          <p:nvPr/>
        </p:nvSpPr>
        <p:spPr>
          <a:xfrm>
            <a:off x="877473" y="451148"/>
            <a:ext cx="6388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Something</a:t>
            </a:r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sk-SK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</a:t>
            </a:r>
            <a:r>
              <a:rPr lang="sk-SK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bout</a:t>
            </a:r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sk-SK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him</a:t>
            </a:r>
            <a:endParaRPr lang="sk-SK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651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Ãºvisiaci obrÃ¡zok">
            <a:extLst>
              <a:ext uri="{FF2B5EF4-FFF2-40B4-BE49-F238E27FC236}">
                <a16:creationId xmlns:a16="http://schemas.microsoft.com/office/drawing/2014/main" id="{DBA94BC4-9DD8-4BC0-AA23-0968C631C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AD164B9-4275-4960-BB5C-BA67A4CE6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0735"/>
          </a:xfrm>
        </p:spPr>
        <p:txBody>
          <a:bodyPr>
            <a:noAutofit/>
          </a:bodyPr>
          <a:lstStyle/>
          <a:p>
            <a:pPr algn="just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Mezei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moved to Canada to play junior hockey with the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 tooltip="Belleville Bulls"/>
              </a:rPr>
              <a:t>Belleville Bulls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 of the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4" tooltip="Ontario Hockey League"/>
              </a:rPr>
              <a:t>Ontario Hockey League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Mezei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played three seasons with the Bulls from 1997 until 2000. After his second season, he was drafted tenth-overall by the New York Islanders. He joined the Islanders organization in 2000.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Mezei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played two seasons in the Islanders organization, including 66 games with the Islanders, before being traded to the Florida Panthers in July 2002. He was a member of the Panthers from 2002 until 2008, playing a further 178 games.</a:t>
            </a:r>
          </a:p>
          <a:p>
            <a:pPr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During the 2004–05 lockout,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Mezei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played for 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hlinkClick r:id="rId5" tooltip="Trinec Ocelari HC"/>
              </a:rPr>
              <a:t>Trinec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5" tooltip="Trinec Ocelari HC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hlinkClick r:id="rId5" tooltip="Trinec Ocelari HC"/>
              </a:rPr>
              <a:t>Ocelari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5" tooltip="Trinec Ocelari HC"/>
              </a:rPr>
              <a:t> HC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6" tooltip="HK Dukla Trenčín"/>
              </a:rPr>
              <a:t>HK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hlinkClick r:id="rId6" tooltip="HK Dukla Trenčín"/>
              </a:rPr>
              <a:t>Dukla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6" tooltip="HK Dukla Trenčín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hlinkClick r:id="rId6" tooltip="HK Dukla Trenčín"/>
              </a:rPr>
              <a:t>Trenčín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In 2008,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Mezei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moved to Europe to play with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Barys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Astana of the KHL. He has since played for Espoo Blues, HC Plzen,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7" tooltip="HC Pardubice"/>
              </a:rPr>
              <a:t>HC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hlinkClick r:id="rId7" tooltip="HC Pardubice"/>
              </a:rPr>
              <a:t>Pardubice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Lev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Poprad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 August 31, 2014,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Mezei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remained in the KHL, signing with his fourth club, in Croatian based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8" tooltip="KHL Medveščak Zagreb"/>
              </a:rPr>
              <a:t>KHL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hlinkClick r:id="rId8" tooltip="KHL Medveščak Zagreb"/>
              </a:rPr>
              <a:t>Medveščak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8" tooltip="KHL Medveščak Zagreb"/>
              </a:rPr>
              <a:t> Zagreb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 on a one-year deal. After just 8 games with the Croatian club,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Mezei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was released mutually from his contract in order to return to his native Slovakia with HK Nitra on October 24, 2014.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504D7A1D-3ACA-4D43-9B5B-6B239C7C3342}"/>
              </a:ext>
            </a:extLst>
          </p:cNvPr>
          <p:cNvSpPr/>
          <p:nvPr/>
        </p:nvSpPr>
        <p:spPr>
          <a:xfrm>
            <a:off x="838200" y="451147"/>
            <a:ext cx="4217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Playing</a:t>
            </a:r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sk-SK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career</a:t>
            </a:r>
            <a:endParaRPr lang="sk-SK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027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VÃ½sledok vyhÄ¾adÃ¡vania obrÃ¡zkov pre dopyt ice rink background">
            <a:extLst>
              <a:ext uri="{FF2B5EF4-FFF2-40B4-BE49-F238E27FC236}">
                <a16:creationId xmlns:a16="http://schemas.microsoft.com/office/drawing/2014/main" id="{7DEF394C-AF7B-4488-BF83-0E8321B44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Ã½sledok vyhÄ¾adÃ¡vania obrÃ¡zkov pre dopyt branislav mezei">
            <a:extLst>
              <a:ext uri="{FF2B5EF4-FFF2-40B4-BE49-F238E27FC236}">
                <a16:creationId xmlns:a16="http://schemas.microsoft.com/office/drawing/2014/main" id="{4729C902-D167-4AF0-885D-926C85018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38134"/>
            <a:ext cx="2619796" cy="38547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VÃ½sledok vyhÄ¾adÃ¡vania obrÃ¡zkov pre dopyt branislav mezei">
            <a:extLst>
              <a:ext uri="{FF2B5EF4-FFF2-40B4-BE49-F238E27FC236}">
                <a16:creationId xmlns:a16="http://schemas.microsoft.com/office/drawing/2014/main" id="{D288B604-489C-48D4-A881-43875F07C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46" y="2638134"/>
            <a:ext cx="2478248" cy="38547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7517B790-1A51-44E7-9308-8B606A6D4033}"/>
              </a:ext>
            </a:extLst>
          </p:cNvPr>
          <p:cNvSpPr/>
          <p:nvPr/>
        </p:nvSpPr>
        <p:spPr>
          <a:xfrm>
            <a:off x="757953" y="566241"/>
            <a:ext cx="2488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Pictures</a:t>
            </a:r>
            <a:endParaRPr lang="sk-SK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060" name="Picture 12" descr="VÃ½sledok vyhÄ¾adÃ¡vania obrÃ¡zkov pre dopyt branislav mezei">
            <a:extLst>
              <a:ext uri="{FF2B5EF4-FFF2-40B4-BE49-F238E27FC236}">
                <a16:creationId xmlns:a16="http://schemas.microsoft.com/office/drawing/2014/main" id="{1697E6D1-C0A2-4A98-8456-BBAAF8234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37" y="3166057"/>
            <a:ext cx="4035105" cy="27988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38552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Ãºvisiaci obrÃ¡zok">
            <a:extLst>
              <a:ext uri="{FF2B5EF4-FFF2-40B4-BE49-F238E27FC236}">
                <a16:creationId xmlns:a16="http://schemas.microsoft.com/office/drawing/2014/main" id="{B9FE7877-D713-4FBC-9B39-36B14715C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6A78F7-B680-44A4-B359-832702FF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1</a:t>
            </a:r>
            <a:r>
              <a:rPr lang="en-GB" b="1" dirty="0"/>
              <a:t> </a:t>
            </a:r>
            <a:r>
              <a:rPr lang="sk-SK" b="1" dirty="0"/>
              <a:t>Where </a:t>
            </a:r>
            <a:r>
              <a:rPr lang="en-GB" b="1" dirty="0"/>
              <a:t>does</a:t>
            </a:r>
            <a:r>
              <a:rPr lang="sk-SK" b="1" dirty="0"/>
              <a:t> he come from ?</a:t>
            </a:r>
          </a:p>
          <a:p>
            <a:r>
              <a:rPr lang="sk-SK" b="1" dirty="0"/>
              <a:t>2 What kind of team </a:t>
            </a:r>
            <a:r>
              <a:rPr lang="en-GB" b="1" dirty="0"/>
              <a:t>does he </a:t>
            </a:r>
            <a:r>
              <a:rPr lang="sk-SK" b="1" dirty="0"/>
              <a:t>currently play</a:t>
            </a:r>
            <a:r>
              <a:rPr lang="en-GB" b="1" dirty="0"/>
              <a:t> in</a:t>
            </a:r>
            <a:r>
              <a:rPr lang="sk-SK" b="1" dirty="0"/>
              <a:t> ?</a:t>
            </a:r>
          </a:p>
          <a:p>
            <a:r>
              <a:rPr lang="sk-SK" b="1" dirty="0"/>
              <a:t>3 </a:t>
            </a:r>
            <a:r>
              <a:rPr lang="en-GB" b="1" dirty="0"/>
              <a:t>Has</a:t>
            </a:r>
            <a:r>
              <a:rPr lang="sk-SK" b="1" dirty="0"/>
              <a:t> he play</a:t>
            </a:r>
            <a:r>
              <a:rPr lang="en-GB" b="1" dirty="0"/>
              <a:t>ed</a:t>
            </a:r>
            <a:r>
              <a:rPr lang="sk-SK" b="1" dirty="0"/>
              <a:t> sometimes in the NHL ?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6C09B489-7BD1-424C-B54D-4C9489399A6C}"/>
              </a:ext>
            </a:extLst>
          </p:cNvPr>
          <p:cNvSpPr/>
          <p:nvPr/>
        </p:nvSpPr>
        <p:spPr>
          <a:xfrm>
            <a:off x="838200" y="451148"/>
            <a:ext cx="6192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</a:t>
            </a:r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sk-SK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about</a:t>
            </a:r>
            <a:r>
              <a:rPr lang="sk-S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sk-SK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him</a:t>
            </a:r>
            <a:endParaRPr lang="sk-SK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42C48D-4983-4A4C-9D27-635D44573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21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VÃ½sledok vyhÄ¾adÃ¡vania obrÃ¡zkov pre dopyt ice hockey wallpaper">
            <a:extLst>
              <a:ext uri="{FF2B5EF4-FFF2-40B4-BE49-F238E27FC236}">
                <a16:creationId xmlns:a16="http://schemas.microsoft.com/office/drawing/2014/main" id="{6124278C-DF89-4347-AD77-1B3A9194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6FFAB69E-2CFF-4E02-AAF0-DFD984D39A4E}"/>
              </a:ext>
            </a:extLst>
          </p:cNvPr>
          <p:cNvSpPr/>
          <p:nvPr/>
        </p:nvSpPr>
        <p:spPr>
          <a:xfrm>
            <a:off x="2349723" y="2967335"/>
            <a:ext cx="7492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sk-SK" altLang="sk-SK" sz="5400" b="1" i="0" u="none" strike="noStrike" cap="none" spc="0" normalizeH="0" baseline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nherit"/>
              </a:rPr>
              <a:t>Thanks for </a:t>
            </a:r>
            <a:r>
              <a:rPr kumimoji="0" lang="en-GB" altLang="sk-SK" sz="5400" b="1" i="0" u="none" strike="noStrike" cap="none" spc="0" normalizeH="0" baseline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nherit"/>
              </a:rPr>
              <a:t>your</a:t>
            </a:r>
            <a:r>
              <a:rPr kumimoji="0" lang="sk-SK" altLang="sk-SK" sz="5400" b="1" i="0" u="none" strike="noStrike" cap="none" spc="0" normalizeH="0" baseline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nherit"/>
              </a:rPr>
              <a:t> attention</a:t>
            </a:r>
            <a:endParaRPr lang="sk-SK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33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55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inherit</vt:lpstr>
      <vt:lpstr>Motív balíka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Matúško</dc:creator>
  <cp:lastModifiedBy>Naďa Brathová</cp:lastModifiedBy>
  <cp:revision>16</cp:revision>
  <dcterms:created xsi:type="dcterms:W3CDTF">2018-11-13T17:02:01Z</dcterms:created>
  <dcterms:modified xsi:type="dcterms:W3CDTF">2018-11-18T10:39:11Z</dcterms:modified>
</cp:coreProperties>
</file>