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František </a:t>
            </a:r>
            <a:r>
              <a:rPr lang="cs-CZ" dirty="0" err="1" smtClean="0"/>
              <a:t>Herites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Karolína Šarešová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71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Byography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František </a:t>
            </a:r>
            <a:r>
              <a:rPr lang="cs-CZ" dirty="0" err="1" smtClean="0"/>
              <a:t>Herites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born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27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in 1851 in Vodňany.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Czech </a:t>
            </a:r>
            <a:r>
              <a:rPr lang="cs-CZ" dirty="0" err="1" smtClean="0"/>
              <a:t>pharmacist</a:t>
            </a:r>
            <a:r>
              <a:rPr lang="cs-CZ" dirty="0" smtClean="0"/>
              <a:t> , </a:t>
            </a:r>
            <a:r>
              <a:rPr lang="cs-CZ" dirty="0" err="1" smtClean="0"/>
              <a:t>writer</a:t>
            </a:r>
            <a:r>
              <a:rPr lang="cs-CZ" dirty="0" smtClean="0"/>
              <a:t> , </a:t>
            </a:r>
            <a:r>
              <a:rPr lang="cs-CZ" dirty="0" err="1" smtClean="0"/>
              <a:t>poet</a:t>
            </a:r>
            <a:r>
              <a:rPr lang="cs-CZ" dirty="0" smtClean="0"/>
              <a:t> and </a:t>
            </a:r>
            <a:r>
              <a:rPr lang="cs-CZ" dirty="0" err="1" smtClean="0"/>
              <a:t>reditor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wrote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r>
              <a:rPr lang="cs-CZ" dirty="0" smtClean="0"/>
              <a:t> and </a:t>
            </a:r>
            <a:r>
              <a:rPr lang="cs-CZ" dirty="0" err="1" smtClean="0"/>
              <a:t>feuilletons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died</a:t>
            </a:r>
            <a:r>
              <a:rPr lang="cs-CZ" dirty="0" smtClean="0"/>
              <a:t> in 1929 in Prague.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1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 </a:t>
            </a:r>
            <a:r>
              <a:rPr lang="cs-CZ" dirty="0" err="1" smtClean="0"/>
              <a:t>studied</a:t>
            </a:r>
            <a:r>
              <a:rPr lang="cs-CZ" dirty="0" smtClean="0"/>
              <a:t> a </a:t>
            </a:r>
            <a:r>
              <a:rPr lang="cs-CZ" dirty="0" err="1" smtClean="0"/>
              <a:t>grammar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in Písek and </a:t>
            </a:r>
            <a:r>
              <a:rPr lang="cs-CZ" dirty="0" err="1" smtClean="0"/>
              <a:t>then</a:t>
            </a:r>
            <a:r>
              <a:rPr lang="cs-CZ" dirty="0" smtClean="0"/>
              <a:t> he </a:t>
            </a:r>
            <a:r>
              <a:rPr lang="cs-CZ" dirty="0" err="1" smtClean="0"/>
              <a:t>studied</a:t>
            </a:r>
            <a:r>
              <a:rPr lang="cs-CZ" dirty="0" smtClean="0"/>
              <a:t> in Prague.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started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 as </a:t>
            </a:r>
            <a:r>
              <a:rPr lang="cs-CZ" dirty="0" err="1" smtClean="0"/>
              <a:t>pharmacist</a:t>
            </a:r>
            <a:r>
              <a:rPr lang="cs-CZ" dirty="0"/>
              <a:t> </a:t>
            </a:r>
            <a:r>
              <a:rPr lang="cs-CZ" dirty="0" smtClean="0"/>
              <a:t>in Štýrském Hradci.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traveled</a:t>
            </a:r>
            <a:r>
              <a:rPr lang="cs-CZ" dirty="0" smtClean="0"/>
              <a:t> to Tatry , Italy and America.</a:t>
            </a:r>
          </a:p>
          <a:p>
            <a:r>
              <a:rPr lang="cs-CZ" dirty="0" smtClean="0"/>
              <a:t>In 1883 he </a:t>
            </a:r>
            <a:r>
              <a:rPr lang="cs-CZ" dirty="0" err="1" smtClean="0"/>
              <a:t>worked</a:t>
            </a:r>
            <a:r>
              <a:rPr lang="cs-CZ" dirty="0" smtClean="0"/>
              <a:t> as </a:t>
            </a:r>
            <a:r>
              <a:rPr lang="cs-CZ" dirty="0" err="1" smtClean="0"/>
              <a:t>pharmacist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his </a:t>
            </a:r>
            <a:r>
              <a:rPr lang="cs-CZ" dirty="0" err="1" smtClean="0"/>
              <a:t>father</a:t>
            </a:r>
            <a:r>
              <a:rPr lang="cs-CZ" dirty="0" smtClean="0"/>
              <a:t>. </a:t>
            </a:r>
          </a:p>
          <a:p>
            <a:r>
              <a:rPr lang="cs-CZ" dirty="0" smtClean="0"/>
              <a:t>In 1896 he sold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hous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he </a:t>
            </a:r>
            <a:r>
              <a:rPr lang="cs-CZ" dirty="0" err="1" smtClean="0"/>
              <a:t>didn‘t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money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Lumírovec.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96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Arabesky and fresky</a:t>
            </a:r>
          </a:p>
          <a:p>
            <a:r>
              <a:rPr lang="cs-CZ" dirty="0" smtClean="0"/>
              <a:t>Tajemství strýce Josefa</a:t>
            </a:r>
          </a:p>
          <a:p>
            <a:r>
              <a:rPr lang="cs-CZ" dirty="0" smtClean="0"/>
              <a:t>Za dědictvím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620" y="2442144"/>
            <a:ext cx="2948748" cy="373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113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Iontový efekt</vt:lpstr>
      <vt:lpstr>František Herites Karolína Šarešová</vt:lpstr>
      <vt:lpstr>Byography</vt:lpstr>
      <vt:lpstr>Information</vt:lpstr>
      <vt:lpstr>Literary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František Herites Karolína Šarešová</dc:title>
  <dc:creator>Karolína Šarešová</dc:creator>
  <cp:lastModifiedBy>Karolína Šarešová</cp:lastModifiedBy>
  <cp:revision>4</cp:revision>
  <dcterms:created xsi:type="dcterms:W3CDTF">2018-11-28T17:40:53Z</dcterms:created>
  <dcterms:modified xsi:type="dcterms:W3CDTF">2018-11-28T18:16:59Z</dcterms:modified>
</cp:coreProperties>
</file>