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61" r:id="rId3"/>
    <p:sldId id="262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04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84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3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0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68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7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84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75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1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0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BF55-FE5B-41EB-864F-03B444F59EF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B4FB6-45A2-4BD3-952D-417DF80AA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11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Volný tvar 14"/>
          <p:cNvSpPr/>
          <p:nvPr/>
        </p:nvSpPr>
        <p:spPr>
          <a:xfrm>
            <a:off x="164102" y="116632"/>
            <a:ext cx="8815796" cy="712190"/>
          </a:xfrm>
          <a:custGeom>
            <a:avLst/>
            <a:gdLst>
              <a:gd name="connsiteX0" fmla="*/ 0 w 8815796"/>
              <a:gd name="connsiteY0" fmla="*/ 518757 h 712190"/>
              <a:gd name="connsiteX1" fmla="*/ 694593 w 8815796"/>
              <a:gd name="connsiteY1" fmla="*/ 61557 h 712190"/>
              <a:gd name="connsiteX2" fmla="*/ 703385 w 8815796"/>
              <a:gd name="connsiteY2" fmla="*/ 527549 h 712190"/>
              <a:gd name="connsiteX3" fmla="*/ 1222131 w 8815796"/>
              <a:gd name="connsiteY3" fmla="*/ 105518 h 712190"/>
              <a:gd name="connsiteX4" fmla="*/ 1318846 w 8815796"/>
              <a:gd name="connsiteY4" fmla="*/ 536342 h 712190"/>
              <a:gd name="connsiteX5" fmla="*/ 1740877 w 8815796"/>
              <a:gd name="connsiteY5" fmla="*/ 26388 h 712190"/>
              <a:gd name="connsiteX6" fmla="*/ 2083777 w 8815796"/>
              <a:gd name="connsiteY6" fmla="*/ 650642 h 712190"/>
              <a:gd name="connsiteX7" fmla="*/ 2751993 w 8815796"/>
              <a:gd name="connsiteY7" fmla="*/ 8803 h 712190"/>
              <a:gd name="connsiteX8" fmla="*/ 3464170 w 8815796"/>
              <a:gd name="connsiteY8" fmla="*/ 571511 h 712190"/>
              <a:gd name="connsiteX9" fmla="*/ 3736731 w 8815796"/>
              <a:gd name="connsiteY9" fmla="*/ 11 h 712190"/>
              <a:gd name="connsiteX10" fmla="*/ 4554416 w 8815796"/>
              <a:gd name="connsiteY10" fmla="*/ 553926 h 712190"/>
              <a:gd name="connsiteX11" fmla="*/ 4633546 w 8815796"/>
              <a:gd name="connsiteY11" fmla="*/ 96726 h 712190"/>
              <a:gd name="connsiteX12" fmla="*/ 5099539 w 8815796"/>
              <a:gd name="connsiteY12" fmla="*/ 597888 h 712190"/>
              <a:gd name="connsiteX13" fmla="*/ 5723793 w 8815796"/>
              <a:gd name="connsiteY13" fmla="*/ 79142 h 712190"/>
              <a:gd name="connsiteX14" fmla="*/ 6216162 w 8815796"/>
              <a:gd name="connsiteY14" fmla="*/ 659434 h 712190"/>
              <a:gd name="connsiteX15" fmla="*/ 6611816 w 8815796"/>
              <a:gd name="connsiteY15" fmla="*/ 26388 h 712190"/>
              <a:gd name="connsiteX16" fmla="*/ 7042639 w 8815796"/>
              <a:gd name="connsiteY16" fmla="*/ 712188 h 712190"/>
              <a:gd name="connsiteX17" fmla="*/ 7526216 w 8815796"/>
              <a:gd name="connsiteY17" fmla="*/ 35180 h 712190"/>
              <a:gd name="connsiteX18" fmla="*/ 7675685 w 8815796"/>
              <a:gd name="connsiteY18" fmla="*/ 659434 h 712190"/>
              <a:gd name="connsiteX19" fmla="*/ 7877908 w 8815796"/>
              <a:gd name="connsiteY19" fmla="*/ 70349 h 712190"/>
              <a:gd name="connsiteX20" fmla="*/ 8546123 w 8815796"/>
              <a:gd name="connsiteY20" fmla="*/ 677018 h 71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15796" h="712190">
                <a:moveTo>
                  <a:pt x="0" y="518757"/>
                </a:moveTo>
                <a:cubicBezTo>
                  <a:pt x="288681" y="289424"/>
                  <a:pt x="577362" y="60092"/>
                  <a:pt x="694593" y="61557"/>
                </a:cubicBezTo>
                <a:cubicBezTo>
                  <a:pt x="811824" y="63022"/>
                  <a:pt x="615462" y="520222"/>
                  <a:pt x="703385" y="527549"/>
                </a:cubicBezTo>
                <a:cubicBezTo>
                  <a:pt x="791308" y="534876"/>
                  <a:pt x="1119554" y="104052"/>
                  <a:pt x="1222131" y="105518"/>
                </a:cubicBezTo>
                <a:cubicBezTo>
                  <a:pt x="1324708" y="106983"/>
                  <a:pt x="1232388" y="549530"/>
                  <a:pt x="1318846" y="536342"/>
                </a:cubicBezTo>
                <a:cubicBezTo>
                  <a:pt x="1405304" y="523154"/>
                  <a:pt x="1613389" y="7338"/>
                  <a:pt x="1740877" y="26388"/>
                </a:cubicBezTo>
                <a:cubicBezTo>
                  <a:pt x="1868365" y="45438"/>
                  <a:pt x="1915258" y="653573"/>
                  <a:pt x="2083777" y="650642"/>
                </a:cubicBezTo>
                <a:cubicBezTo>
                  <a:pt x="2252296" y="647711"/>
                  <a:pt x="2521927" y="21992"/>
                  <a:pt x="2751993" y="8803"/>
                </a:cubicBezTo>
                <a:cubicBezTo>
                  <a:pt x="2982059" y="-4386"/>
                  <a:pt x="3300047" y="572976"/>
                  <a:pt x="3464170" y="571511"/>
                </a:cubicBezTo>
                <a:cubicBezTo>
                  <a:pt x="3628293" y="570046"/>
                  <a:pt x="3555023" y="2942"/>
                  <a:pt x="3736731" y="11"/>
                </a:cubicBezTo>
                <a:cubicBezTo>
                  <a:pt x="3918439" y="-2920"/>
                  <a:pt x="4404947" y="537807"/>
                  <a:pt x="4554416" y="553926"/>
                </a:cubicBezTo>
                <a:cubicBezTo>
                  <a:pt x="4703885" y="570045"/>
                  <a:pt x="4542692" y="89399"/>
                  <a:pt x="4633546" y="96726"/>
                </a:cubicBezTo>
                <a:cubicBezTo>
                  <a:pt x="4724400" y="104053"/>
                  <a:pt x="4917831" y="600819"/>
                  <a:pt x="5099539" y="597888"/>
                </a:cubicBezTo>
                <a:cubicBezTo>
                  <a:pt x="5281247" y="594957"/>
                  <a:pt x="5537689" y="68884"/>
                  <a:pt x="5723793" y="79142"/>
                </a:cubicBezTo>
                <a:cubicBezTo>
                  <a:pt x="5909897" y="89400"/>
                  <a:pt x="6068158" y="668226"/>
                  <a:pt x="6216162" y="659434"/>
                </a:cubicBezTo>
                <a:cubicBezTo>
                  <a:pt x="6364166" y="650642"/>
                  <a:pt x="6474070" y="17596"/>
                  <a:pt x="6611816" y="26388"/>
                </a:cubicBezTo>
                <a:cubicBezTo>
                  <a:pt x="6749562" y="35180"/>
                  <a:pt x="6890239" y="710723"/>
                  <a:pt x="7042639" y="712188"/>
                </a:cubicBezTo>
                <a:cubicBezTo>
                  <a:pt x="7195039" y="713653"/>
                  <a:pt x="7420708" y="43972"/>
                  <a:pt x="7526216" y="35180"/>
                </a:cubicBezTo>
                <a:cubicBezTo>
                  <a:pt x="7631724" y="26388"/>
                  <a:pt x="7617070" y="653573"/>
                  <a:pt x="7675685" y="659434"/>
                </a:cubicBezTo>
                <a:cubicBezTo>
                  <a:pt x="7734300" y="665295"/>
                  <a:pt x="7732835" y="67418"/>
                  <a:pt x="7877908" y="70349"/>
                </a:cubicBezTo>
                <a:cubicBezTo>
                  <a:pt x="8022981" y="73280"/>
                  <a:pt x="9381392" y="805972"/>
                  <a:pt x="8546123" y="677018"/>
                </a:cubicBezTo>
              </a:path>
            </a:pathLst>
          </a:cu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Volný tvar 26"/>
          <p:cNvSpPr/>
          <p:nvPr/>
        </p:nvSpPr>
        <p:spPr>
          <a:xfrm flipV="1">
            <a:off x="164102" y="6085554"/>
            <a:ext cx="8815796" cy="712190"/>
          </a:xfrm>
          <a:custGeom>
            <a:avLst/>
            <a:gdLst>
              <a:gd name="connsiteX0" fmla="*/ 0 w 8815796"/>
              <a:gd name="connsiteY0" fmla="*/ 518757 h 712190"/>
              <a:gd name="connsiteX1" fmla="*/ 694593 w 8815796"/>
              <a:gd name="connsiteY1" fmla="*/ 61557 h 712190"/>
              <a:gd name="connsiteX2" fmla="*/ 703385 w 8815796"/>
              <a:gd name="connsiteY2" fmla="*/ 527549 h 712190"/>
              <a:gd name="connsiteX3" fmla="*/ 1222131 w 8815796"/>
              <a:gd name="connsiteY3" fmla="*/ 105518 h 712190"/>
              <a:gd name="connsiteX4" fmla="*/ 1318846 w 8815796"/>
              <a:gd name="connsiteY4" fmla="*/ 536342 h 712190"/>
              <a:gd name="connsiteX5" fmla="*/ 1740877 w 8815796"/>
              <a:gd name="connsiteY5" fmla="*/ 26388 h 712190"/>
              <a:gd name="connsiteX6" fmla="*/ 2083777 w 8815796"/>
              <a:gd name="connsiteY6" fmla="*/ 650642 h 712190"/>
              <a:gd name="connsiteX7" fmla="*/ 2751993 w 8815796"/>
              <a:gd name="connsiteY7" fmla="*/ 8803 h 712190"/>
              <a:gd name="connsiteX8" fmla="*/ 3464170 w 8815796"/>
              <a:gd name="connsiteY8" fmla="*/ 571511 h 712190"/>
              <a:gd name="connsiteX9" fmla="*/ 3736731 w 8815796"/>
              <a:gd name="connsiteY9" fmla="*/ 11 h 712190"/>
              <a:gd name="connsiteX10" fmla="*/ 4554416 w 8815796"/>
              <a:gd name="connsiteY10" fmla="*/ 553926 h 712190"/>
              <a:gd name="connsiteX11" fmla="*/ 4633546 w 8815796"/>
              <a:gd name="connsiteY11" fmla="*/ 96726 h 712190"/>
              <a:gd name="connsiteX12" fmla="*/ 5099539 w 8815796"/>
              <a:gd name="connsiteY12" fmla="*/ 597888 h 712190"/>
              <a:gd name="connsiteX13" fmla="*/ 5723793 w 8815796"/>
              <a:gd name="connsiteY13" fmla="*/ 79142 h 712190"/>
              <a:gd name="connsiteX14" fmla="*/ 6216162 w 8815796"/>
              <a:gd name="connsiteY14" fmla="*/ 659434 h 712190"/>
              <a:gd name="connsiteX15" fmla="*/ 6611816 w 8815796"/>
              <a:gd name="connsiteY15" fmla="*/ 26388 h 712190"/>
              <a:gd name="connsiteX16" fmla="*/ 7042639 w 8815796"/>
              <a:gd name="connsiteY16" fmla="*/ 712188 h 712190"/>
              <a:gd name="connsiteX17" fmla="*/ 7526216 w 8815796"/>
              <a:gd name="connsiteY17" fmla="*/ 35180 h 712190"/>
              <a:gd name="connsiteX18" fmla="*/ 7675685 w 8815796"/>
              <a:gd name="connsiteY18" fmla="*/ 659434 h 712190"/>
              <a:gd name="connsiteX19" fmla="*/ 7877908 w 8815796"/>
              <a:gd name="connsiteY19" fmla="*/ 70349 h 712190"/>
              <a:gd name="connsiteX20" fmla="*/ 8546123 w 8815796"/>
              <a:gd name="connsiteY20" fmla="*/ 677018 h 71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15796" h="712190">
                <a:moveTo>
                  <a:pt x="0" y="518757"/>
                </a:moveTo>
                <a:cubicBezTo>
                  <a:pt x="288681" y="289424"/>
                  <a:pt x="577362" y="60092"/>
                  <a:pt x="694593" y="61557"/>
                </a:cubicBezTo>
                <a:cubicBezTo>
                  <a:pt x="811824" y="63022"/>
                  <a:pt x="615462" y="520222"/>
                  <a:pt x="703385" y="527549"/>
                </a:cubicBezTo>
                <a:cubicBezTo>
                  <a:pt x="791308" y="534876"/>
                  <a:pt x="1119554" y="104052"/>
                  <a:pt x="1222131" y="105518"/>
                </a:cubicBezTo>
                <a:cubicBezTo>
                  <a:pt x="1324708" y="106983"/>
                  <a:pt x="1232388" y="549530"/>
                  <a:pt x="1318846" y="536342"/>
                </a:cubicBezTo>
                <a:cubicBezTo>
                  <a:pt x="1405304" y="523154"/>
                  <a:pt x="1613389" y="7338"/>
                  <a:pt x="1740877" y="26388"/>
                </a:cubicBezTo>
                <a:cubicBezTo>
                  <a:pt x="1868365" y="45438"/>
                  <a:pt x="1915258" y="653573"/>
                  <a:pt x="2083777" y="650642"/>
                </a:cubicBezTo>
                <a:cubicBezTo>
                  <a:pt x="2252296" y="647711"/>
                  <a:pt x="2521927" y="21992"/>
                  <a:pt x="2751993" y="8803"/>
                </a:cubicBezTo>
                <a:cubicBezTo>
                  <a:pt x="2982059" y="-4386"/>
                  <a:pt x="3300047" y="572976"/>
                  <a:pt x="3464170" y="571511"/>
                </a:cubicBezTo>
                <a:cubicBezTo>
                  <a:pt x="3628293" y="570046"/>
                  <a:pt x="3555023" y="2942"/>
                  <a:pt x="3736731" y="11"/>
                </a:cubicBezTo>
                <a:cubicBezTo>
                  <a:pt x="3918439" y="-2920"/>
                  <a:pt x="4404947" y="537807"/>
                  <a:pt x="4554416" y="553926"/>
                </a:cubicBezTo>
                <a:cubicBezTo>
                  <a:pt x="4703885" y="570045"/>
                  <a:pt x="4542692" y="89399"/>
                  <a:pt x="4633546" y="96726"/>
                </a:cubicBezTo>
                <a:cubicBezTo>
                  <a:pt x="4724400" y="104053"/>
                  <a:pt x="4917831" y="600819"/>
                  <a:pt x="5099539" y="597888"/>
                </a:cubicBezTo>
                <a:cubicBezTo>
                  <a:pt x="5281247" y="594957"/>
                  <a:pt x="5537689" y="68884"/>
                  <a:pt x="5723793" y="79142"/>
                </a:cubicBezTo>
                <a:cubicBezTo>
                  <a:pt x="5909897" y="89400"/>
                  <a:pt x="6068158" y="668226"/>
                  <a:pt x="6216162" y="659434"/>
                </a:cubicBezTo>
                <a:cubicBezTo>
                  <a:pt x="6364166" y="650642"/>
                  <a:pt x="6474070" y="17596"/>
                  <a:pt x="6611816" y="26388"/>
                </a:cubicBezTo>
                <a:cubicBezTo>
                  <a:pt x="6749562" y="35180"/>
                  <a:pt x="6890239" y="710723"/>
                  <a:pt x="7042639" y="712188"/>
                </a:cubicBezTo>
                <a:cubicBezTo>
                  <a:pt x="7195039" y="713653"/>
                  <a:pt x="7420708" y="43972"/>
                  <a:pt x="7526216" y="35180"/>
                </a:cubicBezTo>
                <a:cubicBezTo>
                  <a:pt x="7631724" y="26388"/>
                  <a:pt x="7617070" y="653573"/>
                  <a:pt x="7675685" y="659434"/>
                </a:cubicBezTo>
                <a:cubicBezTo>
                  <a:pt x="7734300" y="665295"/>
                  <a:pt x="7732835" y="67418"/>
                  <a:pt x="7877908" y="70349"/>
                </a:cubicBezTo>
                <a:cubicBezTo>
                  <a:pt x="8022981" y="73280"/>
                  <a:pt x="9381392" y="805972"/>
                  <a:pt x="8546123" y="677018"/>
                </a:cubicBezTo>
              </a:path>
            </a:pathLst>
          </a:cu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1331640" y="2274838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rial" pitchFamily="34" charset="0"/>
              </a:rPr>
              <a:t>JULIUS ZEYER</a:t>
            </a:r>
            <a:endParaRPr lang="cs-CZ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rial" pitchFamily="34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004048" y="335699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Kulířová</a:t>
            </a: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Anna</a:t>
            </a:r>
            <a:endParaRPr lang="cs-CZ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 flipV="1">
            <a:off x="164102" y="6085554"/>
            <a:ext cx="8815796" cy="712190"/>
          </a:xfrm>
          <a:custGeom>
            <a:avLst/>
            <a:gdLst>
              <a:gd name="connsiteX0" fmla="*/ 0 w 8815796"/>
              <a:gd name="connsiteY0" fmla="*/ 518757 h 712190"/>
              <a:gd name="connsiteX1" fmla="*/ 694593 w 8815796"/>
              <a:gd name="connsiteY1" fmla="*/ 61557 h 712190"/>
              <a:gd name="connsiteX2" fmla="*/ 703385 w 8815796"/>
              <a:gd name="connsiteY2" fmla="*/ 527549 h 712190"/>
              <a:gd name="connsiteX3" fmla="*/ 1222131 w 8815796"/>
              <a:gd name="connsiteY3" fmla="*/ 105518 h 712190"/>
              <a:gd name="connsiteX4" fmla="*/ 1318846 w 8815796"/>
              <a:gd name="connsiteY4" fmla="*/ 536342 h 712190"/>
              <a:gd name="connsiteX5" fmla="*/ 1740877 w 8815796"/>
              <a:gd name="connsiteY5" fmla="*/ 26388 h 712190"/>
              <a:gd name="connsiteX6" fmla="*/ 2083777 w 8815796"/>
              <a:gd name="connsiteY6" fmla="*/ 650642 h 712190"/>
              <a:gd name="connsiteX7" fmla="*/ 2751993 w 8815796"/>
              <a:gd name="connsiteY7" fmla="*/ 8803 h 712190"/>
              <a:gd name="connsiteX8" fmla="*/ 3464170 w 8815796"/>
              <a:gd name="connsiteY8" fmla="*/ 571511 h 712190"/>
              <a:gd name="connsiteX9" fmla="*/ 3736731 w 8815796"/>
              <a:gd name="connsiteY9" fmla="*/ 11 h 712190"/>
              <a:gd name="connsiteX10" fmla="*/ 4554416 w 8815796"/>
              <a:gd name="connsiteY10" fmla="*/ 553926 h 712190"/>
              <a:gd name="connsiteX11" fmla="*/ 4633546 w 8815796"/>
              <a:gd name="connsiteY11" fmla="*/ 96726 h 712190"/>
              <a:gd name="connsiteX12" fmla="*/ 5099539 w 8815796"/>
              <a:gd name="connsiteY12" fmla="*/ 597888 h 712190"/>
              <a:gd name="connsiteX13" fmla="*/ 5723793 w 8815796"/>
              <a:gd name="connsiteY13" fmla="*/ 79142 h 712190"/>
              <a:gd name="connsiteX14" fmla="*/ 6216162 w 8815796"/>
              <a:gd name="connsiteY14" fmla="*/ 659434 h 712190"/>
              <a:gd name="connsiteX15" fmla="*/ 6611816 w 8815796"/>
              <a:gd name="connsiteY15" fmla="*/ 26388 h 712190"/>
              <a:gd name="connsiteX16" fmla="*/ 7042639 w 8815796"/>
              <a:gd name="connsiteY16" fmla="*/ 712188 h 712190"/>
              <a:gd name="connsiteX17" fmla="*/ 7526216 w 8815796"/>
              <a:gd name="connsiteY17" fmla="*/ 35180 h 712190"/>
              <a:gd name="connsiteX18" fmla="*/ 7675685 w 8815796"/>
              <a:gd name="connsiteY18" fmla="*/ 659434 h 712190"/>
              <a:gd name="connsiteX19" fmla="*/ 7877908 w 8815796"/>
              <a:gd name="connsiteY19" fmla="*/ 70349 h 712190"/>
              <a:gd name="connsiteX20" fmla="*/ 8546123 w 8815796"/>
              <a:gd name="connsiteY20" fmla="*/ 677018 h 71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15796" h="712190">
                <a:moveTo>
                  <a:pt x="0" y="518757"/>
                </a:moveTo>
                <a:cubicBezTo>
                  <a:pt x="288681" y="289424"/>
                  <a:pt x="577362" y="60092"/>
                  <a:pt x="694593" y="61557"/>
                </a:cubicBezTo>
                <a:cubicBezTo>
                  <a:pt x="811824" y="63022"/>
                  <a:pt x="615462" y="520222"/>
                  <a:pt x="703385" y="527549"/>
                </a:cubicBezTo>
                <a:cubicBezTo>
                  <a:pt x="791308" y="534876"/>
                  <a:pt x="1119554" y="104052"/>
                  <a:pt x="1222131" y="105518"/>
                </a:cubicBezTo>
                <a:cubicBezTo>
                  <a:pt x="1324708" y="106983"/>
                  <a:pt x="1232388" y="549530"/>
                  <a:pt x="1318846" y="536342"/>
                </a:cubicBezTo>
                <a:cubicBezTo>
                  <a:pt x="1405304" y="523154"/>
                  <a:pt x="1613389" y="7338"/>
                  <a:pt x="1740877" y="26388"/>
                </a:cubicBezTo>
                <a:cubicBezTo>
                  <a:pt x="1868365" y="45438"/>
                  <a:pt x="1915258" y="653573"/>
                  <a:pt x="2083777" y="650642"/>
                </a:cubicBezTo>
                <a:cubicBezTo>
                  <a:pt x="2252296" y="647711"/>
                  <a:pt x="2521927" y="21992"/>
                  <a:pt x="2751993" y="8803"/>
                </a:cubicBezTo>
                <a:cubicBezTo>
                  <a:pt x="2982059" y="-4386"/>
                  <a:pt x="3300047" y="572976"/>
                  <a:pt x="3464170" y="571511"/>
                </a:cubicBezTo>
                <a:cubicBezTo>
                  <a:pt x="3628293" y="570046"/>
                  <a:pt x="3555023" y="2942"/>
                  <a:pt x="3736731" y="11"/>
                </a:cubicBezTo>
                <a:cubicBezTo>
                  <a:pt x="3918439" y="-2920"/>
                  <a:pt x="4404947" y="537807"/>
                  <a:pt x="4554416" y="553926"/>
                </a:cubicBezTo>
                <a:cubicBezTo>
                  <a:pt x="4703885" y="570045"/>
                  <a:pt x="4542692" y="89399"/>
                  <a:pt x="4633546" y="96726"/>
                </a:cubicBezTo>
                <a:cubicBezTo>
                  <a:pt x="4724400" y="104053"/>
                  <a:pt x="4917831" y="600819"/>
                  <a:pt x="5099539" y="597888"/>
                </a:cubicBezTo>
                <a:cubicBezTo>
                  <a:pt x="5281247" y="594957"/>
                  <a:pt x="5537689" y="68884"/>
                  <a:pt x="5723793" y="79142"/>
                </a:cubicBezTo>
                <a:cubicBezTo>
                  <a:pt x="5909897" y="89400"/>
                  <a:pt x="6068158" y="668226"/>
                  <a:pt x="6216162" y="659434"/>
                </a:cubicBezTo>
                <a:cubicBezTo>
                  <a:pt x="6364166" y="650642"/>
                  <a:pt x="6474070" y="17596"/>
                  <a:pt x="6611816" y="26388"/>
                </a:cubicBezTo>
                <a:cubicBezTo>
                  <a:pt x="6749562" y="35180"/>
                  <a:pt x="6890239" y="710723"/>
                  <a:pt x="7042639" y="712188"/>
                </a:cubicBezTo>
                <a:cubicBezTo>
                  <a:pt x="7195039" y="713653"/>
                  <a:pt x="7420708" y="43972"/>
                  <a:pt x="7526216" y="35180"/>
                </a:cubicBezTo>
                <a:cubicBezTo>
                  <a:pt x="7631724" y="26388"/>
                  <a:pt x="7617070" y="653573"/>
                  <a:pt x="7675685" y="659434"/>
                </a:cubicBezTo>
                <a:cubicBezTo>
                  <a:pt x="7734300" y="665295"/>
                  <a:pt x="7732835" y="67418"/>
                  <a:pt x="7877908" y="70349"/>
                </a:cubicBezTo>
                <a:cubicBezTo>
                  <a:pt x="8022981" y="73280"/>
                  <a:pt x="9381392" y="805972"/>
                  <a:pt x="8546123" y="677018"/>
                </a:cubicBezTo>
              </a:path>
            </a:pathLst>
          </a:cu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7736" y="404664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Julius Zeyer</a:t>
            </a:r>
            <a:endParaRPr lang="cs-CZ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556792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- Zeyer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born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in Prague on 26.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April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1841</a:t>
            </a:r>
          </a:p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-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a Czech prose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witer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,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poet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and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playwright</a:t>
            </a: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- 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mother's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name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Eleonora and 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father's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name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Jan Zeyer </a:t>
            </a:r>
          </a:p>
          <a:p>
            <a:pPr marL="457200" indent="-45720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father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came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from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French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nobility and 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mother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from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a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Jewish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family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-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He had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seven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siblings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7736" y="404664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Julius Zeyer</a:t>
            </a:r>
            <a:endParaRPr lang="cs-CZ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  <p:sp>
        <p:nvSpPr>
          <p:cNvPr id="3" name="Volný tvar 2"/>
          <p:cNvSpPr/>
          <p:nvPr/>
        </p:nvSpPr>
        <p:spPr>
          <a:xfrm flipV="1">
            <a:off x="164102" y="6085554"/>
            <a:ext cx="8815796" cy="712190"/>
          </a:xfrm>
          <a:custGeom>
            <a:avLst/>
            <a:gdLst>
              <a:gd name="connsiteX0" fmla="*/ 0 w 8815796"/>
              <a:gd name="connsiteY0" fmla="*/ 518757 h 712190"/>
              <a:gd name="connsiteX1" fmla="*/ 694593 w 8815796"/>
              <a:gd name="connsiteY1" fmla="*/ 61557 h 712190"/>
              <a:gd name="connsiteX2" fmla="*/ 703385 w 8815796"/>
              <a:gd name="connsiteY2" fmla="*/ 527549 h 712190"/>
              <a:gd name="connsiteX3" fmla="*/ 1222131 w 8815796"/>
              <a:gd name="connsiteY3" fmla="*/ 105518 h 712190"/>
              <a:gd name="connsiteX4" fmla="*/ 1318846 w 8815796"/>
              <a:gd name="connsiteY4" fmla="*/ 536342 h 712190"/>
              <a:gd name="connsiteX5" fmla="*/ 1740877 w 8815796"/>
              <a:gd name="connsiteY5" fmla="*/ 26388 h 712190"/>
              <a:gd name="connsiteX6" fmla="*/ 2083777 w 8815796"/>
              <a:gd name="connsiteY6" fmla="*/ 650642 h 712190"/>
              <a:gd name="connsiteX7" fmla="*/ 2751993 w 8815796"/>
              <a:gd name="connsiteY7" fmla="*/ 8803 h 712190"/>
              <a:gd name="connsiteX8" fmla="*/ 3464170 w 8815796"/>
              <a:gd name="connsiteY8" fmla="*/ 571511 h 712190"/>
              <a:gd name="connsiteX9" fmla="*/ 3736731 w 8815796"/>
              <a:gd name="connsiteY9" fmla="*/ 11 h 712190"/>
              <a:gd name="connsiteX10" fmla="*/ 4554416 w 8815796"/>
              <a:gd name="connsiteY10" fmla="*/ 553926 h 712190"/>
              <a:gd name="connsiteX11" fmla="*/ 4633546 w 8815796"/>
              <a:gd name="connsiteY11" fmla="*/ 96726 h 712190"/>
              <a:gd name="connsiteX12" fmla="*/ 5099539 w 8815796"/>
              <a:gd name="connsiteY12" fmla="*/ 597888 h 712190"/>
              <a:gd name="connsiteX13" fmla="*/ 5723793 w 8815796"/>
              <a:gd name="connsiteY13" fmla="*/ 79142 h 712190"/>
              <a:gd name="connsiteX14" fmla="*/ 6216162 w 8815796"/>
              <a:gd name="connsiteY14" fmla="*/ 659434 h 712190"/>
              <a:gd name="connsiteX15" fmla="*/ 6611816 w 8815796"/>
              <a:gd name="connsiteY15" fmla="*/ 26388 h 712190"/>
              <a:gd name="connsiteX16" fmla="*/ 7042639 w 8815796"/>
              <a:gd name="connsiteY16" fmla="*/ 712188 h 712190"/>
              <a:gd name="connsiteX17" fmla="*/ 7526216 w 8815796"/>
              <a:gd name="connsiteY17" fmla="*/ 35180 h 712190"/>
              <a:gd name="connsiteX18" fmla="*/ 7675685 w 8815796"/>
              <a:gd name="connsiteY18" fmla="*/ 659434 h 712190"/>
              <a:gd name="connsiteX19" fmla="*/ 7877908 w 8815796"/>
              <a:gd name="connsiteY19" fmla="*/ 70349 h 712190"/>
              <a:gd name="connsiteX20" fmla="*/ 8546123 w 8815796"/>
              <a:gd name="connsiteY20" fmla="*/ 677018 h 71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15796" h="712190">
                <a:moveTo>
                  <a:pt x="0" y="518757"/>
                </a:moveTo>
                <a:cubicBezTo>
                  <a:pt x="288681" y="289424"/>
                  <a:pt x="577362" y="60092"/>
                  <a:pt x="694593" y="61557"/>
                </a:cubicBezTo>
                <a:cubicBezTo>
                  <a:pt x="811824" y="63022"/>
                  <a:pt x="615462" y="520222"/>
                  <a:pt x="703385" y="527549"/>
                </a:cubicBezTo>
                <a:cubicBezTo>
                  <a:pt x="791308" y="534876"/>
                  <a:pt x="1119554" y="104052"/>
                  <a:pt x="1222131" y="105518"/>
                </a:cubicBezTo>
                <a:cubicBezTo>
                  <a:pt x="1324708" y="106983"/>
                  <a:pt x="1232388" y="549530"/>
                  <a:pt x="1318846" y="536342"/>
                </a:cubicBezTo>
                <a:cubicBezTo>
                  <a:pt x="1405304" y="523154"/>
                  <a:pt x="1613389" y="7338"/>
                  <a:pt x="1740877" y="26388"/>
                </a:cubicBezTo>
                <a:cubicBezTo>
                  <a:pt x="1868365" y="45438"/>
                  <a:pt x="1915258" y="653573"/>
                  <a:pt x="2083777" y="650642"/>
                </a:cubicBezTo>
                <a:cubicBezTo>
                  <a:pt x="2252296" y="647711"/>
                  <a:pt x="2521927" y="21992"/>
                  <a:pt x="2751993" y="8803"/>
                </a:cubicBezTo>
                <a:cubicBezTo>
                  <a:pt x="2982059" y="-4386"/>
                  <a:pt x="3300047" y="572976"/>
                  <a:pt x="3464170" y="571511"/>
                </a:cubicBezTo>
                <a:cubicBezTo>
                  <a:pt x="3628293" y="570046"/>
                  <a:pt x="3555023" y="2942"/>
                  <a:pt x="3736731" y="11"/>
                </a:cubicBezTo>
                <a:cubicBezTo>
                  <a:pt x="3918439" y="-2920"/>
                  <a:pt x="4404947" y="537807"/>
                  <a:pt x="4554416" y="553926"/>
                </a:cubicBezTo>
                <a:cubicBezTo>
                  <a:pt x="4703885" y="570045"/>
                  <a:pt x="4542692" y="89399"/>
                  <a:pt x="4633546" y="96726"/>
                </a:cubicBezTo>
                <a:cubicBezTo>
                  <a:pt x="4724400" y="104053"/>
                  <a:pt x="4917831" y="600819"/>
                  <a:pt x="5099539" y="597888"/>
                </a:cubicBezTo>
                <a:cubicBezTo>
                  <a:pt x="5281247" y="594957"/>
                  <a:pt x="5537689" y="68884"/>
                  <a:pt x="5723793" y="79142"/>
                </a:cubicBezTo>
                <a:cubicBezTo>
                  <a:pt x="5909897" y="89400"/>
                  <a:pt x="6068158" y="668226"/>
                  <a:pt x="6216162" y="659434"/>
                </a:cubicBezTo>
                <a:cubicBezTo>
                  <a:pt x="6364166" y="650642"/>
                  <a:pt x="6474070" y="17596"/>
                  <a:pt x="6611816" y="26388"/>
                </a:cubicBezTo>
                <a:cubicBezTo>
                  <a:pt x="6749562" y="35180"/>
                  <a:pt x="6890239" y="710723"/>
                  <a:pt x="7042639" y="712188"/>
                </a:cubicBezTo>
                <a:cubicBezTo>
                  <a:pt x="7195039" y="713653"/>
                  <a:pt x="7420708" y="43972"/>
                  <a:pt x="7526216" y="35180"/>
                </a:cubicBezTo>
                <a:cubicBezTo>
                  <a:pt x="7631724" y="26388"/>
                  <a:pt x="7617070" y="653573"/>
                  <a:pt x="7675685" y="659434"/>
                </a:cubicBezTo>
                <a:cubicBezTo>
                  <a:pt x="7734300" y="665295"/>
                  <a:pt x="7732835" y="67418"/>
                  <a:pt x="7877908" y="70349"/>
                </a:cubicBezTo>
                <a:cubicBezTo>
                  <a:pt x="8022981" y="73280"/>
                  <a:pt x="9381392" y="805972"/>
                  <a:pt x="8546123" y="677018"/>
                </a:cubicBezTo>
              </a:path>
            </a:pathLst>
          </a:cu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8978" y="155679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family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spoke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German</a:t>
            </a: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learned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the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Czech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language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from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nanny</a:t>
            </a: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285750" indent="-285750">
              <a:buFontTx/>
              <a:buChar char="-"/>
            </a:pP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dad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expected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that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Julius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will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take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over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the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family's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factory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, but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decided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to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learn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carpentering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 (truhlářství) 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mbria Math" pitchFamily="18" charset="0"/>
                <a:cs typeface="Aparajita" pitchFamily="34" charset="0"/>
              </a:rPr>
              <a:t>instead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ea typeface="Cambria Math" pitchFamily="18" charset="0"/>
              <a:cs typeface="Aparajita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attempts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to sudy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high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school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and university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were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unsuccessful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57736" y="404664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Julius Zeyer</a:t>
            </a:r>
            <a:endParaRPr lang="cs-CZ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  <p:sp>
        <p:nvSpPr>
          <p:cNvPr id="4" name="Volný tvar 3"/>
          <p:cNvSpPr/>
          <p:nvPr/>
        </p:nvSpPr>
        <p:spPr>
          <a:xfrm flipV="1">
            <a:off x="164102" y="6085554"/>
            <a:ext cx="8815796" cy="712190"/>
          </a:xfrm>
          <a:custGeom>
            <a:avLst/>
            <a:gdLst>
              <a:gd name="connsiteX0" fmla="*/ 0 w 8815796"/>
              <a:gd name="connsiteY0" fmla="*/ 518757 h 712190"/>
              <a:gd name="connsiteX1" fmla="*/ 694593 w 8815796"/>
              <a:gd name="connsiteY1" fmla="*/ 61557 h 712190"/>
              <a:gd name="connsiteX2" fmla="*/ 703385 w 8815796"/>
              <a:gd name="connsiteY2" fmla="*/ 527549 h 712190"/>
              <a:gd name="connsiteX3" fmla="*/ 1222131 w 8815796"/>
              <a:gd name="connsiteY3" fmla="*/ 105518 h 712190"/>
              <a:gd name="connsiteX4" fmla="*/ 1318846 w 8815796"/>
              <a:gd name="connsiteY4" fmla="*/ 536342 h 712190"/>
              <a:gd name="connsiteX5" fmla="*/ 1740877 w 8815796"/>
              <a:gd name="connsiteY5" fmla="*/ 26388 h 712190"/>
              <a:gd name="connsiteX6" fmla="*/ 2083777 w 8815796"/>
              <a:gd name="connsiteY6" fmla="*/ 650642 h 712190"/>
              <a:gd name="connsiteX7" fmla="*/ 2751993 w 8815796"/>
              <a:gd name="connsiteY7" fmla="*/ 8803 h 712190"/>
              <a:gd name="connsiteX8" fmla="*/ 3464170 w 8815796"/>
              <a:gd name="connsiteY8" fmla="*/ 571511 h 712190"/>
              <a:gd name="connsiteX9" fmla="*/ 3736731 w 8815796"/>
              <a:gd name="connsiteY9" fmla="*/ 11 h 712190"/>
              <a:gd name="connsiteX10" fmla="*/ 4554416 w 8815796"/>
              <a:gd name="connsiteY10" fmla="*/ 553926 h 712190"/>
              <a:gd name="connsiteX11" fmla="*/ 4633546 w 8815796"/>
              <a:gd name="connsiteY11" fmla="*/ 96726 h 712190"/>
              <a:gd name="connsiteX12" fmla="*/ 5099539 w 8815796"/>
              <a:gd name="connsiteY12" fmla="*/ 597888 h 712190"/>
              <a:gd name="connsiteX13" fmla="*/ 5723793 w 8815796"/>
              <a:gd name="connsiteY13" fmla="*/ 79142 h 712190"/>
              <a:gd name="connsiteX14" fmla="*/ 6216162 w 8815796"/>
              <a:gd name="connsiteY14" fmla="*/ 659434 h 712190"/>
              <a:gd name="connsiteX15" fmla="*/ 6611816 w 8815796"/>
              <a:gd name="connsiteY15" fmla="*/ 26388 h 712190"/>
              <a:gd name="connsiteX16" fmla="*/ 7042639 w 8815796"/>
              <a:gd name="connsiteY16" fmla="*/ 712188 h 712190"/>
              <a:gd name="connsiteX17" fmla="*/ 7526216 w 8815796"/>
              <a:gd name="connsiteY17" fmla="*/ 35180 h 712190"/>
              <a:gd name="connsiteX18" fmla="*/ 7675685 w 8815796"/>
              <a:gd name="connsiteY18" fmla="*/ 659434 h 712190"/>
              <a:gd name="connsiteX19" fmla="*/ 7877908 w 8815796"/>
              <a:gd name="connsiteY19" fmla="*/ 70349 h 712190"/>
              <a:gd name="connsiteX20" fmla="*/ 8546123 w 8815796"/>
              <a:gd name="connsiteY20" fmla="*/ 677018 h 71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15796" h="712190">
                <a:moveTo>
                  <a:pt x="0" y="518757"/>
                </a:moveTo>
                <a:cubicBezTo>
                  <a:pt x="288681" y="289424"/>
                  <a:pt x="577362" y="60092"/>
                  <a:pt x="694593" y="61557"/>
                </a:cubicBezTo>
                <a:cubicBezTo>
                  <a:pt x="811824" y="63022"/>
                  <a:pt x="615462" y="520222"/>
                  <a:pt x="703385" y="527549"/>
                </a:cubicBezTo>
                <a:cubicBezTo>
                  <a:pt x="791308" y="534876"/>
                  <a:pt x="1119554" y="104052"/>
                  <a:pt x="1222131" y="105518"/>
                </a:cubicBezTo>
                <a:cubicBezTo>
                  <a:pt x="1324708" y="106983"/>
                  <a:pt x="1232388" y="549530"/>
                  <a:pt x="1318846" y="536342"/>
                </a:cubicBezTo>
                <a:cubicBezTo>
                  <a:pt x="1405304" y="523154"/>
                  <a:pt x="1613389" y="7338"/>
                  <a:pt x="1740877" y="26388"/>
                </a:cubicBezTo>
                <a:cubicBezTo>
                  <a:pt x="1868365" y="45438"/>
                  <a:pt x="1915258" y="653573"/>
                  <a:pt x="2083777" y="650642"/>
                </a:cubicBezTo>
                <a:cubicBezTo>
                  <a:pt x="2252296" y="647711"/>
                  <a:pt x="2521927" y="21992"/>
                  <a:pt x="2751993" y="8803"/>
                </a:cubicBezTo>
                <a:cubicBezTo>
                  <a:pt x="2982059" y="-4386"/>
                  <a:pt x="3300047" y="572976"/>
                  <a:pt x="3464170" y="571511"/>
                </a:cubicBezTo>
                <a:cubicBezTo>
                  <a:pt x="3628293" y="570046"/>
                  <a:pt x="3555023" y="2942"/>
                  <a:pt x="3736731" y="11"/>
                </a:cubicBezTo>
                <a:cubicBezTo>
                  <a:pt x="3918439" y="-2920"/>
                  <a:pt x="4404947" y="537807"/>
                  <a:pt x="4554416" y="553926"/>
                </a:cubicBezTo>
                <a:cubicBezTo>
                  <a:pt x="4703885" y="570045"/>
                  <a:pt x="4542692" y="89399"/>
                  <a:pt x="4633546" y="96726"/>
                </a:cubicBezTo>
                <a:cubicBezTo>
                  <a:pt x="4724400" y="104053"/>
                  <a:pt x="4917831" y="600819"/>
                  <a:pt x="5099539" y="597888"/>
                </a:cubicBezTo>
                <a:cubicBezTo>
                  <a:pt x="5281247" y="594957"/>
                  <a:pt x="5537689" y="68884"/>
                  <a:pt x="5723793" y="79142"/>
                </a:cubicBezTo>
                <a:cubicBezTo>
                  <a:pt x="5909897" y="89400"/>
                  <a:pt x="6068158" y="668226"/>
                  <a:pt x="6216162" y="659434"/>
                </a:cubicBezTo>
                <a:cubicBezTo>
                  <a:pt x="6364166" y="650642"/>
                  <a:pt x="6474070" y="17596"/>
                  <a:pt x="6611816" y="26388"/>
                </a:cubicBezTo>
                <a:cubicBezTo>
                  <a:pt x="6749562" y="35180"/>
                  <a:pt x="6890239" y="710723"/>
                  <a:pt x="7042639" y="712188"/>
                </a:cubicBezTo>
                <a:cubicBezTo>
                  <a:pt x="7195039" y="713653"/>
                  <a:pt x="7420708" y="43972"/>
                  <a:pt x="7526216" y="35180"/>
                </a:cubicBezTo>
                <a:cubicBezTo>
                  <a:pt x="7631724" y="26388"/>
                  <a:pt x="7617070" y="653573"/>
                  <a:pt x="7675685" y="659434"/>
                </a:cubicBezTo>
                <a:cubicBezTo>
                  <a:pt x="7734300" y="665295"/>
                  <a:pt x="7732835" y="67418"/>
                  <a:pt x="7877908" y="70349"/>
                </a:cubicBezTo>
                <a:cubicBezTo>
                  <a:pt x="8022981" y="73280"/>
                  <a:pt x="9381392" y="805972"/>
                  <a:pt x="8546123" y="677018"/>
                </a:cubicBezTo>
              </a:path>
            </a:pathLst>
          </a:cu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484784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During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life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often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travelled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in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Europe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and to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Orient</a:t>
            </a:r>
          </a:p>
          <a:p>
            <a:pPr marL="457200" indent="-457200">
              <a:buFontTx/>
              <a:buChar char="-"/>
            </a:pP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After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1877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moved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to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Voďnany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,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where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he had a lot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of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friends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and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where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spen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t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over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decade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with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literary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work</a:t>
            </a: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457200" indent="-457200">
              <a:buFontTx/>
              <a:buChar char="-"/>
            </a:pP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Lumírovec (a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group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of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writers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)</a:t>
            </a: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Apparently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a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homosexual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457200" indent="-457200">
              <a:buFontTx/>
              <a:buChar char="-"/>
            </a:pP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Afrerwards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,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returned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to Prague</a:t>
            </a:r>
          </a:p>
          <a:p>
            <a:pPr marL="457200" indent="-457200">
              <a:buFontTx/>
              <a:buChar char="-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died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in Prague in 1901 (he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59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years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old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)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4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7736" y="404664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Julius Zeyer</a:t>
            </a:r>
            <a:endParaRPr lang="cs-CZ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48478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works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21832" y="1484784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Radús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a Mahulena</a:t>
            </a:r>
          </a:p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Zpěv o pomstě za Igora</a:t>
            </a:r>
          </a:p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Gompači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a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Komurasaki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99" y="1340768"/>
            <a:ext cx="3024336" cy="4652825"/>
          </a:xfrm>
          <a:prstGeom prst="rect">
            <a:avLst/>
          </a:prstGeom>
        </p:spPr>
      </p:pic>
      <p:sp>
        <p:nvSpPr>
          <p:cNvPr id="7" name="Volný tvar 6"/>
          <p:cNvSpPr/>
          <p:nvPr/>
        </p:nvSpPr>
        <p:spPr>
          <a:xfrm flipV="1">
            <a:off x="164102" y="6085554"/>
            <a:ext cx="8815796" cy="712190"/>
          </a:xfrm>
          <a:custGeom>
            <a:avLst/>
            <a:gdLst>
              <a:gd name="connsiteX0" fmla="*/ 0 w 8815796"/>
              <a:gd name="connsiteY0" fmla="*/ 518757 h 712190"/>
              <a:gd name="connsiteX1" fmla="*/ 694593 w 8815796"/>
              <a:gd name="connsiteY1" fmla="*/ 61557 h 712190"/>
              <a:gd name="connsiteX2" fmla="*/ 703385 w 8815796"/>
              <a:gd name="connsiteY2" fmla="*/ 527549 h 712190"/>
              <a:gd name="connsiteX3" fmla="*/ 1222131 w 8815796"/>
              <a:gd name="connsiteY3" fmla="*/ 105518 h 712190"/>
              <a:gd name="connsiteX4" fmla="*/ 1318846 w 8815796"/>
              <a:gd name="connsiteY4" fmla="*/ 536342 h 712190"/>
              <a:gd name="connsiteX5" fmla="*/ 1740877 w 8815796"/>
              <a:gd name="connsiteY5" fmla="*/ 26388 h 712190"/>
              <a:gd name="connsiteX6" fmla="*/ 2083777 w 8815796"/>
              <a:gd name="connsiteY6" fmla="*/ 650642 h 712190"/>
              <a:gd name="connsiteX7" fmla="*/ 2751993 w 8815796"/>
              <a:gd name="connsiteY7" fmla="*/ 8803 h 712190"/>
              <a:gd name="connsiteX8" fmla="*/ 3464170 w 8815796"/>
              <a:gd name="connsiteY8" fmla="*/ 571511 h 712190"/>
              <a:gd name="connsiteX9" fmla="*/ 3736731 w 8815796"/>
              <a:gd name="connsiteY9" fmla="*/ 11 h 712190"/>
              <a:gd name="connsiteX10" fmla="*/ 4554416 w 8815796"/>
              <a:gd name="connsiteY10" fmla="*/ 553926 h 712190"/>
              <a:gd name="connsiteX11" fmla="*/ 4633546 w 8815796"/>
              <a:gd name="connsiteY11" fmla="*/ 96726 h 712190"/>
              <a:gd name="connsiteX12" fmla="*/ 5099539 w 8815796"/>
              <a:gd name="connsiteY12" fmla="*/ 597888 h 712190"/>
              <a:gd name="connsiteX13" fmla="*/ 5723793 w 8815796"/>
              <a:gd name="connsiteY13" fmla="*/ 79142 h 712190"/>
              <a:gd name="connsiteX14" fmla="*/ 6216162 w 8815796"/>
              <a:gd name="connsiteY14" fmla="*/ 659434 h 712190"/>
              <a:gd name="connsiteX15" fmla="*/ 6611816 w 8815796"/>
              <a:gd name="connsiteY15" fmla="*/ 26388 h 712190"/>
              <a:gd name="connsiteX16" fmla="*/ 7042639 w 8815796"/>
              <a:gd name="connsiteY16" fmla="*/ 712188 h 712190"/>
              <a:gd name="connsiteX17" fmla="*/ 7526216 w 8815796"/>
              <a:gd name="connsiteY17" fmla="*/ 35180 h 712190"/>
              <a:gd name="connsiteX18" fmla="*/ 7675685 w 8815796"/>
              <a:gd name="connsiteY18" fmla="*/ 659434 h 712190"/>
              <a:gd name="connsiteX19" fmla="*/ 7877908 w 8815796"/>
              <a:gd name="connsiteY19" fmla="*/ 70349 h 712190"/>
              <a:gd name="connsiteX20" fmla="*/ 8546123 w 8815796"/>
              <a:gd name="connsiteY20" fmla="*/ 677018 h 71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15796" h="712190">
                <a:moveTo>
                  <a:pt x="0" y="518757"/>
                </a:moveTo>
                <a:cubicBezTo>
                  <a:pt x="288681" y="289424"/>
                  <a:pt x="577362" y="60092"/>
                  <a:pt x="694593" y="61557"/>
                </a:cubicBezTo>
                <a:cubicBezTo>
                  <a:pt x="811824" y="63022"/>
                  <a:pt x="615462" y="520222"/>
                  <a:pt x="703385" y="527549"/>
                </a:cubicBezTo>
                <a:cubicBezTo>
                  <a:pt x="791308" y="534876"/>
                  <a:pt x="1119554" y="104052"/>
                  <a:pt x="1222131" y="105518"/>
                </a:cubicBezTo>
                <a:cubicBezTo>
                  <a:pt x="1324708" y="106983"/>
                  <a:pt x="1232388" y="549530"/>
                  <a:pt x="1318846" y="536342"/>
                </a:cubicBezTo>
                <a:cubicBezTo>
                  <a:pt x="1405304" y="523154"/>
                  <a:pt x="1613389" y="7338"/>
                  <a:pt x="1740877" y="26388"/>
                </a:cubicBezTo>
                <a:cubicBezTo>
                  <a:pt x="1868365" y="45438"/>
                  <a:pt x="1915258" y="653573"/>
                  <a:pt x="2083777" y="650642"/>
                </a:cubicBezTo>
                <a:cubicBezTo>
                  <a:pt x="2252296" y="647711"/>
                  <a:pt x="2521927" y="21992"/>
                  <a:pt x="2751993" y="8803"/>
                </a:cubicBezTo>
                <a:cubicBezTo>
                  <a:pt x="2982059" y="-4386"/>
                  <a:pt x="3300047" y="572976"/>
                  <a:pt x="3464170" y="571511"/>
                </a:cubicBezTo>
                <a:cubicBezTo>
                  <a:pt x="3628293" y="570046"/>
                  <a:pt x="3555023" y="2942"/>
                  <a:pt x="3736731" y="11"/>
                </a:cubicBezTo>
                <a:cubicBezTo>
                  <a:pt x="3918439" y="-2920"/>
                  <a:pt x="4404947" y="537807"/>
                  <a:pt x="4554416" y="553926"/>
                </a:cubicBezTo>
                <a:cubicBezTo>
                  <a:pt x="4703885" y="570045"/>
                  <a:pt x="4542692" y="89399"/>
                  <a:pt x="4633546" y="96726"/>
                </a:cubicBezTo>
                <a:cubicBezTo>
                  <a:pt x="4724400" y="104053"/>
                  <a:pt x="4917831" y="600819"/>
                  <a:pt x="5099539" y="597888"/>
                </a:cubicBezTo>
                <a:cubicBezTo>
                  <a:pt x="5281247" y="594957"/>
                  <a:pt x="5537689" y="68884"/>
                  <a:pt x="5723793" y="79142"/>
                </a:cubicBezTo>
                <a:cubicBezTo>
                  <a:pt x="5909897" y="89400"/>
                  <a:pt x="6068158" y="668226"/>
                  <a:pt x="6216162" y="659434"/>
                </a:cubicBezTo>
                <a:cubicBezTo>
                  <a:pt x="6364166" y="650642"/>
                  <a:pt x="6474070" y="17596"/>
                  <a:pt x="6611816" y="26388"/>
                </a:cubicBezTo>
                <a:cubicBezTo>
                  <a:pt x="6749562" y="35180"/>
                  <a:pt x="6890239" y="710723"/>
                  <a:pt x="7042639" y="712188"/>
                </a:cubicBezTo>
                <a:cubicBezTo>
                  <a:pt x="7195039" y="713653"/>
                  <a:pt x="7420708" y="43972"/>
                  <a:pt x="7526216" y="35180"/>
                </a:cubicBezTo>
                <a:cubicBezTo>
                  <a:pt x="7631724" y="26388"/>
                  <a:pt x="7617070" y="653573"/>
                  <a:pt x="7675685" y="659434"/>
                </a:cubicBezTo>
                <a:cubicBezTo>
                  <a:pt x="7734300" y="665295"/>
                  <a:pt x="7732835" y="67418"/>
                  <a:pt x="7877908" y="70349"/>
                </a:cubicBezTo>
                <a:cubicBezTo>
                  <a:pt x="8022981" y="73280"/>
                  <a:pt x="9381392" y="805972"/>
                  <a:pt x="8546123" y="677018"/>
                </a:cubicBezTo>
              </a:path>
            </a:pathLst>
          </a:cu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7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7736" y="404664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Questions</a:t>
            </a:r>
            <a:endParaRPr lang="cs-CZ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916832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In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what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century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born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and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where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Who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was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J. Zeyer?</a:t>
            </a:r>
          </a:p>
          <a:p>
            <a:pPr marL="514350" indent="-514350">
              <a:buAutoNum type="arabicPeriod"/>
            </a:pPr>
            <a:r>
              <a:rPr lang="cs-CZ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W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hat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kind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of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family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did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his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mother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come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from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?</a:t>
            </a: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514350" indent="-514350">
              <a:buAutoNum type="arabicPeriod"/>
            </a:pP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How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many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siblings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did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have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How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did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he 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learn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Czech?</a:t>
            </a:r>
          </a:p>
        </p:txBody>
      </p:sp>
      <p:sp>
        <p:nvSpPr>
          <p:cNvPr id="5" name="Volný tvar 4"/>
          <p:cNvSpPr/>
          <p:nvPr/>
        </p:nvSpPr>
        <p:spPr>
          <a:xfrm flipV="1">
            <a:off x="164102" y="6085554"/>
            <a:ext cx="8815796" cy="712190"/>
          </a:xfrm>
          <a:custGeom>
            <a:avLst/>
            <a:gdLst>
              <a:gd name="connsiteX0" fmla="*/ 0 w 8815796"/>
              <a:gd name="connsiteY0" fmla="*/ 518757 h 712190"/>
              <a:gd name="connsiteX1" fmla="*/ 694593 w 8815796"/>
              <a:gd name="connsiteY1" fmla="*/ 61557 h 712190"/>
              <a:gd name="connsiteX2" fmla="*/ 703385 w 8815796"/>
              <a:gd name="connsiteY2" fmla="*/ 527549 h 712190"/>
              <a:gd name="connsiteX3" fmla="*/ 1222131 w 8815796"/>
              <a:gd name="connsiteY3" fmla="*/ 105518 h 712190"/>
              <a:gd name="connsiteX4" fmla="*/ 1318846 w 8815796"/>
              <a:gd name="connsiteY4" fmla="*/ 536342 h 712190"/>
              <a:gd name="connsiteX5" fmla="*/ 1740877 w 8815796"/>
              <a:gd name="connsiteY5" fmla="*/ 26388 h 712190"/>
              <a:gd name="connsiteX6" fmla="*/ 2083777 w 8815796"/>
              <a:gd name="connsiteY6" fmla="*/ 650642 h 712190"/>
              <a:gd name="connsiteX7" fmla="*/ 2751993 w 8815796"/>
              <a:gd name="connsiteY7" fmla="*/ 8803 h 712190"/>
              <a:gd name="connsiteX8" fmla="*/ 3464170 w 8815796"/>
              <a:gd name="connsiteY8" fmla="*/ 571511 h 712190"/>
              <a:gd name="connsiteX9" fmla="*/ 3736731 w 8815796"/>
              <a:gd name="connsiteY9" fmla="*/ 11 h 712190"/>
              <a:gd name="connsiteX10" fmla="*/ 4554416 w 8815796"/>
              <a:gd name="connsiteY10" fmla="*/ 553926 h 712190"/>
              <a:gd name="connsiteX11" fmla="*/ 4633546 w 8815796"/>
              <a:gd name="connsiteY11" fmla="*/ 96726 h 712190"/>
              <a:gd name="connsiteX12" fmla="*/ 5099539 w 8815796"/>
              <a:gd name="connsiteY12" fmla="*/ 597888 h 712190"/>
              <a:gd name="connsiteX13" fmla="*/ 5723793 w 8815796"/>
              <a:gd name="connsiteY13" fmla="*/ 79142 h 712190"/>
              <a:gd name="connsiteX14" fmla="*/ 6216162 w 8815796"/>
              <a:gd name="connsiteY14" fmla="*/ 659434 h 712190"/>
              <a:gd name="connsiteX15" fmla="*/ 6611816 w 8815796"/>
              <a:gd name="connsiteY15" fmla="*/ 26388 h 712190"/>
              <a:gd name="connsiteX16" fmla="*/ 7042639 w 8815796"/>
              <a:gd name="connsiteY16" fmla="*/ 712188 h 712190"/>
              <a:gd name="connsiteX17" fmla="*/ 7526216 w 8815796"/>
              <a:gd name="connsiteY17" fmla="*/ 35180 h 712190"/>
              <a:gd name="connsiteX18" fmla="*/ 7675685 w 8815796"/>
              <a:gd name="connsiteY18" fmla="*/ 659434 h 712190"/>
              <a:gd name="connsiteX19" fmla="*/ 7877908 w 8815796"/>
              <a:gd name="connsiteY19" fmla="*/ 70349 h 712190"/>
              <a:gd name="connsiteX20" fmla="*/ 8546123 w 8815796"/>
              <a:gd name="connsiteY20" fmla="*/ 677018 h 71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15796" h="712190">
                <a:moveTo>
                  <a:pt x="0" y="518757"/>
                </a:moveTo>
                <a:cubicBezTo>
                  <a:pt x="288681" y="289424"/>
                  <a:pt x="577362" y="60092"/>
                  <a:pt x="694593" y="61557"/>
                </a:cubicBezTo>
                <a:cubicBezTo>
                  <a:pt x="811824" y="63022"/>
                  <a:pt x="615462" y="520222"/>
                  <a:pt x="703385" y="527549"/>
                </a:cubicBezTo>
                <a:cubicBezTo>
                  <a:pt x="791308" y="534876"/>
                  <a:pt x="1119554" y="104052"/>
                  <a:pt x="1222131" y="105518"/>
                </a:cubicBezTo>
                <a:cubicBezTo>
                  <a:pt x="1324708" y="106983"/>
                  <a:pt x="1232388" y="549530"/>
                  <a:pt x="1318846" y="536342"/>
                </a:cubicBezTo>
                <a:cubicBezTo>
                  <a:pt x="1405304" y="523154"/>
                  <a:pt x="1613389" y="7338"/>
                  <a:pt x="1740877" y="26388"/>
                </a:cubicBezTo>
                <a:cubicBezTo>
                  <a:pt x="1868365" y="45438"/>
                  <a:pt x="1915258" y="653573"/>
                  <a:pt x="2083777" y="650642"/>
                </a:cubicBezTo>
                <a:cubicBezTo>
                  <a:pt x="2252296" y="647711"/>
                  <a:pt x="2521927" y="21992"/>
                  <a:pt x="2751993" y="8803"/>
                </a:cubicBezTo>
                <a:cubicBezTo>
                  <a:pt x="2982059" y="-4386"/>
                  <a:pt x="3300047" y="572976"/>
                  <a:pt x="3464170" y="571511"/>
                </a:cubicBezTo>
                <a:cubicBezTo>
                  <a:pt x="3628293" y="570046"/>
                  <a:pt x="3555023" y="2942"/>
                  <a:pt x="3736731" y="11"/>
                </a:cubicBezTo>
                <a:cubicBezTo>
                  <a:pt x="3918439" y="-2920"/>
                  <a:pt x="4404947" y="537807"/>
                  <a:pt x="4554416" y="553926"/>
                </a:cubicBezTo>
                <a:cubicBezTo>
                  <a:pt x="4703885" y="570045"/>
                  <a:pt x="4542692" y="89399"/>
                  <a:pt x="4633546" y="96726"/>
                </a:cubicBezTo>
                <a:cubicBezTo>
                  <a:pt x="4724400" y="104053"/>
                  <a:pt x="4917831" y="600819"/>
                  <a:pt x="5099539" y="597888"/>
                </a:cubicBezTo>
                <a:cubicBezTo>
                  <a:pt x="5281247" y="594957"/>
                  <a:pt x="5537689" y="68884"/>
                  <a:pt x="5723793" y="79142"/>
                </a:cubicBezTo>
                <a:cubicBezTo>
                  <a:pt x="5909897" y="89400"/>
                  <a:pt x="6068158" y="668226"/>
                  <a:pt x="6216162" y="659434"/>
                </a:cubicBezTo>
                <a:cubicBezTo>
                  <a:pt x="6364166" y="650642"/>
                  <a:pt x="6474070" y="17596"/>
                  <a:pt x="6611816" y="26388"/>
                </a:cubicBezTo>
                <a:cubicBezTo>
                  <a:pt x="6749562" y="35180"/>
                  <a:pt x="6890239" y="710723"/>
                  <a:pt x="7042639" y="712188"/>
                </a:cubicBezTo>
                <a:cubicBezTo>
                  <a:pt x="7195039" y="713653"/>
                  <a:pt x="7420708" y="43972"/>
                  <a:pt x="7526216" y="35180"/>
                </a:cubicBezTo>
                <a:cubicBezTo>
                  <a:pt x="7631724" y="26388"/>
                  <a:pt x="7617070" y="653573"/>
                  <a:pt x="7675685" y="659434"/>
                </a:cubicBezTo>
                <a:cubicBezTo>
                  <a:pt x="7734300" y="665295"/>
                  <a:pt x="7732835" y="67418"/>
                  <a:pt x="7877908" y="70349"/>
                </a:cubicBezTo>
                <a:cubicBezTo>
                  <a:pt x="8022981" y="73280"/>
                  <a:pt x="9381392" y="805972"/>
                  <a:pt x="8546123" y="677018"/>
                </a:cubicBezTo>
              </a:path>
            </a:pathLst>
          </a:cu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234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Naruto</dc:creator>
  <cp:lastModifiedBy>Petra</cp:lastModifiedBy>
  <cp:revision>13</cp:revision>
  <dcterms:created xsi:type="dcterms:W3CDTF">2018-11-21T14:50:54Z</dcterms:created>
  <dcterms:modified xsi:type="dcterms:W3CDTF">2018-11-24T08:14:14Z</dcterms:modified>
</cp:coreProperties>
</file>