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02" y="53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0744B50-FC0C-48FA-8B68-965BE17049CA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1117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04D6146-FC8D-46BF-ACC4-8204C819C8E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4450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70000" y="5086440"/>
            <a:ext cx="5229000" cy="410724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4450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70000" y="5086440"/>
            <a:ext cx="5229000" cy="410724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4450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70000" y="5086440"/>
            <a:ext cx="522900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4450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70000" y="5086440"/>
            <a:ext cx="522900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4450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70000" y="5086440"/>
            <a:ext cx="522900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12A059-8BFC-4D2C-B146-F43F50E9193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88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63C5C2-85AB-4EAF-BDE9-3753AE635C3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47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11790D-46A5-4FA0-8CED-DD2284915E2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498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978520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90811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46313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73085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7931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264168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177158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199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B37C9E-C8E7-46EC-BD16-7808DBCBED0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677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58212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5577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1698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F1931B-0F8E-4897-B96B-7E5CF7D6049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31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B41A4F-ECC2-4FD2-A62E-0BBE7D22C74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29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55A0E9-6C35-4780-8FCA-FF20E68CCFD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44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4A9889-6231-47E8-9B34-5048115E25D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44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E356A0-8231-493D-B847-FEBE9257C88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11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BBB2BA-699F-4405-94D6-392368723E9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1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1DE7EF-CF51-4D56-B972-53FF79CBA1D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6C44E01-3C7D-4FF0-9BBB-5DE99B2FB5CF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cs-CZ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480" cy="49370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Obdélník 3"/>
          <p:cNvSpPr/>
          <p:nvPr/>
        </p:nvSpPr>
        <p:spPr>
          <a:xfrm>
            <a:off x="725039" y="7076880"/>
            <a:ext cx="9354959" cy="9648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87919" y="7289279"/>
            <a:ext cx="8092079" cy="9648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hangingPunct="0">
        <a:tabLst/>
        <a:defRPr lang="cs-CZ" sz="2400" b="1" i="1" u="none" strike="noStrike">
          <a:ln>
            <a:noFill/>
          </a:ln>
          <a:solidFill>
            <a:srgbClr val="FF9966"/>
          </a:solidFill>
          <a:latin typeface="Albany" pitchFamily="34"/>
          <a:ea typeface="Arial Unicode MS" pitchFamily="2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cs-CZ" sz="2400" b="0" i="0" u="none" strike="noStrike">
          <a:ln>
            <a:noFill/>
          </a:ln>
          <a:solidFill>
            <a:srgbClr val="E6E6E6"/>
          </a:solidFill>
          <a:latin typeface="Thorndale" pitchFamily="18"/>
          <a:ea typeface="Arial Unicode MS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80" y="467469"/>
            <a:ext cx="4544882" cy="5980108"/>
          </a:xfrm>
          <a:prstGeom prst="rect">
            <a:avLst/>
          </a:prstGeom>
        </p:spPr>
      </p:pic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Andrej Bagar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19832" y="2468379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2400" dirty="0" err="1">
                <a:solidFill>
                  <a:srgbClr val="CCCCCC"/>
                </a:solidFill>
              </a:rPr>
              <a:t>Slovak</a:t>
            </a:r>
            <a:r>
              <a:rPr lang="cs-CZ" sz="2400" dirty="0">
                <a:solidFill>
                  <a:srgbClr val="CCCCCC"/>
                </a:solidFill>
              </a:rPr>
              <a:t> </a:t>
            </a:r>
            <a:r>
              <a:rPr lang="cs-CZ" sz="2400" dirty="0" err="1">
                <a:solidFill>
                  <a:srgbClr val="CCCCCC"/>
                </a:solidFill>
              </a:rPr>
              <a:t>actor</a:t>
            </a:r>
            <a:r>
              <a:rPr lang="cs-CZ" sz="2400" dirty="0">
                <a:solidFill>
                  <a:srgbClr val="CCCCCC"/>
                </a:solidFill>
              </a:rPr>
              <a:t> </a:t>
            </a:r>
            <a:r>
              <a:rPr lang="cs-CZ" sz="2400" dirty="0" err="1">
                <a:solidFill>
                  <a:srgbClr val="CCCCCC"/>
                </a:solidFill>
              </a:rPr>
              <a:t>director</a:t>
            </a:r>
            <a:r>
              <a:rPr lang="cs-CZ" sz="2400" dirty="0">
                <a:solidFill>
                  <a:srgbClr val="CCCCCC"/>
                </a:solidFill>
              </a:rPr>
              <a:t> </a:t>
            </a:r>
            <a:r>
              <a:rPr lang="cs-CZ" sz="2400" dirty="0" err="1">
                <a:solidFill>
                  <a:srgbClr val="CCCCCC"/>
                </a:solidFill>
              </a:rPr>
              <a:t>pedagogue</a:t>
            </a:r>
            <a:endParaRPr lang="cs-CZ" sz="2400" dirty="0">
              <a:solidFill>
                <a:srgbClr val="CCCCCC"/>
              </a:solidFill>
            </a:endParaRPr>
          </a:p>
          <a:p>
            <a:pPr lvl="0" algn="ctr"/>
            <a:r>
              <a:rPr lang="cs-CZ" sz="2400" dirty="0">
                <a:solidFill>
                  <a:srgbClr val="CCCCCC"/>
                </a:solidFill>
              </a:rPr>
              <a:t>Born in  29.10.1900, </a:t>
            </a:r>
            <a:r>
              <a:rPr lang="cs-CZ" sz="2400" dirty="0" err="1">
                <a:solidFill>
                  <a:srgbClr val="CCCCCC"/>
                </a:solidFill>
              </a:rPr>
              <a:t>Trenčianske</a:t>
            </a:r>
            <a:r>
              <a:rPr lang="cs-CZ" sz="2400" dirty="0">
                <a:solidFill>
                  <a:srgbClr val="CCCCCC"/>
                </a:solidFill>
              </a:rPr>
              <a:t> Teplice</a:t>
            </a:r>
          </a:p>
          <a:p>
            <a:pPr lvl="0" algn="ctr"/>
            <a:r>
              <a:rPr lang="cs-CZ" sz="2400" dirty="0">
                <a:solidFill>
                  <a:srgbClr val="CCCCCC"/>
                </a:solidFill>
              </a:rPr>
              <a:t> † 31. </a:t>
            </a:r>
            <a:r>
              <a:rPr lang="cs-CZ" sz="2400" dirty="0" err="1">
                <a:solidFill>
                  <a:srgbClr val="CCCCCC"/>
                </a:solidFill>
              </a:rPr>
              <a:t>júl</a:t>
            </a:r>
            <a:r>
              <a:rPr lang="cs-CZ" sz="2400" dirty="0">
                <a:solidFill>
                  <a:srgbClr val="CCCCCC"/>
                </a:solidFill>
              </a:rPr>
              <a:t> 1966, Bratislava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764266" y="557934"/>
            <a:ext cx="8607960" cy="1107996"/>
          </a:xfrm>
        </p:spPr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dirty="0">
                <a:solidFill>
                  <a:srgbClr val="CCCCCC"/>
                </a:solidFill>
              </a:rPr>
              <a:t>He is</a:t>
            </a:r>
            <a:r>
              <a:rPr lang="en-GB" dirty="0">
                <a:solidFill>
                  <a:srgbClr val="CCCCCC"/>
                </a:solidFill>
              </a:rPr>
              <a:t> not</a:t>
            </a:r>
            <a:r>
              <a:rPr lang="cs-CZ" dirty="0">
                <a:solidFill>
                  <a:srgbClr val="CCCCCC"/>
                </a:solidFill>
              </a:rPr>
              <a:t> from Nitra, but everybody from Nitra knows him.</a:t>
            </a:r>
          </a:p>
          <a:p>
            <a:pPr marL="0" lvl="0" indent="0" algn="ctr">
              <a:buNone/>
            </a:pPr>
            <a:r>
              <a:rPr lang="en-GB" dirty="0">
                <a:solidFill>
                  <a:srgbClr val="CCCCCC"/>
                </a:solidFill>
              </a:rPr>
              <a:t>A </a:t>
            </a:r>
            <a:r>
              <a:rPr lang="cs-CZ" dirty="0">
                <a:solidFill>
                  <a:srgbClr val="CCCCCC"/>
                </a:solidFill>
              </a:rPr>
              <a:t>town square and theatre</a:t>
            </a:r>
            <a:r>
              <a:rPr lang="en-GB" dirty="0">
                <a:solidFill>
                  <a:srgbClr val="CCCCCC"/>
                </a:solidFill>
              </a:rPr>
              <a:t> are named after him.</a:t>
            </a:r>
            <a:endParaRPr lang="cs-CZ" dirty="0">
              <a:solidFill>
                <a:srgbClr val="CCCCCC"/>
              </a:solidFill>
            </a:endParaRPr>
          </a:p>
          <a:p>
            <a:pPr marL="0" lvl="0" indent="0" algn="ctr">
              <a:buNone/>
            </a:pPr>
            <a:endParaRPr lang="cs-CZ" dirty="0">
              <a:solidFill>
                <a:srgbClr val="CCCCCC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56" y="1475581"/>
            <a:ext cx="8640960" cy="52025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7960" cy="6617519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dirty="0">
                <a:solidFill>
                  <a:srgbClr val="CCCCCC"/>
                </a:solidFill>
              </a:rPr>
              <a:t>When he was 12 years old so in 1914</a:t>
            </a:r>
            <a:r>
              <a:rPr lang="en-GB" dirty="0">
                <a:solidFill>
                  <a:srgbClr val="CCCCCC"/>
                </a:solidFill>
              </a:rPr>
              <a:t>,</a:t>
            </a:r>
            <a:r>
              <a:rPr lang="cs-CZ" dirty="0">
                <a:solidFill>
                  <a:srgbClr val="CCCCCC"/>
                </a:solidFill>
              </a:rPr>
              <a:t> he went to  study </a:t>
            </a:r>
            <a:r>
              <a:rPr lang="en-GB" dirty="0">
                <a:solidFill>
                  <a:srgbClr val="CCCCCC"/>
                </a:solidFill>
              </a:rPr>
              <a:t>decorating </a:t>
            </a:r>
            <a:r>
              <a:rPr lang="cs-CZ" dirty="0">
                <a:solidFill>
                  <a:srgbClr val="CCCCCC"/>
                </a:solidFill>
              </a:rPr>
              <a:t>in Vien</a:t>
            </a:r>
            <a:r>
              <a:rPr lang="en-GB" dirty="0" err="1">
                <a:solidFill>
                  <a:srgbClr val="CCCCCC"/>
                </a:solidFill>
              </a:rPr>
              <a:t>na</a:t>
            </a:r>
            <a:r>
              <a:rPr lang="cs-CZ" dirty="0">
                <a:solidFill>
                  <a:srgbClr val="CCCCCC"/>
                </a:solidFill>
              </a:rPr>
              <a:t> but at the same time he studied on artistic industrial school. From 1922 he studied acting in Pra</a:t>
            </a:r>
            <a:r>
              <a:rPr lang="en-GB" dirty="0" err="1">
                <a:solidFill>
                  <a:srgbClr val="CCCCCC"/>
                </a:solidFill>
              </a:rPr>
              <a:t>gue</a:t>
            </a:r>
            <a:r>
              <a:rPr lang="cs-CZ" dirty="0">
                <a:solidFill>
                  <a:srgbClr val="CCCCCC"/>
                </a:solidFill>
              </a:rPr>
              <a:t>. Garden was his frst  bigge</a:t>
            </a:r>
            <a:r>
              <a:rPr lang="en-GB" dirty="0">
                <a:solidFill>
                  <a:srgbClr val="CCCCCC"/>
                </a:solidFill>
              </a:rPr>
              <a:t>r</a:t>
            </a:r>
            <a:r>
              <a:rPr lang="cs-CZ" dirty="0">
                <a:solidFill>
                  <a:srgbClr val="CCCCCC"/>
                </a:solidFill>
              </a:rPr>
              <a:t> role, </a:t>
            </a:r>
            <a:r>
              <a:rPr lang="en-GB" dirty="0">
                <a:solidFill>
                  <a:srgbClr val="CCCCCC"/>
                </a:solidFill>
              </a:rPr>
              <a:t>which</a:t>
            </a:r>
            <a:r>
              <a:rPr lang="cs-CZ" dirty="0">
                <a:solidFill>
                  <a:srgbClr val="CCCCCC"/>
                </a:solidFill>
              </a:rPr>
              <a:t> change</a:t>
            </a:r>
            <a:r>
              <a:rPr lang="en-GB" dirty="0">
                <a:solidFill>
                  <a:srgbClr val="CCCCCC"/>
                </a:solidFill>
              </a:rPr>
              <a:t>d</a:t>
            </a:r>
            <a:r>
              <a:rPr lang="cs-CZ" dirty="0">
                <a:solidFill>
                  <a:srgbClr val="CCCCCC"/>
                </a:solidFill>
              </a:rPr>
              <a:t> his life.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7960" cy="6617519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dirty="0">
                <a:solidFill>
                  <a:srgbClr val="CCCCCC"/>
                </a:solidFill>
              </a:rPr>
              <a:t>He played in theatres in Košice, Pardubice and in SND. </a:t>
            </a:r>
            <a:br>
              <a:rPr lang="cs-CZ" dirty="0">
                <a:solidFill>
                  <a:srgbClr val="CCCCCC"/>
                </a:solidFill>
              </a:rPr>
            </a:br>
            <a:r>
              <a:rPr lang="cs-CZ" dirty="0">
                <a:solidFill>
                  <a:srgbClr val="CCCCCC"/>
                </a:solidFill>
              </a:rPr>
              <a:t>He played in films too.</a:t>
            </a:r>
          </a:p>
          <a:p>
            <a:pPr marL="0" lvl="0" indent="0" algn="ctr">
              <a:buNone/>
            </a:pPr>
            <a:r>
              <a:rPr lang="cs-CZ" dirty="0">
                <a:solidFill>
                  <a:srgbClr val="CCCCCC"/>
                </a:solidFill>
              </a:rPr>
              <a:t>Andrej founded</a:t>
            </a:r>
            <a:r>
              <a:rPr lang="en-GB" dirty="0">
                <a:solidFill>
                  <a:srgbClr val="CCCCCC"/>
                </a:solidFill>
              </a:rPr>
              <a:t> and led</a:t>
            </a:r>
            <a:r>
              <a:rPr lang="cs-CZ" dirty="0">
                <a:solidFill>
                  <a:srgbClr val="CCCCCC"/>
                </a:solidFill>
              </a:rPr>
              <a:t> </a:t>
            </a:r>
            <a:r>
              <a:rPr lang="en-GB" dirty="0">
                <a:solidFill>
                  <a:srgbClr val="CCCCCC"/>
                </a:solidFill>
              </a:rPr>
              <a:t>the F</a:t>
            </a:r>
            <a:r>
              <a:rPr lang="cs-CZ" dirty="0">
                <a:solidFill>
                  <a:srgbClr val="CCCCCC"/>
                </a:solidFill>
              </a:rPr>
              <a:t>ront </a:t>
            </a:r>
            <a:r>
              <a:rPr lang="en-GB" dirty="0">
                <a:solidFill>
                  <a:srgbClr val="CCCCCC"/>
                </a:solidFill>
              </a:rPr>
              <a:t>T</a:t>
            </a:r>
            <a:r>
              <a:rPr lang="cs-CZ" dirty="0">
                <a:solidFill>
                  <a:srgbClr val="CCCCCC"/>
                </a:solidFill>
              </a:rPr>
              <a:t>heatre</a:t>
            </a:r>
            <a:r>
              <a:rPr lang="en-GB" dirty="0">
                <a:solidFill>
                  <a:srgbClr val="CCCCCC"/>
                </a:solidFill>
              </a:rPr>
              <a:t>.</a:t>
            </a:r>
            <a:endParaRPr lang="cs-CZ" dirty="0">
              <a:solidFill>
                <a:srgbClr val="CCCCCC"/>
              </a:solidFill>
            </a:endParaRPr>
          </a:p>
          <a:p>
            <a:pPr marL="0" lvl="0" indent="0" algn="ctr">
              <a:buNone/>
            </a:pPr>
            <a:r>
              <a:rPr lang="cs-CZ" dirty="0">
                <a:solidFill>
                  <a:srgbClr val="CCCCCC"/>
                </a:solidFill>
              </a:rPr>
              <a:t>In 1939-40 he was inprisoned for his antifascist activities. After he worked </a:t>
            </a:r>
            <a:r>
              <a:rPr lang="en-GB" dirty="0">
                <a:solidFill>
                  <a:srgbClr val="CCCCCC"/>
                </a:solidFill>
              </a:rPr>
              <a:t>as a d</a:t>
            </a:r>
            <a:r>
              <a:rPr lang="cs-CZ" dirty="0">
                <a:solidFill>
                  <a:srgbClr val="CCCCCC"/>
                </a:solidFill>
              </a:rPr>
              <a:t>irector of Bratislava radio </a:t>
            </a:r>
            <a:r>
              <a:rPr lang="en-GB" dirty="0">
                <a:solidFill>
                  <a:srgbClr val="CCCCCC"/>
                </a:solidFill>
              </a:rPr>
              <a:t>under </a:t>
            </a:r>
            <a:r>
              <a:rPr lang="cs-CZ" dirty="0">
                <a:solidFill>
                  <a:srgbClr val="CCCCCC"/>
                </a:solidFill>
              </a:rPr>
              <a:t>name Ján Minárik.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7960" cy="6617519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n-GB" dirty="0">
                <a:solidFill>
                  <a:srgbClr val="CCCCCC"/>
                </a:solidFill>
              </a:rPr>
              <a:t>H</a:t>
            </a:r>
            <a:r>
              <a:rPr lang="cs-CZ" dirty="0">
                <a:solidFill>
                  <a:srgbClr val="CCCCCC"/>
                </a:solidFill>
              </a:rPr>
              <a:t>e was a minister od Slovak republic</a:t>
            </a:r>
            <a:r>
              <a:rPr lang="en-GB" dirty="0">
                <a:solidFill>
                  <a:srgbClr val="CCCCCC"/>
                </a:solidFill>
              </a:rPr>
              <a:t> for a number of years</a:t>
            </a:r>
            <a:r>
              <a:rPr lang="cs-CZ" dirty="0">
                <a:solidFill>
                  <a:srgbClr val="CCCCCC"/>
                </a:solidFill>
              </a:rPr>
              <a:t>. </a:t>
            </a:r>
            <a:br>
              <a:rPr lang="cs-CZ" dirty="0">
                <a:solidFill>
                  <a:srgbClr val="CCCCCC"/>
                </a:solidFill>
              </a:rPr>
            </a:br>
            <a:r>
              <a:rPr lang="en-GB" dirty="0">
                <a:solidFill>
                  <a:srgbClr val="CCCCCC"/>
                </a:solidFill>
              </a:rPr>
              <a:t>He was rewarded a number of prizes for his work, e.g. </a:t>
            </a:r>
            <a:r>
              <a:rPr lang="cs-CZ" dirty="0">
                <a:solidFill>
                  <a:srgbClr val="CCCCCC"/>
                </a:solidFill>
              </a:rPr>
              <a:t>Czechoslovak War Cross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dzi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darkblu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122</Words>
  <Application>Microsoft Office PowerPoint</Application>
  <PresentationFormat>Custom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Microsoft YaHei</vt:lpstr>
      <vt:lpstr>Albany</vt:lpstr>
      <vt:lpstr>Arial</vt:lpstr>
      <vt:lpstr>Arial Unicode MS</vt:lpstr>
      <vt:lpstr>Calibri</vt:lpstr>
      <vt:lpstr>Lucida Sans</vt:lpstr>
      <vt:lpstr>StarSymbol</vt:lpstr>
      <vt:lpstr>Tahoma</vt:lpstr>
      <vt:lpstr>Thorndale</vt:lpstr>
      <vt:lpstr>Times New Roman</vt:lpstr>
      <vt:lpstr>Východzie</vt:lpstr>
      <vt:lpstr>lyt-darkblue</vt:lpstr>
      <vt:lpstr>Andrej Bagar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Andrej Bagar</dc:title>
  <dc:creator>Daniel Vlčák</dc:creator>
  <cp:lastModifiedBy>Naďa Brathová</cp:lastModifiedBy>
  <cp:revision>7</cp:revision>
  <dcterms:created xsi:type="dcterms:W3CDTF">2018-11-16T09:45:02Z</dcterms:created>
  <dcterms:modified xsi:type="dcterms:W3CDTF">2018-11-18T10:30:29Z</dcterms:modified>
</cp:coreProperties>
</file>