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62" r:id="rId6"/>
    <p:sldId id="264" r:id="rId7"/>
    <p:sldId id="258" r:id="rId8"/>
    <p:sldId id="263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6C1CB-2EEA-422C-8755-173E9C4DA118}" v="13" dt="2021-02-01T07:23:01.076"/>
    <p1510:client id="{139AD413-3910-4A26-AD52-49180B15FAEE}" v="317" dt="2021-01-29T12:45:06.298"/>
    <p1510:client id="{6C15BC1E-25C6-4C32-8BB6-C1D335BCBA83}" v="158" dt="2021-01-29T14:06:29.422"/>
    <p1510:client id="{9DCC04B8-4E69-862E-A36A-A39DF6959C76}" v="39" dt="2021-02-01T08:15:47.179"/>
    <p1510:client id="{A62BFB17-292B-435E-9603-9CBCB6881276}" v="35" dt="2021-02-01T07:43:26.231"/>
    <p1510:client id="{E19DFC2B-C216-4B56-9D0F-CB00CB2C79E8}" v="115" dt="2021-02-01T07:50:28.008"/>
    <p1510:client id="{E504549B-0197-FFF1-24A6-71112E932234}" v="657" dt="2021-01-29T12:35:56.677"/>
    <p1510:client id="{FF837EE2-1AA0-4DFD-A009-30C97936A76C}" v="1" dt="2021-01-29T12:15:15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178CE5-90AB-45DB-8711-88835262DF31}" type="doc">
      <dgm:prSet loTypeId="urn:microsoft.com/office/officeart/2005/8/layout/hProcess11" loCatId="process" qsTypeId="urn:microsoft.com/office/officeart/2005/8/quickstyle/simple1" qsCatId="simple" csTypeId="urn:microsoft.com/office/officeart/2005/8/colors/accent3_2" csCatId="accent3" phldr="1"/>
      <dgm:spPr/>
    </dgm:pt>
    <dgm:pt modelId="{CEA8D287-8EF1-4910-9526-8364878C7E61}">
      <dgm:prSet phldrT="[Tekst]" phldr="0"/>
      <dgm:spPr/>
      <dgm:t>
        <a:bodyPr/>
        <a:lstStyle/>
        <a:p>
          <a:pPr rtl="0"/>
          <a:r>
            <a:rPr lang="nb-NO" err="1">
              <a:latin typeface="Gill Sans MT" panose="020B0502020104020203"/>
            </a:rPr>
            <a:t>Oct</a:t>
          </a:r>
          <a:r>
            <a:rPr lang="nb-NO">
              <a:latin typeface="Gill Sans MT" panose="020B0502020104020203"/>
            </a:rPr>
            <a:t> 2020Pre planning</a:t>
          </a:r>
          <a:endParaRPr lang="nb-NO"/>
        </a:p>
      </dgm:t>
    </dgm:pt>
    <dgm:pt modelId="{5472A67E-E85E-4D1B-BD1E-BEBE8F9C514E}" type="parTrans" cxnId="{0391EDDA-756B-4663-AD9D-61F76791FACB}">
      <dgm:prSet/>
      <dgm:spPr/>
    </dgm:pt>
    <dgm:pt modelId="{3773EECF-F83E-4364-9C2F-D09899DF5F13}" type="sibTrans" cxnId="{0391EDDA-756B-4663-AD9D-61F76791FACB}">
      <dgm:prSet/>
      <dgm:spPr/>
    </dgm:pt>
    <dgm:pt modelId="{060118A8-77E5-434A-B821-DFB4984293D0}">
      <dgm:prSet phldrT="[Tekst]" phldr="0"/>
      <dgm:spPr/>
      <dgm:t>
        <a:bodyPr/>
        <a:lstStyle/>
        <a:p>
          <a:pPr rtl="0"/>
          <a:r>
            <a:rPr lang="nb-NO">
              <a:latin typeface="Gill Sans MT" panose="020B0502020104020203"/>
            </a:rPr>
            <a:t>6 nov 2020 Coding start</a:t>
          </a:r>
          <a:endParaRPr lang="nb-NO"/>
        </a:p>
      </dgm:t>
    </dgm:pt>
    <dgm:pt modelId="{3E861BB7-35AD-464B-99CE-09FC280C4DDF}" type="parTrans" cxnId="{52627BBB-29CA-4F11-B6A2-B7A66CCD73F8}">
      <dgm:prSet/>
      <dgm:spPr/>
    </dgm:pt>
    <dgm:pt modelId="{4E496560-5291-49F2-801D-A69305CDF674}" type="sibTrans" cxnId="{52627BBB-29CA-4F11-B6A2-B7A66CCD73F8}">
      <dgm:prSet/>
      <dgm:spPr/>
    </dgm:pt>
    <dgm:pt modelId="{2BE214F1-F4F3-42B3-AE8F-37E8F6DAD629}">
      <dgm:prSet phldrT="[Tekst]" phldr="0"/>
      <dgm:spPr/>
      <dgm:t>
        <a:bodyPr/>
        <a:lstStyle/>
        <a:p>
          <a:pPr rtl="0"/>
          <a:r>
            <a:rPr lang="nb-NO">
              <a:latin typeface="Gill Sans MT" panose="020B0502020104020203"/>
            </a:rPr>
            <a:t>18 </a:t>
          </a:r>
          <a:r>
            <a:rPr lang="nb-NO" err="1">
              <a:latin typeface="Gill Sans MT" panose="020B0502020104020203"/>
            </a:rPr>
            <a:t>dec</a:t>
          </a:r>
          <a:r>
            <a:rPr lang="nb-NO">
              <a:latin typeface="Gill Sans MT" panose="020B0502020104020203"/>
            </a:rPr>
            <a:t> 2020 </a:t>
          </a:r>
          <a:r>
            <a:rPr lang="nb-NO" err="1">
              <a:latin typeface="Gill Sans MT" panose="020B0502020104020203"/>
            </a:rPr>
            <a:t>Coding</a:t>
          </a:r>
          <a:r>
            <a:rPr lang="nb-NO">
              <a:latin typeface="Gill Sans MT" panose="020B0502020104020203"/>
            </a:rPr>
            <a:t> end</a:t>
          </a:r>
          <a:endParaRPr lang="nb-NO"/>
        </a:p>
      </dgm:t>
    </dgm:pt>
    <dgm:pt modelId="{2EA910DA-AD80-4834-9E98-097F4524A971}" type="parTrans" cxnId="{0956D584-1BAA-48E1-8557-6661E1D839C7}">
      <dgm:prSet/>
      <dgm:spPr/>
    </dgm:pt>
    <dgm:pt modelId="{7CF035AC-9198-446D-B41F-204059B97E4E}" type="sibTrans" cxnId="{0956D584-1BAA-48E1-8557-6661E1D839C7}">
      <dgm:prSet/>
      <dgm:spPr/>
    </dgm:pt>
    <dgm:pt modelId="{D987F385-422A-4E5A-B1C4-AADF9F94CFEF}">
      <dgm:prSet phldr="0"/>
      <dgm:spPr/>
      <dgm:t>
        <a:bodyPr/>
        <a:lstStyle/>
        <a:p>
          <a:pPr rtl="0"/>
          <a:r>
            <a:rPr lang="nb-NO">
              <a:latin typeface="Gill Sans MT" panose="020B0502020104020203"/>
            </a:rPr>
            <a:t>6 jan 2021 </a:t>
          </a:r>
          <a:r>
            <a:rPr lang="nb-NO" err="1">
              <a:latin typeface="Gill Sans MT" panose="020B0502020104020203"/>
            </a:rPr>
            <a:t>Mechanical</a:t>
          </a:r>
          <a:r>
            <a:rPr lang="nb-NO">
              <a:latin typeface="Gill Sans MT" panose="020B0502020104020203"/>
            </a:rPr>
            <a:t> design</a:t>
          </a:r>
        </a:p>
      </dgm:t>
    </dgm:pt>
    <dgm:pt modelId="{443F2D3E-2119-4C2C-9815-73C0D5647739}" type="parTrans" cxnId="{F9A015C6-0048-4959-A832-0CF00344A8D3}">
      <dgm:prSet/>
      <dgm:spPr/>
    </dgm:pt>
    <dgm:pt modelId="{074A2477-E682-48B8-8F39-33617D149257}" type="sibTrans" cxnId="{F9A015C6-0048-4959-A832-0CF00344A8D3}">
      <dgm:prSet/>
      <dgm:spPr/>
    </dgm:pt>
    <dgm:pt modelId="{53291CBC-E212-4804-9457-BB3F8A2156B2}">
      <dgm:prSet phldr="0"/>
      <dgm:spPr/>
      <dgm:t>
        <a:bodyPr/>
        <a:lstStyle/>
        <a:p>
          <a:pPr rtl="0"/>
          <a:r>
            <a:rPr lang="nb-NO">
              <a:latin typeface="Gill Sans MT" panose="020B0502020104020203"/>
            </a:rPr>
            <a:t>20 jan 2021 Assembly and testing</a:t>
          </a:r>
        </a:p>
      </dgm:t>
    </dgm:pt>
    <dgm:pt modelId="{6AD31EC1-9442-436F-AB24-3AD2937F7187}" type="parTrans" cxnId="{9FC2DBAF-0F5C-472D-954B-DF3483212773}">
      <dgm:prSet/>
      <dgm:spPr/>
    </dgm:pt>
    <dgm:pt modelId="{40072D92-1C64-498E-8132-66D3B6BF4337}" type="sibTrans" cxnId="{9FC2DBAF-0F5C-472D-954B-DF3483212773}">
      <dgm:prSet/>
      <dgm:spPr/>
    </dgm:pt>
    <dgm:pt modelId="{BCFC48CC-3B58-4A42-BC43-D0AAA8D4863B}">
      <dgm:prSet phldr="0"/>
      <dgm:spPr/>
      <dgm:t>
        <a:bodyPr/>
        <a:lstStyle/>
        <a:p>
          <a:pPr rtl="0"/>
          <a:r>
            <a:rPr lang="nb-NO">
              <a:latin typeface="Gill Sans MT" panose="020B0502020104020203"/>
            </a:rPr>
            <a:t>29 jan 2021 final testing</a:t>
          </a:r>
        </a:p>
      </dgm:t>
    </dgm:pt>
    <dgm:pt modelId="{4CBA82E6-7569-4DEB-99AA-CC83CBCDBEC0}" type="parTrans" cxnId="{930679D1-8F7D-4C67-8ACF-CE1611CE6862}">
      <dgm:prSet/>
      <dgm:spPr/>
    </dgm:pt>
    <dgm:pt modelId="{A0B8E06A-2CE2-4547-AA86-EABCEF1BF44B}" type="sibTrans" cxnId="{930679D1-8F7D-4C67-8ACF-CE1611CE6862}">
      <dgm:prSet/>
      <dgm:spPr/>
    </dgm:pt>
    <dgm:pt modelId="{2C807A4E-47CC-45CF-9934-9905D66E803C}" type="pres">
      <dgm:prSet presAssocID="{F5178CE5-90AB-45DB-8711-88835262DF31}" presName="Name0" presStyleCnt="0">
        <dgm:presLayoutVars>
          <dgm:dir/>
          <dgm:resizeHandles val="exact"/>
        </dgm:presLayoutVars>
      </dgm:prSet>
      <dgm:spPr/>
    </dgm:pt>
    <dgm:pt modelId="{3D84DB6B-4F2E-4020-993A-F403690B25C8}" type="pres">
      <dgm:prSet presAssocID="{F5178CE5-90AB-45DB-8711-88835262DF31}" presName="arrow" presStyleLbl="bgShp" presStyleIdx="0" presStyleCnt="1"/>
      <dgm:spPr/>
    </dgm:pt>
    <dgm:pt modelId="{34D91ECB-AB4E-46DD-938B-872314E954C2}" type="pres">
      <dgm:prSet presAssocID="{F5178CE5-90AB-45DB-8711-88835262DF31}" presName="points" presStyleCnt="0"/>
      <dgm:spPr/>
    </dgm:pt>
    <dgm:pt modelId="{19B880B3-FC57-4CA4-BFA8-7064B5808D38}" type="pres">
      <dgm:prSet presAssocID="{CEA8D287-8EF1-4910-9526-8364878C7E61}" presName="compositeA" presStyleCnt="0"/>
      <dgm:spPr/>
    </dgm:pt>
    <dgm:pt modelId="{5E4CCF68-B990-4171-A19D-3CC9BAF46CA1}" type="pres">
      <dgm:prSet presAssocID="{CEA8D287-8EF1-4910-9526-8364878C7E61}" presName="textA" presStyleLbl="revTx" presStyleIdx="0" presStyleCnt="6">
        <dgm:presLayoutVars>
          <dgm:bulletEnabled val="1"/>
        </dgm:presLayoutVars>
      </dgm:prSet>
      <dgm:spPr/>
    </dgm:pt>
    <dgm:pt modelId="{82E8F600-D5A9-4B71-B946-590BD0C62643}" type="pres">
      <dgm:prSet presAssocID="{CEA8D287-8EF1-4910-9526-8364878C7E61}" presName="circleA" presStyleLbl="node1" presStyleIdx="0" presStyleCnt="6"/>
      <dgm:spPr/>
    </dgm:pt>
    <dgm:pt modelId="{51A03467-05A6-4B4E-85FE-54C758A70B45}" type="pres">
      <dgm:prSet presAssocID="{CEA8D287-8EF1-4910-9526-8364878C7E61}" presName="spaceA" presStyleCnt="0"/>
      <dgm:spPr/>
    </dgm:pt>
    <dgm:pt modelId="{8A3DEED0-4E9A-4E1B-911C-F50ADF9F2B5C}" type="pres">
      <dgm:prSet presAssocID="{3773EECF-F83E-4364-9C2F-D09899DF5F13}" presName="space" presStyleCnt="0"/>
      <dgm:spPr/>
    </dgm:pt>
    <dgm:pt modelId="{E4CCFE45-E031-481C-85A5-D737AEC897F1}" type="pres">
      <dgm:prSet presAssocID="{060118A8-77E5-434A-B821-DFB4984293D0}" presName="compositeB" presStyleCnt="0"/>
      <dgm:spPr/>
    </dgm:pt>
    <dgm:pt modelId="{6A6C0CD2-81F5-4472-98D1-8EF0115D9DF3}" type="pres">
      <dgm:prSet presAssocID="{060118A8-77E5-434A-B821-DFB4984293D0}" presName="textB" presStyleLbl="revTx" presStyleIdx="1" presStyleCnt="6">
        <dgm:presLayoutVars>
          <dgm:bulletEnabled val="1"/>
        </dgm:presLayoutVars>
      </dgm:prSet>
      <dgm:spPr/>
    </dgm:pt>
    <dgm:pt modelId="{91ADD858-B00D-49BC-8BEB-AA7D4A2A0B04}" type="pres">
      <dgm:prSet presAssocID="{060118A8-77E5-434A-B821-DFB4984293D0}" presName="circleB" presStyleLbl="node1" presStyleIdx="1" presStyleCnt="6"/>
      <dgm:spPr/>
    </dgm:pt>
    <dgm:pt modelId="{D4ED88C1-CB8E-4510-8DF4-098C64E4C80D}" type="pres">
      <dgm:prSet presAssocID="{060118A8-77E5-434A-B821-DFB4984293D0}" presName="spaceB" presStyleCnt="0"/>
      <dgm:spPr/>
    </dgm:pt>
    <dgm:pt modelId="{24BAE995-5286-478C-A9D6-8F7863D84DD0}" type="pres">
      <dgm:prSet presAssocID="{4E496560-5291-49F2-801D-A69305CDF674}" presName="space" presStyleCnt="0"/>
      <dgm:spPr/>
    </dgm:pt>
    <dgm:pt modelId="{7319EE6E-4013-4F2C-9F6C-5D0829CFCA70}" type="pres">
      <dgm:prSet presAssocID="{2BE214F1-F4F3-42B3-AE8F-37E8F6DAD629}" presName="compositeA" presStyleCnt="0"/>
      <dgm:spPr/>
    </dgm:pt>
    <dgm:pt modelId="{5D731FEF-7982-47E1-B117-800979277C34}" type="pres">
      <dgm:prSet presAssocID="{2BE214F1-F4F3-42B3-AE8F-37E8F6DAD629}" presName="textA" presStyleLbl="revTx" presStyleIdx="2" presStyleCnt="6">
        <dgm:presLayoutVars>
          <dgm:bulletEnabled val="1"/>
        </dgm:presLayoutVars>
      </dgm:prSet>
      <dgm:spPr/>
    </dgm:pt>
    <dgm:pt modelId="{3DF6C0B3-1857-4D27-A194-AE6001F8D8BD}" type="pres">
      <dgm:prSet presAssocID="{2BE214F1-F4F3-42B3-AE8F-37E8F6DAD629}" presName="circleA" presStyleLbl="node1" presStyleIdx="2" presStyleCnt="6"/>
      <dgm:spPr/>
    </dgm:pt>
    <dgm:pt modelId="{7E9EFDDF-C57B-4ED5-94ED-E66D85078F8E}" type="pres">
      <dgm:prSet presAssocID="{2BE214F1-F4F3-42B3-AE8F-37E8F6DAD629}" presName="spaceA" presStyleCnt="0"/>
      <dgm:spPr/>
    </dgm:pt>
    <dgm:pt modelId="{900D33F2-3584-442B-927C-DE9FAD905898}" type="pres">
      <dgm:prSet presAssocID="{7CF035AC-9198-446D-B41F-204059B97E4E}" presName="space" presStyleCnt="0"/>
      <dgm:spPr/>
    </dgm:pt>
    <dgm:pt modelId="{95F94086-AED6-4958-B2C4-21F22C55AAF4}" type="pres">
      <dgm:prSet presAssocID="{D987F385-422A-4E5A-B1C4-AADF9F94CFEF}" presName="compositeB" presStyleCnt="0"/>
      <dgm:spPr/>
    </dgm:pt>
    <dgm:pt modelId="{8F13D251-87D7-4391-949B-3604057C3D19}" type="pres">
      <dgm:prSet presAssocID="{D987F385-422A-4E5A-B1C4-AADF9F94CFEF}" presName="textB" presStyleLbl="revTx" presStyleIdx="3" presStyleCnt="6">
        <dgm:presLayoutVars>
          <dgm:bulletEnabled val="1"/>
        </dgm:presLayoutVars>
      </dgm:prSet>
      <dgm:spPr/>
    </dgm:pt>
    <dgm:pt modelId="{A5459E97-0234-4CF2-B651-B6FCA002E45A}" type="pres">
      <dgm:prSet presAssocID="{D987F385-422A-4E5A-B1C4-AADF9F94CFEF}" presName="circleB" presStyleLbl="node1" presStyleIdx="3" presStyleCnt="6"/>
      <dgm:spPr/>
    </dgm:pt>
    <dgm:pt modelId="{2E14C013-F4A6-43E8-86EB-9FA9944A187D}" type="pres">
      <dgm:prSet presAssocID="{D987F385-422A-4E5A-B1C4-AADF9F94CFEF}" presName="spaceB" presStyleCnt="0"/>
      <dgm:spPr/>
    </dgm:pt>
    <dgm:pt modelId="{EFFCA3B5-10E2-4EF6-B2CD-C73BC3454B4C}" type="pres">
      <dgm:prSet presAssocID="{074A2477-E682-48B8-8F39-33617D149257}" presName="space" presStyleCnt="0"/>
      <dgm:spPr/>
    </dgm:pt>
    <dgm:pt modelId="{F60094B9-FB5A-42E1-8D72-62F7FABBD3B3}" type="pres">
      <dgm:prSet presAssocID="{53291CBC-E212-4804-9457-BB3F8A2156B2}" presName="compositeA" presStyleCnt="0"/>
      <dgm:spPr/>
    </dgm:pt>
    <dgm:pt modelId="{A4B33245-68E4-41D9-A5B0-D3F3FCE2E48A}" type="pres">
      <dgm:prSet presAssocID="{53291CBC-E212-4804-9457-BB3F8A2156B2}" presName="textA" presStyleLbl="revTx" presStyleIdx="4" presStyleCnt="6">
        <dgm:presLayoutVars>
          <dgm:bulletEnabled val="1"/>
        </dgm:presLayoutVars>
      </dgm:prSet>
      <dgm:spPr/>
    </dgm:pt>
    <dgm:pt modelId="{F65D2921-F0A2-4AC0-B174-B764D628C852}" type="pres">
      <dgm:prSet presAssocID="{53291CBC-E212-4804-9457-BB3F8A2156B2}" presName="circleA" presStyleLbl="node1" presStyleIdx="4" presStyleCnt="6"/>
      <dgm:spPr/>
    </dgm:pt>
    <dgm:pt modelId="{F8721DD5-622F-46F9-BE84-A75F6A47A6C6}" type="pres">
      <dgm:prSet presAssocID="{53291CBC-E212-4804-9457-BB3F8A2156B2}" presName="spaceA" presStyleCnt="0"/>
      <dgm:spPr/>
    </dgm:pt>
    <dgm:pt modelId="{CABE6BC4-F499-4CCB-9994-5F59EA19E8F4}" type="pres">
      <dgm:prSet presAssocID="{40072D92-1C64-498E-8132-66D3B6BF4337}" presName="space" presStyleCnt="0"/>
      <dgm:spPr/>
    </dgm:pt>
    <dgm:pt modelId="{F29D1807-7116-4B57-8170-C5DE0F4C8CF6}" type="pres">
      <dgm:prSet presAssocID="{BCFC48CC-3B58-4A42-BC43-D0AAA8D4863B}" presName="compositeB" presStyleCnt="0"/>
      <dgm:spPr/>
    </dgm:pt>
    <dgm:pt modelId="{D3600EE5-41DB-4C2E-884E-795C81812F42}" type="pres">
      <dgm:prSet presAssocID="{BCFC48CC-3B58-4A42-BC43-D0AAA8D4863B}" presName="textB" presStyleLbl="revTx" presStyleIdx="5" presStyleCnt="6">
        <dgm:presLayoutVars>
          <dgm:bulletEnabled val="1"/>
        </dgm:presLayoutVars>
      </dgm:prSet>
      <dgm:spPr/>
    </dgm:pt>
    <dgm:pt modelId="{77948533-4E3C-446B-BA37-B86C4D15E336}" type="pres">
      <dgm:prSet presAssocID="{BCFC48CC-3B58-4A42-BC43-D0AAA8D4863B}" presName="circleB" presStyleLbl="node1" presStyleIdx="5" presStyleCnt="6"/>
      <dgm:spPr/>
    </dgm:pt>
    <dgm:pt modelId="{B87B5C85-885E-4183-876F-07E70953EDBB}" type="pres">
      <dgm:prSet presAssocID="{BCFC48CC-3B58-4A42-BC43-D0AAA8D4863B}" presName="spaceB" presStyleCnt="0"/>
      <dgm:spPr/>
    </dgm:pt>
  </dgm:ptLst>
  <dgm:cxnLst>
    <dgm:cxn modelId="{AD28C001-CE2F-499C-B94B-7928AC825C61}" type="presOf" srcId="{53291CBC-E212-4804-9457-BB3F8A2156B2}" destId="{A4B33245-68E4-41D9-A5B0-D3F3FCE2E48A}" srcOrd="0" destOrd="0" presId="urn:microsoft.com/office/officeart/2005/8/layout/hProcess11"/>
    <dgm:cxn modelId="{618B5F10-3504-4CE3-AEB2-BCFF81BA065B}" type="presOf" srcId="{2BE214F1-F4F3-42B3-AE8F-37E8F6DAD629}" destId="{5D731FEF-7982-47E1-B117-800979277C34}" srcOrd="0" destOrd="0" presId="urn:microsoft.com/office/officeart/2005/8/layout/hProcess11"/>
    <dgm:cxn modelId="{E3C3E230-AA7A-4FC6-92C6-6FA6733DA7E1}" type="presOf" srcId="{060118A8-77E5-434A-B821-DFB4984293D0}" destId="{6A6C0CD2-81F5-4472-98D1-8EF0115D9DF3}" srcOrd="0" destOrd="0" presId="urn:microsoft.com/office/officeart/2005/8/layout/hProcess11"/>
    <dgm:cxn modelId="{85C6445B-538D-4ABF-B63B-7334D939A5FB}" type="presOf" srcId="{D987F385-422A-4E5A-B1C4-AADF9F94CFEF}" destId="{8F13D251-87D7-4391-949B-3604057C3D19}" srcOrd="0" destOrd="0" presId="urn:microsoft.com/office/officeart/2005/8/layout/hProcess11"/>
    <dgm:cxn modelId="{064B087B-F61B-43B9-89B3-03DBC5076297}" type="presOf" srcId="{CEA8D287-8EF1-4910-9526-8364878C7E61}" destId="{5E4CCF68-B990-4171-A19D-3CC9BAF46CA1}" srcOrd="0" destOrd="0" presId="urn:microsoft.com/office/officeart/2005/8/layout/hProcess11"/>
    <dgm:cxn modelId="{0956D584-1BAA-48E1-8557-6661E1D839C7}" srcId="{F5178CE5-90AB-45DB-8711-88835262DF31}" destId="{2BE214F1-F4F3-42B3-AE8F-37E8F6DAD629}" srcOrd="2" destOrd="0" parTransId="{2EA910DA-AD80-4834-9E98-097F4524A971}" sibTransId="{7CF035AC-9198-446D-B41F-204059B97E4E}"/>
    <dgm:cxn modelId="{458FBC9D-BB7A-4AFF-8DA4-9B0CA4F30C24}" type="presOf" srcId="{F5178CE5-90AB-45DB-8711-88835262DF31}" destId="{2C807A4E-47CC-45CF-9934-9905D66E803C}" srcOrd="0" destOrd="0" presId="urn:microsoft.com/office/officeart/2005/8/layout/hProcess11"/>
    <dgm:cxn modelId="{9FC2DBAF-0F5C-472D-954B-DF3483212773}" srcId="{F5178CE5-90AB-45DB-8711-88835262DF31}" destId="{53291CBC-E212-4804-9457-BB3F8A2156B2}" srcOrd="4" destOrd="0" parTransId="{6AD31EC1-9442-436F-AB24-3AD2937F7187}" sibTransId="{40072D92-1C64-498E-8132-66D3B6BF4337}"/>
    <dgm:cxn modelId="{52627BBB-29CA-4F11-B6A2-B7A66CCD73F8}" srcId="{F5178CE5-90AB-45DB-8711-88835262DF31}" destId="{060118A8-77E5-434A-B821-DFB4984293D0}" srcOrd="1" destOrd="0" parTransId="{3E861BB7-35AD-464B-99CE-09FC280C4DDF}" sibTransId="{4E496560-5291-49F2-801D-A69305CDF674}"/>
    <dgm:cxn modelId="{F9A015C6-0048-4959-A832-0CF00344A8D3}" srcId="{F5178CE5-90AB-45DB-8711-88835262DF31}" destId="{D987F385-422A-4E5A-B1C4-AADF9F94CFEF}" srcOrd="3" destOrd="0" parTransId="{443F2D3E-2119-4C2C-9815-73C0D5647739}" sibTransId="{074A2477-E682-48B8-8F39-33617D149257}"/>
    <dgm:cxn modelId="{930679D1-8F7D-4C67-8ACF-CE1611CE6862}" srcId="{F5178CE5-90AB-45DB-8711-88835262DF31}" destId="{BCFC48CC-3B58-4A42-BC43-D0AAA8D4863B}" srcOrd="5" destOrd="0" parTransId="{4CBA82E6-7569-4DEB-99AA-CC83CBCDBEC0}" sibTransId="{A0B8E06A-2CE2-4547-AA86-EABCEF1BF44B}"/>
    <dgm:cxn modelId="{0391EDDA-756B-4663-AD9D-61F76791FACB}" srcId="{F5178CE5-90AB-45DB-8711-88835262DF31}" destId="{CEA8D287-8EF1-4910-9526-8364878C7E61}" srcOrd="0" destOrd="0" parTransId="{5472A67E-E85E-4D1B-BD1E-BEBE8F9C514E}" sibTransId="{3773EECF-F83E-4364-9C2F-D09899DF5F13}"/>
    <dgm:cxn modelId="{AC078FF0-A544-4732-9528-45E81577523E}" type="presOf" srcId="{BCFC48CC-3B58-4A42-BC43-D0AAA8D4863B}" destId="{D3600EE5-41DB-4C2E-884E-795C81812F42}" srcOrd="0" destOrd="0" presId="urn:microsoft.com/office/officeart/2005/8/layout/hProcess11"/>
    <dgm:cxn modelId="{B6979639-FAB7-4ACE-9B12-2EB4BC2DB3FF}" type="presParOf" srcId="{2C807A4E-47CC-45CF-9934-9905D66E803C}" destId="{3D84DB6B-4F2E-4020-993A-F403690B25C8}" srcOrd="0" destOrd="0" presId="urn:microsoft.com/office/officeart/2005/8/layout/hProcess11"/>
    <dgm:cxn modelId="{A2A31D98-B700-416F-B08A-D413DAF9B445}" type="presParOf" srcId="{2C807A4E-47CC-45CF-9934-9905D66E803C}" destId="{34D91ECB-AB4E-46DD-938B-872314E954C2}" srcOrd="1" destOrd="0" presId="urn:microsoft.com/office/officeart/2005/8/layout/hProcess11"/>
    <dgm:cxn modelId="{74C7D830-290B-43D6-A92F-BE0323A9CE64}" type="presParOf" srcId="{34D91ECB-AB4E-46DD-938B-872314E954C2}" destId="{19B880B3-FC57-4CA4-BFA8-7064B5808D38}" srcOrd="0" destOrd="0" presId="urn:microsoft.com/office/officeart/2005/8/layout/hProcess11"/>
    <dgm:cxn modelId="{7699F5E0-A907-411F-B16F-B096825E78B4}" type="presParOf" srcId="{19B880B3-FC57-4CA4-BFA8-7064B5808D38}" destId="{5E4CCF68-B990-4171-A19D-3CC9BAF46CA1}" srcOrd="0" destOrd="0" presId="urn:microsoft.com/office/officeart/2005/8/layout/hProcess11"/>
    <dgm:cxn modelId="{319D295E-5F54-445D-A8A2-C2B76CD96705}" type="presParOf" srcId="{19B880B3-FC57-4CA4-BFA8-7064B5808D38}" destId="{82E8F600-D5A9-4B71-B946-590BD0C62643}" srcOrd="1" destOrd="0" presId="urn:microsoft.com/office/officeart/2005/8/layout/hProcess11"/>
    <dgm:cxn modelId="{03E680B4-67B4-45EE-BC2C-5C30F9258BBB}" type="presParOf" srcId="{19B880B3-FC57-4CA4-BFA8-7064B5808D38}" destId="{51A03467-05A6-4B4E-85FE-54C758A70B45}" srcOrd="2" destOrd="0" presId="urn:microsoft.com/office/officeart/2005/8/layout/hProcess11"/>
    <dgm:cxn modelId="{129EC4F8-1F44-40B1-8218-BBAFE38929FF}" type="presParOf" srcId="{34D91ECB-AB4E-46DD-938B-872314E954C2}" destId="{8A3DEED0-4E9A-4E1B-911C-F50ADF9F2B5C}" srcOrd="1" destOrd="0" presId="urn:microsoft.com/office/officeart/2005/8/layout/hProcess11"/>
    <dgm:cxn modelId="{0D37754A-C8E8-4D84-BF48-EA11D44CF23A}" type="presParOf" srcId="{34D91ECB-AB4E-46DD-938B-872314E954C2}" destId="{E4CCFE45-E031-481C-85A5-D737AEC897F1}" srcOrd="2" destOrd="0" presId="urn:microsoft.com/office/officeart/2005/8/layout/hProcess11"/>
    <dgm:cxn modelId="{36618B0C-173E-47EB-92A6-3EDEEE3BFEE0}" type="presParOf" srcId="{E4CCFE45-E031-481C-85A5-D737AEC897F1}" destId="{6A6C0CD2-81F5-4472-98D1-8EF0115D9DF3}" srcOrd="0" destOrd="0" presId="urn:microsoft.com/office/officeart/2005/8/layout/hProcess11"/>
    <dgm:cxn modelId="{4ADE3DDA-6312-4FD2-9A2A-115F3FE94547}" type="presParOf" srcId="{E4CCFE45-E031-481C-85A5-D737AEC897F1}" destId="{91ADD858-B00D-49BC-8BEB-AA7D4A2A0B04}" srcOrd="1" destOrd="0" presId="urn:microsoft.com/office/officeart/2005/8/layout/hProcess11"/>
    <dgm:cxn modelId="{74422176-04CC-4779-B740-317786C71DEE}" type="presParOf" srcId="{E4CCFE45-E031-481C-85A5-D737AEC897F1}" destId="{D4ED88C1-CB8E-4510-8DF4-098C64E4C80D}" srcOrd="2" destOrd="0" presId="urn:microsoft.com/office/officeart/2005/8/layout/hProcess11"/>
    <dgm:cxn modelId="{526F4028-BD82-4EDD-B636-752F80AFD6C6}" type="presParOf" srcId="{34D91ECB-AB4E-46DD-938B-872314E954C2}" destId="{24BAE995-5286-478C-A9D6-8F7863D84DD0}" srcOrd="3" destOrd="0" presId="urn:microsoft.com/office/officeart/2005/8/layout/hProcess11"/>
    <dgm:cxn modelId="{C208DF53-1C51-48AC-A05F-C8AA30DA1A45}" type="presParOf" srcId="{34D91ECB-AB4E-46DD-938B-872314E954C2}" destId="{7319EE6E-4013-4F2C-9F6C-5D0829CFCA70}" srcOrd="4" destOrd="0" presId="urn:microsoft.com/office/officeart/2005/8/layout/hProcess11"/>
    <dgm:cxn modelId="{CBCD4144-F04B-418C-A31B-FCC41322E4E3}" type="presParOf" srcId="{7319EE6E-4013-4F2C-9F6C-5D0829CFCA70}" destId="{5D731FEF-7982-47E1-B117-800979277C34}" srcOrd="0" destOrd="0" presId="urn:microsoft.com/office/officeart/2005/8/layout/hProcess11"/>
    <dgm:cxn modelId="{DB94804A-87D3-4012-BD60-DFBB7ED33735}" type="presParOf" srcId="{7319EE6E-4013-4F2C-9F6C-5D0829CFCA70}" destId="{3DF6C0B3-1857-4D27-A194-AE6001F8D8BD}" srcOrd="1" destOrd="0" presId="urn:microsoft.com/office/officeart/2005/8/layout/hProcess11"/>
    <dgm:cxn modelId="{5745A787-1A05-47AA-913B-F7F264727C38}" type="presParOf" srcId="{7319EE6E-4013-4F2C-9F6C-5D0829CFCA70}" destId="{7E9EFDDF-C57B-4ED5-94ED-E66D85078F8E}" srcOrd="2" destOrd="0" presId="urn:microsoft.com/office/officeart/2005/8/layout/hProcess11"/>
    <dgm:cxn modelId="{BCFECFB3-8312-4634-916B-CDF39CD5F673}" type="presParOf" srcId="{34D91ECB-AB4E-46DD-938B-872314E954C2}" destId="{900D33F2-3584-442B-927C-DE9FAD905898}" srcOrd="5" destOrd="0" presId="urn:microsoft.com/office/officeart/2005/8/layout/hProcess11"/>
    <dgm:cxn modelId="{17D5F8C8-2DDB-4E37-B2A6-949B2059D02F}" type="presParOf" srcId="{34D91ECB-AB4E-46DD-938B-872314E954C2}" destId="{95F94086-AED6-4958-B2C4-21F22C55AAF4}" srcOrd="6" destOrd="0" presId="urn:microsoft.com/office/officeart/2005/8/layout/hProcess11"/>
    <dgm:cxn modelId="{4C174835-EC75-4832-8F07-96C897ABF654}" type="presParOf" srcId="{95F94086-AED6-4958-B2C4-21F22C55AAF4}" destId="{8F13D251-87D7-4391-949B-3604057C3D19}" srcOrd="0" destOrd="0" presId="urn:microsoft.com/office/officeart/2005/8/layout/hProcess11"/>
    <dgm:cxn modelId="{ACF9E386-E86E-4037-B919-E637CE251C69}" type="presParOf" srcId="{95F94086-AED6-4958-B2C4-21F22C55AAF4}" destId="{A5459E97-0234-4CF2-B651-B6FCA002E45A}" srcOrd="1" destOrd="0" presId="urn:microsoft.com/office/officeart/2005/8/layout/hProcess11"/>
    <dgm:cxn modelId="{13E9EE35-580A-4167-A99B-5FAC4865DC51}" type="presParOf" srcId="{95F94086-AED6-4958-B2C4-21F22C55AAF4}" destId="{2E14C013-F4A6-43E8-86EB-9FA9944A187D}" srcOrd="2" destOrd="0" presId="urn:microsoft.com/office/officeart/2005/8/layout/hProcess11"/>
    <dgm:cxn modelId="{A43F0657-89E0-46DF-8C71-E26671C78DCC}" type="presParOf" srcId="{34D91ECB-AB4E-46DD-938B-872314E954C2}" destId="{EFFCA3B5-10E2-4EF6-B2CD-C73BC3454B4C}" srcOrd="7" destOrd="0" presId="urn:microsoft.com/office/officeart/2005/8/layout/hProcess11"/>
    <dgm:cxn modelId="{6CB6F452-EE05-4677-A1C6-05201079AFAF}" type="presParOf" srcId="{34D91ECB-AB4E-46DD-938B-872314E954C2}" destId="{F60094B9-FB5A-42E1-8D72-62F7FABBD3B3}" srcOrd="8" destOrd="0" presId="urn:microsoft.com/office/officeart/2005/8/layout/hProcess11"/>
    <dgm:cxn modelId="{9279FA1A-5E39-4C8A-B5C3-520A81C8D305}" type="presParOf" srcId="{F60094B9-FB5A-42E1-8D72-62F7FABBD3B3}" destId="{A4B33245-68E4-41D9-A5B0-D3F3FCE2E48A}" srcOrd="0" destOrd="0" presId="urn:microsoft.com/office/officeart/2005/8/layout/hProcess11"/>
    <dgm:cxn modelId="{AE8D58D0-5478-475D-8CFB-93A598DDFABC}" type="presParOf" srcId="{F60094B9-FB5A-42E1-8D72-62F7FABBD3B3}" destId="{F65D2921-F0A2-4AC0-B174-B764D628C852}" srcOrd="1" destOrd="0" presId="urn:microsoft.com/office/officeart/2005/8/layout/hProcess11"/>
    <dgm:cxn modelId="{83C0AC79-88D7-47D6-BBB5-ABEC5CDE19AE}" type="presParOf" srcId="{F60094B9-FB5A-42E1-8D72-62F7FABBD3B3}" destId="{F8721DD5-622F-46F9-BE84-A75F6A47A6C6}" srcOrd="2" destOrd="0" presId="urn:microsoft.com/office/officeart/2005/8/layout/hProcess11"/>
    <dgm:cxn modelId="{CAA05E01-51C2-4907-862F-7570FA4E14B0}" type="presParOf" srcId="{34D91ECB-AB4E-46DD-938B-872314E954C2}" destId="{CABE6BC4-F499-4CCB-9994-5F59EA19E8F4}" srcOrd="9" destOrd="0" presId="urn:microsoft.com/office/officeart/2005/8/layout/hProcess11"/>
    <dgm:cxn modelId="{BC52EECF-9426-465F-A813-019456A33A81}" type="presParOf" srcId="{34D91ECB-AB4E-46DD-938B-872314E954C2}" destId="{F29D1807-7116-4B57-8170-C5DE0F4C8CF6}" srcOrd="10" destOrd="0" presId="urn:microsoft.com/office/officeart/2005/8/layout/hProcess11"/>
    <dgm:cxn modelId="{6F18F332-283E-4238-8132-D60217E5C0F0}" type="presParOf" srcId="{F29D1807-7116-4B57-8170-C5DE0F4C8CF6}" destId="{D3600EE5-41DB-4C2E-884E-795C81812F42}" srcOrd="0" destOrd="0" presId="urn:microsoft.com/office/officeart/2005/8/layout/hProcess11"/>
    <dgm:cxn modelId="{8E578847-5CB7-4FAF-A1A2-A2B9C11A46B7}" type="presParOf" srcId="{F29D1807-7116-4B57-8170-C5DE0F4C8CF6}" destId="{77948533-4E3C-446B-BA37-B86C4D15E336}" srcOrd="1" destOrd="0" presId="urn:microsoft.com/office/officeart/2005/8/layout/hProcess11"/>
    <dgm:cxn modelId="{F553C0F3-AB3E-4C3F-B6AB-E0A360A5128B}" type="presParOf" srcId="{F29D1807-7116-4B57-8170-C5DE0F4C8CF6}" destId="{B87B5C85-885E-4183-876F-07E70953EDB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4DB6B-4F2E-4020-993A-F403690B25C8}">
      <dsp:nvSpPr>
        <dsp:cNvPr id="0" name=""/>
        <dsp:cNvSpPr/>
      </dsp:nvSpPr>
      <dsp:spPr>
        <a:xfrm>
          <a:off x="0" y="548640"/>
          <a:ext cx="8502869" cy="731520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CCF68-B990-4171-A19D-3CC9BAF46CA1}">
      <dsp:nvSpPr>
        <dsp:cNvPr id="0" name=""/>
        <dsp:cNvSpPr/>
      </dsp:nvSpPr>
      <dsp:spPr>
        <a:xfrm>
          <a:off x="2101" y="0"/>
          <a:ext cx="1223740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err="1">
              <a:latin typeface="Gill Sans MT" panose="020B0502020104020203"/>
            </a:rPr>
            <a:t>Oct</a:t>
          </a:r>
          <a:r>
            <a:rPr lang="nb-NO" sz="1300" kern="1200">
              <a:latin typeface="Gill Sans MT" panose="020B0502020104020203"/>
            </a:rPr>
            <a:t> 2020Pre planning</a:t>
          </a:r>
          <a:endParaRPr lang="nb-NO" sz="1300" kern="1200"/>
        </a:p>
      </dsp:txBody>
      <dsp:txXfrm>
        <a:off x="2101" y="0"/>
        <a:ext cx="1223740" cy="731520"/>
      </dsp:txXfrm>
    </dsp:sp>
    <dsp:sp modelId="{82E8F600-D5A9-4B71-B946-590BD0C62643}">
      <dsp:nvSpPr>
        <dsp:cNvPr id="0" name=""/>
        <dsp:cNvSpPr/>
      </dsp:nvSpPr>
      <dsp:spPr>
        <a:xfrm>
          <a:off x="522532" y="822960"/>
          <a:ext cx="182880" cy="1828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C0CD2-81F5-4472-98D1-8EF0115D9DF3}">
      <dsp:nvSpPr>
        <dsp:cNvPr id="0" name=""/>
        <dsp:cNvSpPr/>
      </dsp:nvSpPr>
      <dsp:spPr>
        <a:xfrm>
          <a:off x="1287029" y="1097280"/>
          <a:ext cx="1223740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>
              <a:latin typeface="Gill Sans MT" panose="020B0502020104020203"/>
            </a:rPr>
            <a:t>6 nov 2020 Coding start</a:t>
          </a:r>
          <a:endParaRPr lang="nb-NO" sz="1300" kern="1200"/>
        </a:p>
      </dsp:txBody>
      <dsp:txXfrm>
        <a:off x="1287029" y="1097280"/>
        <a:ext cx="1223740" cy="731520"/>
      </dsp:txXfrm>
    </dsp:sp>
    <dsp:sp modelId="{91ADD858-B00D-49BC-8BEB-AA7D4A2A0B04}">
      <dsp:nvSpPr>
        <dsp:cNvPr id="0" name=""/>
        <dsp:cNvSpPr/>
      </dsp:nvSpPr>
      <dsp:spPr>
        <a:xfrm>
          <a:off x="1807459" y="822960"/>
          <a:ext cx="182880" cy="1828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31FEF-7982-47E1-B117-800979277C34}">
      <dsp:nvSpPr>
        <dsp:cNvPr id="0" name=""/>
        <dsp:cNvSpPr/>
      </dsp:nvSpPr>
      <dsp:spPr>
        <a:xfrm>
          <a:off x="2571956" y="0"/>
          <a:ext cx="1223740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>
              <a:latin typeface="Gill Sans MT" panose="020B0502020104020203"/>
            </a:rPr>
            <a:t>18 </a:t>
          </a:r>
          <a:r>
            <a:rPr lang="nb-NO" sz="1300" kern="1200" err="1">
              <a:latin typeface="Gill Sans MT" panose="020B0502020104020203"/>
            </a:rPr>
            <a:t>dec</a:t>
          </a:r>
          <a:r>
            <a:rPr lang="nb-NO" sz="1300" kern="1200">
              <a:latin typeface="Gill Sans MT" panose="020B0502020104020203"/>
            </a:rPr>
            <a:t> 2020 </a:t>
          </a:r>
          <a:r>
            <a:rPr lang="nb-NO" sz="1300" kern="1200" err="1">
              <a:latin typeface="Gill Sans MT" panose="020B0502020104020203"/>
            </a:rPr>
            <a:t>Coding</a:t>
          </a:r>
          <a:r>
            <a:rPr lang="nb-NO" sz="1300" kern="1200">
              <a:latin typeface="Gill Sans MT" panose="020B0502020104020203"/>
            </a:rPr>
            <a:t> end</a:t>
          </a:r>
          <a:endParaRPr lang="nb-NO" sz="1300" kern="1200"/>
        </a:p>
      </dsp:txBody>
      <dsp:txXfrm>
        <a:off x="2571956" y="0"/>
        <a:ext cx="1223740" cy="731520"/>
      </dsp:txXfrm>
    </dsp:sp>
    <dsp:sp modelId="{3DF6C0B3-1857-4D27-A194-AE6001F8D8BD}">
      <dsp:nvSpPr>
        <dsp:cNvPr id="0" name=""/>
        <dsp:cNvSpPr/>
      </dsp:nvSpPr>
      <dsp:spPr>
        <a:xfrm>
          <a:off x="3092387" y="822960"/>
          <a:ext cx="182880" cy="1828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3D251-87D7-4391-949B-3604057C3D19}">
      <dsp:nvSpPr>
        <dsp:cNvPr id="0" name=""/>
        <dsp:cNvSpPr/>
      </dsp:nvSpPr>
      <dsp:spPr>
        <a:xfrm>
          <a:off x="3856884" y="1097280"/>
          <a:ext cx="1223740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>
              <a:latin typeface="Gill Sans MT" panose="020B0502020104020203"/>
            </a:rPr>
            <a:t>6 jan 2021 </a:t>
          </a:r>
          <a:r>
            <a:rPr lang="nb-NO" sz="1300" kern="1200" err="1">
              <a:latin typeface="Gill Sans MT" panose="020B0502020104020203"/>
            </a:rPr>
            <a:t>Mechanical</a:t>
          </a:r>
          <a:r>
            <a:rPr lang="nb-NO" sz="1300" kern="1200">
              <a:latin typeface="Gill Sans MT" panose="020B0502020104020203"/>
            </a:rPr>
            <a:t> design</a:t>
          </a:r>
        </a:p>
      </dsp:txBody>
      <dsp:txXfrm>
        <a:off x="3856884" y="1097280"/>
        <a:ext cx="1223740" cy="731520"/>
      </dsp:txXfrm>
    </dsp:sp>
    <dsp:sp modelId="{A5459E97-0234-4CF2-B651-B6FCA002E45A}">
      <dsp:nvSpPr>
        <dsp:cNvPr id="0" name=""/>
        <dsp:cNvSpPr/>
      </dsp:nvSpPr>
      <dsp:spPr>
        <a:xfrm>
          <a:off x="4377314" y="822960"/>
          <a:ext cx="182880" cy="1828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33245-68E4-41D9-A5B0-D3F3FCE2E48A}">
      <dsp:nvSpPr>
        <dsp:cNvPr id="0" name=""/>
        <dsp:cNvSpPr/>
      </dsp:nvSpPr>
      <dsp:spPr>
        <a:xfrm>
          <a:off x="5141812" y="0"/>
          <a:ext cx="1223740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>
              <a:latin typeface="Gill Sans MT" panose="020B0502020104020203"/>
            </a:rPr>
            <a:t>20 jan 2021 Assembly and testing</a:t>
          </a:r>
        </a:p>
      </dsp:txBody>
      <dsp:txXfrm>
        <a:off x="5141812" y="0"/>
        <a:ext cx="1223740" cy="731520"/>
      </dsp:txXfrm>
    </dsp:sp>
    <dsp:sp modelId="{F65D2921-F0A2-4AC0-B174-B764D628C852}">
      <dsp:nvSpPr>
        <dsp:cNvPr id="0" name=""/>
        <dsp:cNvSpPr/>
      </dsp:nvSpPr>
      <dsp:spPr>
        <a:xfrm>
          <a:off x="5662242" y="822960"/>
          <a:ext cx="182880" cy="1828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00EE5-41DB-4C2E-884E-795C81812F42}">
      <dsp:nvSpPr>
        <dsp:cNvPr id="0" name=""/>
        <dsp:cNvSpPr/>
      </dsp:nvSpPr>
      <dsp:spPr>
        <a:xfrm>
          <a:off x="6426739" y="1097280"/>
          <a:ext cx="1223740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>
              <a:latin typeface="Gill Sans MT" panose="020B0502020104020203"/>
            </a:rPr>
            <a:t>29 jan 2021 final testing</a:t>
          </a:r>
        </a:p>
      </dsp:txBody>
      <dsp:txXfrm>
        <a:off x="6426739" y="1097280"/>
        <a:ext cx="1223740" cy="731520"/>
      </dsp:txXfrm>
    </dsp:sp>
    <dsp:sp modelId="{77948533-4E3C-446B-BA37-B86C4D15E336}">
      <dsp:nvSpPr>
        <dsp:cNvPr id="0" name=""/>
        <dsp:cNvSpPr/>
      </dsp:nvSpPr>
      <dsp:spPr>
        <a:xfrm>
          <a:off x="6947169" y="822960"/>
          <a:ext cx="182880" cy="1828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86EFBA6-5DE8-4871-AB63-38D25E13B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</a:blip>
          <a:srcRect t="17482" b="75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4DA3970-3D7D-43F9-82A9-ABBA85206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/>
              <a:t>Work process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92DE5EB-664F-407E-AC92-206863C48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ERASMUS Robot`r us, Norway</a:t>
            </a:r>
          </a:p>
        </p:txBody>
      </p:sp>
    </p:spTree>
    <p:extLst>
      <p:ext uri="{BB962C8B-B14F-4D97-AF65-F5344CB8AC3E}">
        <p14:creationId xmlns:p14="http://schemas.microsoft.com/office/powerpoint/2010/main" val="12226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7994C6-5827-46D1-ADC4-6D87F9A6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Starting</a:t>
            </a:r>
            <a:r>
              <a:rPr lang="nb-NO"/>
              <a:t> point</a:t>
            </a:r>
          </a:p>
        </p:txBody>
      </p:sp>
      <p:pic>
        <p:nvPicPr>
          <p:cNvPr id="4" name="Bilde 4" descr="Et bilde som inneholder innendørs, bord, sitter, leke&#10;&#10;Automatisk generert beskrivelse">
            <a:extLst>
              <a:ext uri="{FF2B5EF4-FFF2-40B4-BE49-F238E27FC236}">
                <a16:creationId xmlns:a16="http://schemas.microsoft.com/office/drawing/2014/main" id="{28923BB2-8700-45A8-BB8B-9EE1E9E23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498" y="2390909"/>
            <a:ext cx="5618787" cy="4214091"/>
          </a:xfrm>
        </p:spPr>
      </p:pic>
    </p:spTree>
    <p:extLst>
      <p:ext uri="{BB962C8B-B14F-4D97-AF65-F5344CB8AC3E}">
        <p14:creationId xmlns:p14="http://schemas.microsoft.com/office/powerpoint/2010/main" val="98737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C4A060-5C92-472C-B27F-77F0BAC2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1" y="964692"/>
            <a:ext cx="6092952" cy="1188720"/>
          </a:xfrm>
        </p:spPr>
        <p:txBody>
          <a:bodyPr>
            <a:normAutofit/>
          </a:bodyPr>
          <a:lstStyle/>
          <a:p>
            <a:r>
              <a:rPr lang="nb-NO" sz="2600"/>
              <a:t>Work phases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AE1FCA-5BDA-4700-87F3-8A5BFB6E6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1" y="2638044"/>
            <a:ext cx="6092952" cy="31019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Coding</a:t>
            </a:r>
          </a:p>
          <a:p>
            <a:endParaRPr lang="en-US"/>
          </a:p>
          <a:p>
            <a:r>
              <a:rPr lang="en-US"/>
              <a:t>Mechanical Design</a:t>
            </a:r>
          </a:p>
          <a:p>
            <a:endParaRPr lang="en-US"/>
          </a:p>
          <a:p>
            <a:r>
              <a:rPr lang="en-US"/>
              <a:t>Assembly and testing</a:t>
            </a: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2A3F2E52-023A-4F3C-BD4D-CF0A8B97F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87" r="11604" b="2"/>
          <a:stretch/>
        </p:blipFill>
        <p:spPr>
          <a:xfrm>
            <a:off x="9461652" y="1060946"/>
            <a:ext cx="1773391" cy="2187550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4" name="Bilde 4" descr="Et bilde som inneholder elektronikk, krets&#10;&#10;Automatisk generert beskrivelse">
            <a:extLst>
              <a:ext uri="{FF2B5EF4-FFF2-40B4-BE49-F238E27FC236}">
                <a16:creationId xmlns:a16="http://schemas.microsoft.com/office/drawing/2014/main" id="{3DA6470F-3766-4608-9551-FDD19B593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30" r="37867" b="2"/>
          <a:stretch/>
        </p:blipFill>
        <p:spPr>
          <a:xfrm>
            <a:off x="7530992" y="1053935"/>
            <a:ext cx="1773393" cy="2194560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pic>
        <p:nvPicPr>
          <p:cNvPr id="6" name="Bilde 6" descr="Et bilde som inneholder innendørs, leke, bord, pult&#10;&#10;Automatisk generert beskrivelse">
            <a:extLst>
              <a:ext uri="{FF2B5EF4-FFF2-40B4-BE49-F238E27FC236}">
                <a16:creationId xmlns:a16="http://schemas.microsoft.com/office/drawing/2014/main" id="{1AC575C3-076F-4E8D-8C38-29898C28CB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47" r="-1" b="-1"/>
          <a:stretch/>
        </p:blipFill>
        <p:spPr>
          <a:xfrm>
            <a:off x="7532625" y="3328213"/>
            <a:ext cx="3707652" cy="2411813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8689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68AA5-C234-44AB-9493-CCA36203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A2F50E22-3E69-4107-A7B9-E6CD42EDB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9480256"/>
              </p:ext>
            </p:extLst>
          </p:nvPr>
        </p:nvGraphicFramePr>
        <p:xfrm>
          <a:off x="1980543" y="3430251"/>
          <a:ext cx="8502869" cy="182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93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9174-3D51-4CEC-863F-90C124D8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16" y="846763"/>
            <a:ext cx="3602150" cy="825864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200"/>
              <a:t>1) PROJECT 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33A0B-A721-48B2-BBA8-710F200D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530" y="1921401"/>
            <a:ext cx="3290550" cy="32632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Basic training </a:t>
            </a:r>
          </a:p>
          <a:p>
            <a:r>
              <a:rPr lang="en-US"/>
              <a:t>Learning Arduino IDE</a:t>
            </a:r>
          </a:p>
          <a:p>
            <a:r>
              <a:rPr lang="en-US">
                <a:ea typeface="+mn-lt"/>
                <a:cs typeface="+mn-lt"/>
              </a:rPr>
              <a:t>Coding and testing for simple functionalities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Fixing steering by trial and error. 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A6A8C2-8B3A-4AD3-AFCC-F1D3F1F02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F64937-39B5-4AB3-A2EF-EA689BA60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7972E3A-8648-4DCE-90A6-C955790C5F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3366" y="1775015"/>
            <a:ext cx="6227064" cy="331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0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F89460-BB88-4875-B98A-90A8A849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2) Project </a:t>
            </a:r>
            <a:r>
              <a:rPr lang="en-US"/>
              <a:t>Mechanical</a:t>
            </a:r>
            <a:r>
              <a:rPr lang="nb-NO"/>
              <a:t> design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507D8B-C777-4E5C-9DA8-FCF4C6F9D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Form and function</a:t>
            </a:r>
          </a:p>
          <a:p>
            <a:r>
              <a:rPr lang="en-US"/>
              <a:t>Structural strength, time to print</a:t>
            </a:r>
          </a:p>
          <a:p>
            <a:r>
              <a:rPr lang="en-US"/>
              <a:t>Ramp and sidewalls</a:t>
            </a:r>
          </a:p>
          <a:p>
            <a:r>
              <a:rPr lang="en-US"/>
              <a:t>Brush and motor</a:t>
            </a:r>
          </a:p>
          <a:p>
            <a:r>
              <a:rPr lang="en-US"/>
              <a:t>Box for electronics, spoiler</a:t>
            </a:r>
          </a:p>
          <a:p>
            <a:r>
              <a:rPr lang="en-US"/>
              <a:t>Camera mount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C857B9E-5B60-4137-A864-004C05639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87" r="11604" b="2"/>
          <a:stretch/>
        </p:blipFill>
        <p:spPr>
          <a:xfrm>
            <a:off x="7081059" y="2516629"/>
            <a:ext cx="2871722" cy="3538129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8177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C4A52B-2519-4C9D-A583-8629EB8C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3) Assembly and testing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A7B88F-EF83-426A-807C-5B1BD2A6A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err="1"/>
              <a:t>Assemble</a:t>
            </a:r>
            <a:r>
              <a:rPr lang="nb-NO"/>
              <a:t> and test belt drive</a:t>
            </a:r>
          </a:p>
          <a:p>
            <a:r>
              <a:rPr lang="nb-NO" err="1"/>
              <a:t>Assemble</a:t>
            </a:r>
            <a:r>
              <a:rPr lang="nb-NO"/>
              <a:t> pickup </a:t>
            </a:r>
            <a:r>
              <a:rPr lang="nb-NO" err="1"/>
              <a:t>brush</a:t>
            </a:r>
          </a:p>
          <a:p>
            <a:r>
              <a:rPr lang="nb-NO" err="1"/>
              <a:t>Fix</a:t>
            </a:r>
            <a:r>
              <a:rPr lang="nb-NO"/>
              <a:t> all </a:t>
            </a:r>
            <a:r>
              <a:rPr lang="nb-NO" err="1"/>
              <a:t>cables</a:t>
            </a:r>
          </a:p>
          <a:p>
            <a:r>
              <a:rPr lang="nb-NO"/>
              <a:t>Final testing</a:t>
            </a:r>
          </a:p>
          <a:p>
            <a:pPr marL="0" indent="0">
              <a:buNone/>
            </a:pPr>
            <a:endParaRPr lang="nb-NO"/>
          </a:p>
        </p:txBody>
      </p:sp>
      <p:pic>
        <p:nvPicPr>
          <p:cNvPr id="5" name="Bilde 6" descr="Et bilde som inneholder innendørs, leke, bord, pult&#10;&#10;Automatisk generert beskrivelse">
            <a:extLst>
              <a:ext uri="{FF2B5EF4-FFF2-40B4-BE49-F238E27FC236}">
                <a16:creationId xmlns:a16="http://schemas.microsoft.com/office/drawing/2014/main" id="{73699284-5290-4720-B633-1C4C6A9E4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7" r="-1" b="-1"/>
          <a:stretch/>
        </p:blipFill>
        <p:spPr>
          <a:xfrm>
            <a:off x="6269490" y="2772159"/>
            <a:ext cx="3687058" cy="2377488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856809048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8016C92C5FDB4AAC3E2B746206F16B" ma:contentTypeVersion="7" ma:contentTypeDescription="Opprett et nytt dokument." ma:contentTypeScope="" ma:versionID="8b87f901a8ada9179caadaadc6fd5be5">
  <xsd:schema xmlns:xsd="http://www.w3.org/2001/XMLSchema" xmlns:xs="http://www.w3.org/2001/XMLSchema" xmlns:p="http://schemas.microsoft.com/office/2006/metadata/properties" xmlns:ns2="ccbd88eb-d939-4e2d-a5f1-374283899af8" targetNamespace="http://schemas.microsoft.com/office/2006/metadata/properties" ma:root="true" ma:fieldsID="5699178ff6dc690b4033138a806eda42" ns2:_="">
    <xsd:import namespace="ccbd88eb-d939-4e2d-a5f1-374283899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bd88eb-d939-4e2d-a5f1-374283899a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BA6D1C-5D22-4F85-9C07-1B0E5E143797}">
  <ds:schemaRefs>
    <ds:schemaRef ds:uri="ccbd88eb-d939-4e2d-a5f1-374283899a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EF3E99-A566-4249-93CD-D588CC8783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94A809-1805-4031-86D8-AADF351DEE9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Pakke</vt:lpstr>
      <vt:lpstr>Work process </vt:lpstr>
      <vt:lpstr>Starting point</vt:lpstr>
      <vt:lpstr>Work phases</vt:lpstr>
      <vt:lpstr>Timeline</vt:lpstr>
      <vt:lpstr>1) PROJECT CODING</vt:lpstr>
      <vt:lpstr>2) Project Mechanical design</vt:lpstr>
      <vt:lpstr>3) Assembly and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process</dc:title>
  <dc:creator>Kasper Johan Kirkhaug</dc:creator>
  <cp:revision>2</cp:revision>
  <dcterms:created xsi:type="dcterms:W3CDTF">2021-01-29T11:26:03Z</dcterms:created>
  <dcterms:modified xsi:type="dcterms:W3CDTF">2021-02-02T13:30:07Z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0x010100468016C92C5FDB4AAC3E2B746206F16B</vt:lpwstr>
  </property>
</Properties>
</file>