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48" r:id="rId5"/>
  </p:sldMasterIdLst>
  <p:notesMasterIdLst>
    <p:notesMasterId r:id="rId17"/>
  </p:notesMasterIdLst>
  <p:handoutMasterIdLst>
    <p:handoutMasterId r:id="rId18"/>
  </p:handoutMasterIdLst>
  <p:sldIdLst>
    <p:sldId id="257" r:id="rId6"/>
    <p:sldId id="258" r:id="rId7"/>
    <p:sldId id="262" r:id="rId8"/>
    <p:sldId id="259" r:id="rId9"/>
    <p:sldId id="263" r:id="rId10"/>
    <p:sldId id="265" r:id="rId11"/>
    <p:sldId id="267" r:id="rId12"/>
    <p:sldId id="260" r:id="rId13"/>
    <p:sldId id="264" r:id="rId14"/>
    <p:sldId id="261" r:id="rId15"/>
    <p:sldId id="26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6BD5E0-B545-4A15-8866-145A0388872A}" v="30" dt="2021-02-02T13:12:48.938"/>
    <p1510:client id="{93C7E07C-1489-D545-8470-90AA0A7FEACD}" v="835" dt="2021-02-02T06:34:12.9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59" d="100"/>
          <a:sy n="59" d="100"/>
        </p:scale>
        <p:origin x="92" y="12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e Lundberg" userId="S::marlun@vgs.nfk.no::9256ed28-77fb-4407-bd79-d9c6f413283f" providerId="AD" clId="Web-{93C7E07C-1489-D545-8470-90AA0A7FEACD}"/>
    <pc:docChg chg="addSld delSld modSld sldOrd addMainMaster">
      <pc:chgData name="Marte Lundberg" userId="S::marlun@vgs.nfk.no::9256ed28-77fb-4407-bd79-d9c6f413283f" providerId="AD" clId="Web-{93C7E07C-1489-D545-8470-90AA0A7FEACD}" dt="2021-02-02T06:34:11.764" v="426" actId="20577"/>
      <pc:docMkLst>
        <pc:docMk/>
      </pc:docMkLst>
      <pc:sldChg chg="addSp modSp new del">
        <pc:chgData name="Marte Lundberg" userId="S::marlun@vgs.nfk.no::9256ed28-77fb-4407-bd79-d9c6f413283f" providerId="AD" clId="Web-{93C7E07C-1489-D545-8470-90AA0A7FEACD}" dt="2021-02-02T06:11:19.781" v="22"/>
        <pc:sldMkLst>
          <pc:docMk/>
          <pc:sldMk cId="3302886338" sldId="256"/>
        </pc:sldMkLst>
        <pc:spChg chg="add mod">
          <ac:chgData name="Marte Lundberg" userId="S::marlun@vgs.nfk.no::9256ed28-77fb-4407-bd79-d9c6f413283f" providerId="AD" clId="Web-{93C7E07C-1489-D545-8470-90AA0A7FEACD}" dt="2021-02-02T06:08:32.114" v="2"/>
          <ac:spMkLst>
            <pc:docMk/>
            <pc:sldMk cId="3302886338" sldId="256"/>
            <ac:spMk id="4" creationId="{E9711623-46ED-4BF8-95D4-93B95E20B17E}"/>
          </ac:spMkLst>
        </pc:spChg>
      </pc:sldChg>
      <pc:sldChg chg="addSp delSp modSp add mod ord setBg modClrScheme chgLayout">
        <pc:chgData name="Marte Lundberg" userId="S::marlun@vgs.nfk.no::9256ed28-77fb-4407-bd79-d9c6f413283f" providerId="AD" clId="Web-{93C7E07C-1489-D545-8470-90AA0A7FEACD}" dt="2021-02-02T06:15:02.789" v="102"/>
        <pc:sldMkLst>
          <pc:docMk/>
          <pc:sldMk cId="921948699" sldId="257"/>
        </pc:sldMkLst>
        <pc:spChg chg="add del mod ord">
          <ac:chgData name="Marte Lundberg" userId="S::marlun@vgs.nfk.no::9256ed28-77fb-4407-bd79-d9c6f413283f" providerId="AD" clId="Web-{93C7E07C-1489-D545-8470-90AA0A7FEACD}" dt="2021-02-02T06:12:47.750" v="25"/>
          <ac:spMkLst>
            <pc:docMk/>
            <pc:sldMk cId="921948699" sldId="257"/>
            <ac:spMk id="2" creationId="{5B63B96E-E9B3-4BB8-86F2-9B3032A7D311}"/>
          </ac:spMkLst>
        </pc:spChg>
        <pc:spChg chg="add del mod ord">
          <ac:chgData name="Marte Lundberg" userId="S::marlun@vgs.nfk.no::9256ed28-77fb-4407-bd79-d9c6f413283f" providerId="AD" clId="Web-{93C7E07C-1489-D545-8470-90AA0A7FEACD}" dt="2021-02-02T06:12:47.750" v="25"/>
          <ac:spMkLst>
            <pc:docMk/>
            <pc:sldMk cId="921948699" sldId="257"/>
            <ac:spMk id="3" creationId="{ECAA1599-4B26-44AB-9697-65D32276BE01}"/>
          </ac:spMkLst>
        </pc:spChg>
        <pc:spChg chg="add del mod ord">
          <ac:chgData name="Marte Lundberg" userId="S::marlun@vgs.nfk.no::9256ed28-77fb-4407-bd79-d9c6f413283f" providerId="AD" clId="Web-{93C7E07C-1489-D545-8470-90AA0A7FEACD}" dt="2021-02-02T06:12:47.750" v="25"/>
          <ac:spMkLst>
            <pc:docMk/>
            <pc:sldMk cId="921948699" sldId="257"/>
            <ac:spMk id="4" creationId="{733CEF3C-8162-4317-8911-DBD665BFA8BB}"/>
          </ac:spMkLst>
        </pc:spChg>
        <pc:spChg chg="add mod">
          <ac:chgData name="Marte Lundberg" userId="S::marlun@vgs.nfk.no::9256ed28-77fb-4407-bd79-d9c6f413283f" providerId="AD" clId="Web-{93C7E07C-1489-D545-8470-90AA0A7FEACD}" dt="2021-02-02T06:13:41.038" v="66" actId="20577"/>
          <ac:spMkLst>
            <pc:docMk/>
            <pc:sldMk cId="921948699" sldId="257"/>
            <ac:spMk id="6" creationId="{402C4899-85AE-488E-BB9B-FD1D1BA1CCDA}"/>
          </ac:spMkLst>
        </pc:spChg>
        <pc:spChg chg="add mod">
          <ac:chgData name="Marte Lundberg" userId="S::marlun@vgs.nfk.no::9256ed28-77fb-4407-bd79-d9c6f413283f" providerId="AD" clId="Web-{93C7E07C-1489-D545-8470-90AA0A7FEACD}" dt="2021-02-02T06:15:02.789" v="102"/>
          <ac:spMkLst>
            <pc:docMk/>
            <pc:sldMk cId="921948699" sldId="257"/>
            <ac:spMk id="7" creationId="{AE500941-67CC-41F0-AE23-F0131C43EBFA}"/>
          </ac:spMkLst>
        </pc:spChg>
        <pc:spChg chg="add">
          <ac:chgData name="Marte Lundberg" userId="S::marlun@vgs.nfk.no::9256ed28-77fb-4407-bd79-d9c6f413283f" providerId="AD" clId="Web-{93C7E07C-1489-D545-8470-90AA0A7FEACD}" dt="2021-02-02T06:13:04.013" v="27"/>
          <ac:spMkLst>
            <pc:docMk/>
            <pc:sldMk cId="921948699" sldId="257"/>
            <ac:spMk id="11" creationId="{ECC07320-C2CA-4E29-8481-9D9E143C7788}"/>
          </ac:spMkLst>
        </pc:spChg>
        <pc:picChg chg="mod ord">
          <ac:chgData name="Marte Lundberg" userId="S::marlun@vgs.nfk.no::9256ed28-77fb-4407-bd79-d9c6f413283f" providerId="AD" clId="Web-{93C7E07C-1489-D545-8470-90AA0A7FEACD}" dt="2021-02-02T06:13:04.013" v="27"/>
          <ac:picMkLst>
            <pc:docMk/>
            <pc:sldMk cId="921948699" sldId="257"/>
            <ac:picMk id="5" creationId="{245D0FDC-84D9-4467-ACBD-9EFFBD0FD179}"/>
          </ac:picMkLst>
        </pc:picChg>
      </pc:sldChg>
      <pc:sldChg chg="modSp new">
        <pc:chgData name="Marte Lundberg" userId="S::marlun@vgs.nfk.no::9256ed28-77fb-4407-bd79-d9c6f413283f" providerId="AD" clId="Web-{93C7E07C-1489-D545-8470-90AA0A7FEACD}" dt="2021-02-02T06:32:16.433" v="414" actId="20577"/>
        <pc:sldMkLst>
          <pc:docMk/>
          <pc:sldMk cId="563728478" sldId="258"/>
        </pc:sldMkLst>
        <pc:spChg chg="mod">
          <ac:chgData name="Marte Lundberg" userId="S::marlun@vgs.nfk.no::9256ed28-77fb-4407-bd79-d9c6f413283f" providerId="AD" clId="Web-{93C7E07C-1489-D545-8470-90AA0A7FEACD}" dt="2021-02-02T06:19:16.415" v="147" actId="20577"/>
          <ac:spMkLst>
            <pc:docMk/>
            <pc:sldMk cId="563728478" sldId="258"/>
            <ac:spMk id="2" creationId="{5ABBF3F7-B94D-4A74-86DE-9D00CE019ED8}"/>
          </ac:spMkLst>
        </pc:spChg>
        <pc:spChg chg="mod">
          <ac:chgData name="Marte Lundberg" userId="S::marlun@vgs.nfk.no::9256ed28-77fb-4407-bd79-d9c6f413283f" providerId="AD" clId="Web-{93C7E07C-1489-D545-8470-90AA0A7FEACD}" dt="2021-02-02T06:32:16.433" v="414" actId="20577"/>
          <ac:spMkLst>
            <pc:docMk/>
            <pc:sldMk cId="563728478" sldId="258"/>
            <ac:spMk id="3" creationId="{3C19F4C7-5646-4D56-8BB1-2C2F63A61B44}"/>
          </ac:spMkLst>
        </pc:spChg>
      </pc:sldChg>
      <pc:sldChg chg="modSp new">
        <pc:chgData name="Marte Lundberg" userId="S::marlun@vgs.nfk.no::9256ed28-77fb-4407-bd79-d9c6f413283f" providerId="AD" clId="Web-{93C7E07C-1489-D545-8470-90AA0A7FEACD}" dt="2021-02-02T06:32:32.715" v="416" actId="20577"/>
        <pc:sldMkLst>
          <pc:docMk/>
          <pc:sldMk cId="918643386" sldId="259"/>
        </pc:sldMkLst>
        <pc:spChg chg="mod">
          <ac:chgData name="Marte Lundberg" userId="S::marlun@vgs.nfk.no::9256ed28-77fb-4407-bd79-d9c6f413283f" providerId="AD" clId="Web-{93C7E07C-1489-D545-8470-90AA0A7FEACD}" dt="2021-02-02T06:19:03.914" v="140" actId="20577"/>
          <ac:spMkLst>
            <pc:docMk/>
            <pc:sldMk cId="918643386" sldId="259"/>
            <ac:spMk id="2" creationId="{DD8FB646-C671-4913-811D-0A18DE1D8411}"/>
          </ac:spMkLst>
        </pc:spChg>
        <pc:spChg chg="mod">
          <ac:chgData name="Marte Lundberg" userId="S::marlun@vgs.nfk.no::9256ed28-77fb-4407-bd79-d9c6f413283f" providerId="AD" clId="Web-{93C7E07C-1489-D545-8470-90AA0A7FEACD}" dt="2021-02-02T06:32:32.715" v="416" actId="20577"/>
          <ac:spMkLst>
            <pc:docMk/>
            <pc:sldMk cId="918643386" sldId="259"/>
            <ac:spMk id="3" creationId="{CFAC3B9C-CE0A-4705-A833-0C0D7C164C37}"/>
          </ac:spMkLst>
        </pc:spChg>
      </pc:sldChg>
      <pc:sldChg chg="modSp new">
        <pc:chgData name="Marte Lundberg" userId="S::marlun@vgs.nfk.no::9256ed28-77fb-4407-bd79-d9c6f413283f" providerId="AD" clId="Web-{93C7E07C-1489-D545-8470-90AA0A7FEACD}" dt="2021-02-02T06:34:11.764" v="426" actId="20577"/>
        <pc:sldMkLst>
          <pc:docMk/>
          <pc:sldMk cId="2856755346" sldId="260"/>
        </pc:sldMkLst>
        <pc:spChg chg="mod">
          <ac:chgData name="Marte Lundberg" userId="S::marlun@vgs.nfk.no::9256ed28-77fb-4407-bd79-d9c6f413283f" providerId="AD" clId="Web-{93C7E07C-1489-D545-8470-90AA0A7FEACD}" dt="2021-02-02T06:21:17.667" v="173" actId="20577"/>
          <ac:spMkLst>
            <pc:docMk/>
            <pc:sldMk cId="2856755346" sldId="260"/>
            <ac:spMk id="2" creationId="{42D268B5-B913-491E-8FE6-431FCD57844D}"/>
          </ac:spMkLst>
        </pc:spChg>
        <pc:spChg chg="mod">
          <ac:chgData name="Marte Lundberg" userId="S::marlun@vgs.nfk.no::9256ed28-77fb-4407-bd79-d9c6f413283f" providerId="AD" clId="Web-{93C7E07C-1489-D545-8470-90AA0A7FEACD}" dt="2021-02-02T06:34:11.764" v="426" actId="20577"/>
          <ac:spMkLst>
            <pc:docMk/>
            <pc:sldMk cId="2856755346" sldId="260"/>
            <ac:spMk id="3" creationId="{88E2EAFC-E7CD-4E1C-871F-9BFD92FAF50C}"/>
          </ac:spMkLst>
        </pc:spChg>
      </pc:sldChg>
      <pc:sldChg chg="modSp new">
        <pc:chgData name="Marte Lundberg" userId="S::marlun@vgs.nfk.no::9256ed28-77fb-4407-bd79-d9c6f413283f" providerId="AD" clId="Web-{93C7E07C-1489-D545-8470-90AA0A7FEACD}" dt="2021-02-02T06:34:01.607" v="425" actId="20577"/>
        <pc:sldMkLst>
          <pc:docMk/>
          <pc:sldMk cId="1547607874" sldId="261"/>
        </pc:sldMkLst>
        <pc:spChg chg="mod">
          <ac:chgData name="Marte Lundberg" userId="S::marlun@vgs.nfk.no::9256ed28-77fb-4407-bd79-d9c6f413283f" providerId="AD" clId="Web-{93C7E07C-1489-D545-8470-90AA0A7FEACD}" dt="2021-02-02T06:23:28.295" v="205" actId="20577"/>
          <ac:spMkLst>
            <pc:docMk/>
            <pc:sldMk cId="1547607874" sldId="261"/>
            <ac:spMk id="2" creationId="{DE6EF371-6882-4DD8-A682-C4993AB8F483}"/>
          </ac:spMkLst>
        </pc:spChg>
        <pc:spChg chg="mod">
          <ac:chgData name="Marte Lundberg" userId="S::marlun@vgs.nfk.no::9256ed28-77fb-4407-bd79-d9c6f413283f" providerId="AD" clId="Web-{93C7E07C-1489-D545-8470-90AA0A7FEACD}" dt="2021-02-02T06:34:01.607" v="425" actId="20577"/>
          <ac:spMkLst>
            <pc:docMk/>
            <pc:sldMk cId="1547607874" sldId="261"/>
            <ac:spMk id="3" creationId="{0805B347-ADC6-46C9-97D0-BCF7780F2BEB}"/>
          </ac:spMkLst>
        </pc:spChg>
      </pc:sldChg>
      <pc:sldMasterChg chg="add addSldLayout">
        <pc:chgData name="Marte Lundberg" userId="S::marlun@vgs.nfk.no::9256ed28-77fb-4407-bd79-d9c6f413283f" providerId="AD" clId="Web-{93C7E07C-1489-D545-8470-90AA0A7FEACD}" dt="2021-02-02T06:08:55.610" v="3"/>
        <pc:sldMasterMkLst>
          <pc:docMk/>
          <pc:sldMasterMk cId="3934797609" sldId="2147483648"/>
        </pc:sldMasterMkLst>
        <pc:sldLayoutChg chg="add">
          <pc:chgData name="Marte Lundberg" userId="S::marlun@vgs.nfk.no::9256ed28-77fb-4407-bd79-d9c6f413283f" providerId="AD" clId="Web-{93C7E07C-1489-D545-8470-90AA0A7FEACD}" dt="2021-02-02T06:08:55.610" v="3"/>
          <pc:sldLayoutMkLst>
            <pc:docMk/>
            <pc:sldMasterMk cId="3934797609" sldId="2147483648"/>
            <pc:sldLayoutMk cId="2043044823" sldId="2147483649"/>
          </pc:sldLayoutMkLst>
        </pc:sldLayoutChg>
        <pc:sldLayoutChg chg="add">
          <pc:chgData name="Marte Lundberg" userId="S::marlun@vgs.nfk.no::9256ed28-77fb-4407-bd79-d9c6f413283f" providerId="AD" clId="Web-{93C7E07C-1489-D545-8470-90AA0A7FEACD}" dt="2021-02-02T06:08:55.610" v="3"/>
          <pc:sldLayoutMkLst>
            <pc:docMk/>
            <pc:sldMasterMk cId="3934797609" sldId="2147483648"/>
            <pc:sldLayoutMk cId="3787858062" sldId="2147483650"/>
          </pc:sldLayoutMkLst>
        </pc:sldLayoutChg>
        <pc:sldLayoutChg chg="add">
          <pc:chgData name="Marte Lundberg" userId="S::marlun@vgs.nfk.no::9256ed28-77fb-4407-bd79-d9c6f413283f" providerId="AD" clId="Web-{93C7E07C-1489-D545-8470-90AA0A7FEACD}" dt="2021-02-02T06:08:55.610" v="3"/>
          <pc:sldLayoutMkLst>
            <pc:docMk/>
            <pc:sldMasterMk cId="3934797609" sldId="2147483648"/>
            <pc:sldLayoutMk cId="1311314836" sldId="2147483651"/>
          </pc:sldLayoutMkLst>
        </pc:sldLayoutChg>
        <pc:sldLayoutChg chg="add">
          <pc:chgData name="Marte Lundberg" userId="S::marlun@vgs.nfk.no::9256ed28-77fb-4407-bd79-d9c6f413283f" providerId="AD" clId="Web-{93C7E07C-1489-D545-8470-90AA0A7FEACD}" dt="2021-02-02T06:08:55.610" v="3"/>
          <pc:sldLayoutMkLst>
            <pc:docMk/>
            <pc:sldMasterMk cId="3934797609" sldId="2147483648"/>
            <pc:sldLayoutMk cId="1121756884" sldId="2147483652"/>
          </pc:sldLayoutMkLst>
        </pc:sldLayoutChg>
        <pc:sldLayoutChg chg="add">
          <pc:chgData name="Marte Lundberg" userId="S::marlun@vgs.nfk.no::9256ed28-77fb-4407-bd79-d9c6f413283f" providerId="AD" clId="Web-{93C7E07C-1489-D545-8470-90AA0A7FEACD}" dt="2021-02-02T06:08:55.610" v="3"/>
          <pc:sldLayoutMkLst>
            <pc:docMk/>
            <pc:sldMasterMk cId="3934797609" sldId="2147483648"/>
            <pc:sldLayoutMk cId="2810279894" sldId="2147483653"/>
          </pc:sldLayoutMkLst>
        </pc:sldLayoutChg>
        <pc:sldLayoutChg chg="add">
          <pc:chgData name="Marte Lundberg" userId="S::marlun@vgs.nfk.no::9256ed28-77fb-4407-bd79-d9c6f413283f" providerId="AD" clId="Web-{93C7E07C-1489-D545-8470-90AA0A7FEACD}" dt="2021-02-02T06:08:55.610" v="3"/>
          <pc:sldLayoutMkLst>
            <pc:docMk/>
            <pc:sldMasterMk cId="3934797609" sldId="2147483648"/>
            <pc:sldLayoutMk cId="288172862" sldId="2147483654"/>
          </pc:sldLayoutMkLst>
        </pc:sldLayoutChg>
        <pc:sldLayoutChg chg="add">
          <pc:chgData name="Marte Lundberg" userId="S::marlun@vgs.nfk.no::9256ed28-77fb-4407-bd79-d9c6f413283f" providerId="AD" clId="Web-{93C7E07C-1489-D545-8470-90AA0A7FEACD}" dt="2021-02-02T06:08:55.610" v="3"/>
          <pc:sldLayoutMkLst>
            <pc:docMk/>
            <pc:sldMasterMk cId="3934797609" sldId="2147483648"/>
            <pc:sldLayoutMk cId="3253553966" sldId="2147483655"/>
          </pc:sldLayoutMkLst>
        </pc:sldLayoutChg>
        <pc:sldLayoutChg chg="add">
          <pc:chgData name="Marte Lundberg" userId="S::marlun@vgs.nfk.no::9256ed28-77fb-4407-bd79-d9c6f413283f" providerId="AD" clId="Web-{93C7E07C-1489-D545-8470-90AA0A7FEACD}" dt="2021-02-02T06:08:55.610" v="3"/>
          <pc:sldLayoutMkLst>
            <pc:docMk/>
            <pc:sldMasterMk cId="3934797609" sldId="2147483648"/>
            <pc:sldLayoutMk cId="408412812" sldId="2147483656"/>
          </pc:sldLayoutMkLst>
        </pc:sldLayoutChg>
        <pc:sldLayoutChg chg="add">
          <pc:chgData name="Marte Lundberg" userId="S::marlun@vgs.nfk.no::9256ed28-77fb-4407-bd79-d9c6f413283f" providerId="AD" clId="Web-{93C7E07C-1489-D545-8470-90AA0A7FEACD}" dt="2021-02-02T06:08:55.610" v="3"/>
          <pc:sldLayoutMkLst>
            <pc:docMk/>
            <pc:sldMasterMk cId="3934797609" sldId="2147483648"/>
            <pc:sldLayoutMk cId="809158867" sldId="2147483657"/>
          </pc:sldLayoutMkLst>
        </pc:sldLayoutChg>
        <pc:sldLayoutChg chg="add">
          <pc:chgData name="Marte Lundberg" userId="S::marlun@vgs.nfk.no::9256ed28-77fb-4407-bd79-d9c6f413283f" providerId="AD" clId="Web-{93C7E07C-1489-D545-8470-90AA0A7FEACD}" dt="2021-02-02T06:08:55.610" v="3"/>
          <pc:sldLayoutMkLst>
            <pc:docMk/>
            <pc:sldMasterMk cId="3934797609" sldId="2147483648"/>
            <pc:sldLayoutMk cId="3570679640" sldId="2147483658"/>
          </pc:sldLayoutMkLst>
        </pc:sldLayoutChg>
        <pc:sldLayoutChg chg="add">
          <pc:chgData name="Marte Lundberg" userId="S::marlun@vgs.nfk.no::9256ed28-77fb-4407-bd79-d9c6f413283f" providerId="AD" clId="Web-{93C7E07C-1489-D545-8470-90AA0A7FEACD}" dt="2021-02-02T06:08:55.610" v="3"/>
          <pc:sldLayoutMkLst>
            <pc:docMk/>
            <pc:sldMasterMk cId="3934797609" sldId="2147483648"/>
            <pc:sldLayoutMk cId="2318794696" sldId="2147483659"/>
          </pc:sldLayoutMkLst>
        </pc:sldLayoutChg>
      </pc:sldMasterChg>
    </pc:docChg>
  </pc:docChgLst>
  <pc:docChgLst>
    <pc:chgData name="Marte Lundberg" userId="9256ed28-77fb-4407-bd79-d9c6f413283f" providerId="ADAL" clId="{6A6BD5E0-B545-4A15-8866-145A0388872A}"/>
    <pc:docChg chg="undo custSel addSld delSld modSld">
      <pc:chgData name="Marte Lundberg" userId="9256ed28-77fb-4407-bd79-d9c6f413283f" providerId="ADAL" clId="{6A6BD5E0-B545-4A15-8866-145A0388872A}" dt="2021-02-02T13:13:03.456" v="4711" actId="1076"/>
      <pc:docMkLst>
        <pc:docMk/>
      </pc:docMkLst>
      <pc:sldChg chg="addSp modSp mod">
        <pc:chgData name="Marte Lundberg" userId="9256ed28-77fb-4407-bd79-d9c6f413283f" providerId="ADAL" clId="{6A6BD5E0-B545-4A15-8866-145A0388872A}" dt="2021-02-02T13:11:26.437" v="4706" actId="1076"/>
        <pc:sldMkLst>
          <pc:docMk/>
          <pc:sldMk cId="921948699" sldId="257"/>
        </pc:sldMkLst>
        <pc:spChg chg="mod">
          <ac:chgData name="Marte Lundberg" userId="9256ed28-77fb-4407-bd79-d9c6f413283f" providerId="ADAL" clId="{6A6BD5E0-B545-4A15-8866-145A0388872A}" dt="2021-02-02T13:11:25.266" v="4705" actId="962"/>
          <ac:spMkLst>
            <pc:docMk/>
            <pc:sldMk cId="921948699" sldId="257"/>
            <ac:spMk id="6" creationId="{402C4899-85AE-488E-BB9B-FD1D1BA1CCDA}"/>
          </ac:spMkLst>
        </pc:spChg>
        <pc:picChg chg="mod">
          <ac:chgData name="Marte Lundberg" userId="9256ed28-77fb-4407-bd79-d9c6f413283f" providerId="ADAL" clId="{6A6BD5E0-B545-4A15-8866-145A0388872A}" dt="2021-02-02T13:11:26.437" v="4706" actId="1076"/>
          <ac:picMkLst>
            <pc:docMk/>
            <pc:sldMk cId="921948699" sldId="257"/>
            <ac:picMk id="5" creationId="{245D0FDC-84D9-4467-ACBD-9EFFBD0FD179}"/>
          </ac:picMkLst>
        </pc:picChg>
        <pc:picChg chg="add mod">
          <ac:chgData name="Marte Lundberg" userId="9256ed28-77fb-4407-bd79-d9c6f413283f" providerId="ADAL" clId="{6A6BD5E0-B545-4A15-8866-145A0388872A}" dt="2021-02-02T13:11:25.265" v="4704" actId="27614"/>
          <ac:picMkLst>
            <pc:docMk/>
            <pc:sldMk cId="921948699" sldId="257"/>
            <ac:picMk id="9" creationId="{4410EB2D-324C-4256-BF64-11F28CA0BDC1}"/>
          </ac:picMkLst>
        </pc:picChg>
      </pc:sldChg>
      <pc:sldChg chg="addSp delSp modSp mod modClrScheme chgLayout">
        <pc:chgData name="Marte Lundberg" userId="9256ed28-77fb-4407-bd79-d9c6f413283f" providerId="ADAL" clId="{6A6BD5E0-B545-4A15-8866-145A0388872A}" dt="2021-02-02T13:12:20.649" v="4709" actId="21"/>
        <pc:sldMkLst>
          <pc:docMk/>
          <pc:sldMk cId="563728478" sldId="258"/>
        </pc:sldMkLst>
        <pc:spChg chg="mod ord">
          <ac:chgData name="Marte Lundberg" userId="9256ed28-77fb-4407-bd79-d9c6f413283f" providerId="ADAL" clId="{6A6BD5E0-B545-4A15-8866-145A0388872A}" dt="2021-02-02T10:03:06.538" v="4629" actId="700"/>
          <ac:spMkLst>
            <pc:docMk/>
            <pc:sldMk cId="563728478" sldId="258"/>
            <ac:spMk id="2" creationId="{5ABBF3F7-B94D-4A74-86DE-9D00CE019ED8}"/>
          </ac:spMkLst>
        </pc:spChg>
        <pc:spChg chg="mod ord">
          <ac:chgData name="Marte Lundberg" userId="9256ed28-77fb-4407-bd79-d9c6f413283f" providerId="ADAL" clId="{6A6BD5E0-B545-4A15-8866-145A0388872A}" dt="2021-02-02T10:03:06.596" v="4631" actId="27636"/>
          <ac:spMkLst>
            <pc:docMk/>
            <pc:sldMk cId="563728478" sldId="258"/>
            <ac:spMk id="3" creationId="{3C19F4C7-5646-4D56-8BB1-2C2F63A61B44}"/>
          </ac:spMkLst>
        </pc:spChg>
        <pc:spChg chg="mod ord">
          <ac:chgData name="Marte Lundberg" userId="9256ed28-77fb-4407-bd79-d9c6f413283f" providerId="ADAL" clId="{6A6BD5E0-B545-4A15-8866-145A0388872A}" dt="2021-02-02T10:03:06.538" v="4629" actId="700"/>
          <ac:spMkLst>
            <pc:docMk/>
            <pc:sldMk cId="563728478" sldId="258"/>
            <ac:spMk id="4" creationId="{8FF8E7B6-C819-473D-B86F-79CDC5FD9E0C}"/>
          </ac:spMkLst>
        </pc:spChg>
        <pc:spChg chg="mod ord">
          <ac:chgData name="Marte Lundberg" userId="9256ed28-77fb-4407-bd79-d9c6f413283f" providerId="ADAL" clId="{6A6BD5E0-B545-4A15-8866-145A0388872A}" dt="2021-02-02T10:03:06.538" v="4629" actId="700"/>
          <ac:spMkLst>
            <pc:docMk/>
            <pc:sldMk cId="563728478" sldId="258"/>
            <ac:spMk id="5" creationId="{C41AC1CD-FB7C-4E8C-9DED-3BA0224E16DA}"/>
          </ac:spMkLst>
        </pc:spChg>
        <pc:spChg chg="mod ord">
          <ac:chgData name="Marte Lundberg" userId="9256ed28-77fb-4407-bd79-d9c6f413283f" providerId="ADAL" clId="{6A6BD5E0-B545-4A15-8866-145A0388872A}" dt="2021-02-02T10:03:06.538" v="4629" actId="700"/>
          <ac:spMkLst>
            <pc:docMk/>
            <pc:sldMk cId="563728478" sldId="258"/>
            <ac:spMk id="6" creationId="{D3D3B14D-D28B-473D-B02A-193D4BDC6CCB}"/>
          </ac:spMkLst>
        </pc:spChg>
        <pc:spChg chg="add del mod ord">
          <ac:chgData name="Marte Lundberg" userId="9256ed28-77fb-4407-bd79-d9c6f413283f" providerId="ADAL" clId="{6A6BD5E0-B545-4A15-8866-145A0388872A}" dt="2021-02-02T10:03:51.538" v="4632" actId="931"/>
          <ac:spMkLst>
            <pc:docMk/>
            <pc:sldMk cId="563728478" sldId="258"/>
            <ac:spMk id="11" creationId="{4E0D0602-21DD-45CE-9B5C-9B1F8105D3C9}"/>
          </ac:spMkLst>
        </pc:spChg>
        <pc:picChg chg="add del mod">
          <ac:chgData name="Marte Lundberg" userId="9256ed28-77fb-4407-bd79-d9c6f413283f" providerId="ADAL" clId="{6A6BD5E0-B545-4A15-8866-145A0388872A}" dt="2021-02-02T09:17:40.914" v="4529" actId="478"/>
          <ac:picMkLst>
            <pc:docMk/>
            <pc:sldMk cId="563728478" sldId="258"/>
            <ac:picMk id="8" creationId="{26B6DB11-FBD5-466C-8871-051A32948908}"/>
          </ac:picMkLst>
        </pc:picChg>
        <pc:picChg chg="add mod">
          <ac:chgData name="Marte Lundberg" userId="9256ed28-77fb-4407-bd79-d9c6f413283f" providerId="ADAL" clId="{6A6BD5E0-B545-4A15-8866-145A0388872A}" dt="2021-02-02T09:21:11.431" v="4592" actId="1076"/>
          <ac:picMkLst>
            <pc:docMk/>
            <pc:sldMk cId="563728478" sldId="258"/>
            <ac:picMk id="10" creationId="{17A8FEFB-844C-4B66-A787-49790BA5409A}"/>
          </ac:picMkLst>
        </pc:picChg>
        <pc:picChg chg="add mod">
          <ac:chgData name="Marte Lundberg" userId="9256ed28-77fb-4407-bd79-d9c6f413283f" providerId="ADAL" clId="{6A6BD5E0-B545-4A15-8866-145A0388872A}" dt="2021-02-02T10:03:55.631" v="4634" actId="962"/>
          <ac:picMkLst>
            <pc:docMk/>
            <pc:sldMk cId="563728478" sldId="258"/>
            <ac:picMk id="13" creationId="{80F28E03-41AD-47E0-9A0D-0FCFCB41AD51}"/>
          </ac:picMkLst>
        </pc:picChg>
        <pc:picChg chg="add del mod">
          <ac:chgData name="Marte Lundberg" userId="9256ed28-77fb-4407-bd79-d9c6f413283f" providerId="ADAL" clId="{6A6BD5E0-B545-4A15-8866-145A0388872A}" dt="2021-02-02T13:12:20.649" v="4709" actId="21"/>
          <ac:picMkLst>
            <pc:docMk/>
            <pc:sldMk cId="563728478" sldId="258"/>
            <ac:picMk id="14" creationId="{967DAF1F-E74B-4532-A94F-361F946F658A}"/>
          </ac:picMkLst>
        </pc:picChg>
      </pc:sldChg>
      <pc:sldChg chg="addSp delSp modSp mod modClrScheme chgLayout">
        <pc:chgData name="Marte Lundberg" userId="9256ed28-77fb-4407-bd79-d9c6f413283f" providerId="ADAL" clId="{6A6BD5E0-B545-4A15-8866-145A0388872A}" dt="2021-02-02T10:11:57.624" v="4649" actId="962"/>
        <pc:sldMkLst>
          <pc:docMk/>
          <pc:sldMk cId="918643386" sldId="259"/>
        </pc:sldMkLst>
        <pc:spChg chg="mod ord">
          <ac:chgData name="Marte Lundberg" userId="9256ed28-77fb-4407-bd79-d9c6f413283f" providerId="ADAL" clId="{6A6BD5E0-B545-4A15-8866-145A0388872A}" dt="2021-02-02T10:11:32.798" v="4644" actId="700"/>
          <ac:spMkLst>
            <pc:docMk/>
            <pc:sldMk cId="918643386" sldId="259"/>
            <ac:spMk id="2" creationId="{DD8FB646-C671-4913-811D-0A18DE1D8411}"/>
          </ac:spMkLst>
        </pc:spChg>
        <pc:spChg chg="mod ord">
          <ac:chgData name="Marte Lundberg" userId="9256ed28-77fb-4407-bd79-d9c6f413283f" providerId="ADAL" clId="{6A6BD5E0-B545-4A15-8866-145A0388872A}" dt="2021-02-02T10:11:32.873" v="4646" actId="27636"/>
          <ac:spMkLst>
            <pc:docMk/>
            <pc:sldMk cId="918643386" sldId="259"/>
            <ac:spMk id="3" creationId="{CFAC3B9C-CE0A-4705-A833-0C0D7C164C37}"/>
          </ac:spMkLst>
        </pc:spChg>
        <pc:spChg chg="mod ord">
          <ac:chgData name="Marte Lundberg" userId="9256ed28-77fb-4407-bd79-d9c6f413283f" providerId="ADAL" clId="{6A6BD5E0-B545-4A15-8866-145A0388872A}" dt="2021-02-02T10:11:32.798" v="4644" actId="700"/>
          <ac:spMkLst>
            <pc:docMk/>
            <pc:sldMk cId="918643386" sldId="259"/>
            <ac:spMk id="4" creationId="{4653DF99-C9A4-4946-B2D3-9D6C6F5673B9}"/>
          </ac:spMkLst>
        </pc:spChg>
        <pc:spChg chg="mod ord">
          <ac:chgData name="Marte Lundberg" userId="9256ed28-77fb-4407-bd79-d9c6f413283f" providerId="ADAL" clId="{6A6BD5E0-B545-4A15-8866-145A0388872A}" dt="2021-02-02T10:11:32.798" v="4644" actId="700"/>
          <ac:spMkLst>
            <pc:docMk/>
            <pc:sldMk cId="918643386" sldId="259"/>
            <ac:spMk id="5" creationId="{D80D9891-A5AB-4518-9929-DF24168C5BF0}"/>
          </ac:spMkLst>
        </pc:spChg>
        <pc:spChg chg="mod ord">
          <ac:chgData name="Marte Lundberg" userId="9256ed28-77fb-4407-bd79-d9c6f413283f" providerId="ADAL" clId="{6A6BD5E0-B545-4A15-8866-145A0388872A}" dt="2021-02-02T10:11:32.798" v="4644" actId="700"/>
          <ac:spMkLst>
            <pc:docMk/>
            <pc:sldMk cId="918643386" sldId="259"/>
            <ac:spMk id="6" creationId="{BDD8569B-DD47-4A5C-ACA5-6ADFD50C28C8}"/>
          </ac:spMkLst>
        </pc:spChg>
        <pc:spChg chg="add del mod ord">
          <ac:chgData name="Marte Lundberg" userId="9256ed28-77fb-4407-bd79-d9c6f413283f" providerId="ADAL" clId="{6A6BD5E0-B545-4A15-8866-145A0388872A}" dt="2021-02-02T10:11:53.635" v="4647" actId="931"/>
          <ac:spMkLst>
            <pc:docMk/>
            <pc:sldMk cId="918643386" sldId="259"/>
            <ac:spMk id="8" creationId="{FF11637E-DA0C-4DEC-AE66-80B7CB2A6367}"/>
          </ac:spMkLst>
        </pc:spChg>
        <pc:picChg chg="add mod">
          <ac:chgData name="Marte Lundberg" userId="9256ed28-77fb-4407-bd79-d9c6f413283f" providerId="ADAL" clId="{6A6BD5E0-B545-4A15-8866-145A0388872A}" dt="2021-02-02T09:21:40.241" v="4596" actId="1076"/>
          <ac:picMkLst>
            <pc:docMk/>
            <pc:sldMk cId="918643386" sldId="259"/>
            <ac:picMk id="7" creationId="{0B86201C-CD63-4740-AEB9-8DCF5FFA1011}"/>
          </ac:picMkLst>
        </pc:picChg>
        <pc:picChg chg="add mod">
          <ac:chgData name="Marte Lundberg" userId="9256ed28-77fb-4407-bd79-d9c6f413283f" providerId="ADAL" clId="{6A6BD5E0-B545-4A15-8866-145A0388872A}" dt="2021-02-02T10:11:57.624" v="4649" actId="962"/>
          <ac:picMkLst>
            <pc:docMk/>
            <pc:sldMk cId="918643386" sldId="259"/>
            <ac:picMk id="10" creationId="{DB1FA704-D30D-4B53-976E-6A2DDFE828D5}"/>
          </ac:picMkLst>
        </pc:picChg>
      </pc:sldChg>
      <pc:sldChg chg="addSp delSp modSp mod modClrScheme chgLayout">
        <pc:chgData name="Marte Lundberg" userId="9256ed28-77fb-4407-bd79-d9c6f413283f" providerId="ADAL" clId="{6A6BD5E0-B545-4A15-8866-145A0388872A}" dt="2021-02-02T10:21:53.632" v="4689" actId="1076"/>
        <pc:sldMkLst>
          <pc:docMk/>
          <pc:sldMk cId="2856755346" sldId="260"/>
        </pc:sldMkLst>
        <pc:spChg chg="mod ord">
          <ac:chgData name="Marte Lundberg" userId="9256ed28-77fb-4407-bd79-d9c6f413283f" providerId="ADAL" clId="{6A6BD5E0-B545-4A15-8866-145A0388872A}" dt="2021-02-02T10:08:22.675" v="4638" actId="700"/>
          <ac:spMkLst>
            <pc:docMk/>
            <pc:sldMk cId="2856755346" sldId="260"/>
            <ac:spMk id="2" creationId="{42D268B5-B913-491E-8FE6-431FCD57844D}"/>
          </ac:spMkLst>
        </pc:spChg>
        <pc:spChg chg="mod ord">
          <ac:chgData name="Marte Lundberg" userId="9256ed28-77fb-4407-bd79-d9c6f413283f" providerId="ADAL" clId="{6A6BD5E0-B545-4A15-8866-145A0388872A}" dt="2021-02-02T10:08:22.763" v="4640" actId="27636"/>
          <ac:spMkLst>
            <pc:docMk/>
            <pc:sldMk cId="2856755346" sldId="260"/>
            <ac:spMk id="3" creationId="{88E2EAFC-E7CD-4E1C-871F-9BFD92FAF50C}"/>
          </ac:spMkLst>
        </pc:spChg>
        <pc:spChg chg="mod ord">
          <ac:chgData name="Marte Lundberg" userId="9256ed28-77fb-4407-bd79-d9c6f413283f" providerId="ADAL" clId="{6A6BD5E0-B545-4A15-8866-145A0388872A}" dt="2021-02-02T10:08:22.675" v="4638" actId="700"/>
          <ac:spMkLst>
            <pc:docMk/>
            <pc:sldMk cId="2856755346" sldId="260"/>
            <ac:spMk id="4" creationId="{D24E058D-0D69-4B1C-807C-AF05D6807363}"/>
          </ac:spMkLst>
        </pc:spChg>
        <pc:spChg chg="mod ord">
          <ac:chgData name="Marte Lundberg" userId="9256ed28-77fb-4407-bd79-d9c6f413283f" providerId="ADAL" clId="{6A6BD5E0-B545-4A15-8866-145A0388872A}" dt="2021-02-02T10:08:22.675" v="4638" actId="700"/>
          <ac:spMkLst>
            <pc:docMk/>
            <pc:sldMk cId="2856755346" sldId="260"/>
            <ac:spMk id="5" creationId="{0AC2E0A2-3B03-4F78-9AC4-0D8474EA1746}"/>
          </ac:spMkLst>
        </pc:spChg>
        <pc:spChg chg="mod ord">
          <ac:chgData name="Marte Lundberg" userId="9256ed28-77fb-4407-bd79-d9c6f413283f" providerId="ADAL" clId="{6A6BD5E0-B545-4A15-8866-145A0388872A}" dt="2021-02-02T10:08:22.675" v="4638" actId="700"/>
          <ac:spMkLst>
            <pc:docMk/>
            <pc:sldMk cId="2856755346" sldId="260"/>
            <ac:spMk id="6" creationId="{30FBD1C7-0255-44B9-925A-7A730218AE14}"/>
          </ac:spMkLst>
        </pc:spChg>
        <pc:spChg chg="add del mod ord">
          <ac:chgData name="Marte Lundberg" userId="9256ed28-77fb-4407-bd79-d9c6f413283f" providerId="ADAL" clId="{6A6BD5E0-B545-4A15-8866-145A0388872A}" dt="2021-02-02T10:09:09.141" v="4641" actId="931"/>
          <ac:spMkLst>
            <pc:docMk/>
            <pc:sldMk cId="2856755346" sldId="260"/>
            <ac:spMk id="8" creationId="{73F4073A-016F-4B46-95ED-17FD0B28EA21}"/>
          </ac:spMkLst>
        </pc:spChg>
        <pc:spChg chg="add del mod">
          <ac:chgData name="Marte Lundberg" userId="9256ed28-77fb-4407-bd79-d9c6f413283f" providerId="ADAL" clId="{6A6BD5E0-B545-4A15-8866-145A0388872A}" dt="2021-02-02T10:21:49.618" v="4688" actId="478"/>
          <ac:spMkLst>
            <pc:docMk/>
            <pc:sldMk cId="2856755346" sldId="260"/>
            <ac:spMk id="13" creationId="{FA8F14F7-00FA-4E18-A0F3-AD31C5D02006}"/>
          </ac:spMkLst>
        </pc:spChg>
        <pc:picChg chg="add mod">
          <ac:chgData name="Marte Lundberg" userId="9256ed28-77fb-4407-bd79-d9c6f413283f" providerId="ADAL" clId="{6A6BD5E0-B545-4A15-8866-145A0388872A}" dt="2021-02-02T09:22:07.672" v="4602" actId="1076"/>
          <ac:picMkLst>
            <pc:docMk/>
            <pc:sldMk cId="2856755346" sldId="260"/>
            <ac:picMk id="7" creationId="{82A02E1F-4C19-4147-BFE6-9BA30BC7DF18}"/>
          </ac:picMkLst>
        </pc:picChg>
        <pc:picChg chg="add del mod">
          <ac:chgData name="Marte Lundberg" userId="9256ed28-77fb-4407-bd79-d9c6f413283f" providerId="ADAL" clId="{6A6BD5E0-B545-4A15-8866-145A0388872A}" dt="2021-02-02T10:21:09.132" v="4684" actId="21"/>
          <ac:picMkLst>
            <pc:docMk/>
            <pc:sldMk cId="2856755346" sldId="260"/>
            <ac:picMk id="10" creationId="{377B27C9-DA68-4462-B5B8-112F8345E98E}"/>
          </ac:picMkLst>
        </pc:picChg>
        <pc:picChg chg="add mod">
          <ac:chgData name="Marte Lundberg" userId="9256ed28-77fb-4407-bd79-d9c6f413283f" providerId="ADAL" clId="{6A6BD5E0-B545-4A15-8866-145A0388872A}" dt="2021-02-02T10:21:53.632" v="4689" actId="1076"/>
          <ac:picMkLst>
            <pc:docMk/>
            <pc:sldMk cId="2856755346" sldId="260"/>
            <ac:picMk id="11" creationId="{71602FC3-C6B5-4852-B38B-BC5C699869D8}"/>
          </ac:picMkLst>
        </pc:picChg>
      </pc:sldChg>
      <pc:sldChg chg="addSp delSp modSp mod modClrScheme chgLayout">
        <pc:chgData name="Marte Lundberg" userId="9256ed28-77fb-4407-bd79-d9c6f413283f" providerId="ADAL" clId="{6A6BD5E0-B545-4A15-8866-145A0388872A}" dt="2021-02-02T10:21:24.471" v="4686" actId="478"/>
        <pc:sldMkLst>
          <pc:docMk/>
          <pc:sldMk cId="1547607874" sldId="261"/>
        </pc:sldMkLst>
        <pc:spChg chg="mod ord">
          <ac:chgData name="Marte Lundberg" userId="9256ed28-77fb-4407-bd79-d9c6f413283f" providerId="ADAL" clId="{6A6BD5E0-B545-4A15-8866-145A0388872A}" dt="2021-02-02T10:16:08.507" v="4666" actId="700"/>
          <ac:spMkLst>
            <pc:docMk/>
            <pc:sldMk cId="1547607874" sldId="261"/>
            <ac:spMk id="2" creationId="{DE6EF371-6882-4DD8-A682-C4993AB8F483}"/>
          </ac:spMkLst>
        </pc:spChg>
        <pc:spChg chg="mod ord">
          <ac:chgData name="Marte Lundberg" userId="9256ed28-77fb-4407-bd79-d9c6f413283f" providerId="ADAL" clId="{6A6BD5E0-B545-4A15-8866-145A0388872A}" dt="2021-02-02T10:16:08.562" v="4668" actId="27636"/>
          <ac:spMkLst>
            <pc:docMk/>
            <pc:sldMk cId="1547607874" sldId="261"/>
            <ac:spMk id="3" creationId="{0805B347-ADC6-46C9-97D0-BCF7780F2BEB}"/>
          </ac:spMkLst>
        </pc:spChg>
        <pc:spChg chg="mod ord">
          <ac:chgData name="Marte Lundberg" userId="9256ed28-77fb-4407-bd79-d9c6f413283f" providerId="ADAL" clId="{6A6BD5E0-B545-4A15-8866-145A0388872A}" dt="2021-02-02T10:16:08.507" v="4666" actId="700"/>
          <ac:spMkLst>
            <pc:docMk/>
            <pc:sldMk cId="1547607874" sldId="261"/>
            <ac:spMk id="4" creationId="{908883F5-E05E-49D1-A6B4-553178D76274}"/>
          </ac:spMkLst>
        </pc:spChg>
        <pc:spChg chg="mod ord">
          <ac:chgData name="Marte Lundberg" userId="9256ed28-77fb-4407-bd79-d9c6f413283f" providerId="ADAL" clId="{6A6BD5E0-B545-4A15-8866-145A0388872A}" dt="2021-02-02T10:16:08.507" v="4666" actId="700"/>
          <ac:spMkLst>
            <pc:docMk/>
            <pc:sldMk cId="1547607874" sldId="261"/>
            <ac:spMk id="5" creationId="{26709ACE-B121-43B0-BD0C-9061530A3988}"/>
          </ac:spMkLst>
        </pc:spChg>
        <pc:spChg chg="mod ord">
          <ac:chgData name="Marte Lundberg" userId="9256ed28-77fb-4407-bd79-d9c6f413283f" providerId="ADAL" clId="{6A6BD5E0-B545-4A15-8866-145A0388872A}" dt="2021-02-02T10:16:08.507" v="4666" actId="700"/>
          <ac:spMkLst>
            <pc:docMk/>
            <pc:sldMk cId="1547607874" sldId="261"/>
            <ac:spMk id="6" creationId="{8FB2F145-18C2-453C-9315-6F9B44DB4332}"/>
          </ac:spMkLst>
        </pc:spChg>
        <pc:spChg chg="add del mod ord">
          <ac:chgData name="Marte Lundberg" userId="9256ed28-77fb-4407-bd79-d9c6f413283f" providerId="ADAL" clId="{6A6BD5E0-B545-4A15-8866-145A0388872A}" dt="2021-02-02T10:17:58.192" v="4669" actId="931"/>
          <ac:spMkLst>
            <pc:docMk/>
            <pc:sldMk cId="1547607874" sldId="261"/>
            <ac:spMk id="8" creationId="{DFB5E06C-25C5-47C4-A1CD-ED34031DE6BB}"/>
          </ac:spMkLst>
        </pc:spChg>
        <pc:spChg chg="add del mod">
          <ac:chgData name="Marte Lundberg" userId="9256ed28-77fb-4407-bd79-d9c6f413283f" providerId="ADAL" clId="{6A6BD5E0-B545-4A15-8866-145A0388872A}" dt="2021-02-02T10:21:24.471" v="4686" actId="478"/>
          <ac:spMkLst>
            <pc:docMk/>
            <pc:sldMk cId="1547607874" sldId="261"/>
            <ac:spMk id="13" creationId="{31ED4AB2-4761-47E3-8A5C-522C9DB1BF99}"/>
          </ac:spMkLst>
        </pc:spChg>
        <pc:picChg chg="add mod">
          <ac:chgData name="Marte Lundberg" userId="9256ed28-77fb-4407-bd79-d9c6f413283f" providerId="ADAL" clId="{6A6BD5E0-B545-4A15-8866-145A0388872A}" dt="2021-02-02T09:22:38.477" v="4606" actId="1076"/>
          <ac:picMkLst>
            <pc:docMk/>
            <pc:sldMk cId="1547607874" sldId="261"/>
            <ac:picMk id="7" creationId="{D89BE911-4CB7-47BC-B35A-830DA9A4C528}"/>
          </ac:picMkLst>
        </pc:picChg>
        <pc:picChg chg="add del mod">
          <ac:chgData name="Marte Lundberg" userId="9256ed28-77fb-4407-bd79-d9c6f413283f" providerId="ADAL" clId="{6A6BD5E0-B545-4A15-8866-145A0388872A}" dt="2021-02-02T10:20:50.380" v="4682" actId="21"/>
          <ac:picMkLst>
            <pc:docMk/>
            <pc:sldMk cId="1547607874" sldId="261"/>
            <ac:picMk id="10" creationId="{A2A0E30F-DCC6-4992-AA4E-1D9ECE57DDFF}"/>
          </ac:picMkLst>
        </pc:picChg>
        <pc:picChg chg="add mod">
          <ac:chgData name="Marte Lundberg" userId="9256ed28-77fb-4407-bd79-d9c6f413283f" providerId="ADAL" clId="{6A6BD5E0-B545-4A15-8866-145A0388872A}" dt="2021-02-02T10:20:45.473" v="4681"/>
          <ac:picMkLst>
            <pc:docMk/>
            <pc:sldMk cId="1547607874" sldId="261"/>
            <ac:picMk id="11" creationId="{010B5470-F36F-45C2-B24F-B6D87D9215B1}"/>
          </ac:picMkLst>
        </pc:picChg>
      </pc:sldChg>
      <pc:sldChg chg="addSp delSp modSp new mod modClrScheme chgLayout">
        <pc:chgData name="Marte Lundberg" userId="9256ed28-77fb-4407-bd79-d9c6f413283f" providerId="ADAL" clId="{6A6BD5E0-B545-4A15-8866-145A0388872A}" dt="2021-02-02T10:12:50.628" v="4652" actId="962"/>
        <pc:sldMkLst>
          <pc:docMk/>
          <pc:sldMk cId="727262405" sldId="262"/>
        </pc:sldMkLst>
        <pc:spChg chg="mod ord">
          <ac:chgData name="Marte Lundberg" userId="9256ed28-77fb-4407-bd79-d9c6f413283f" providerId="ADAL" clId="{6A6BD5E0-B545-4A15-8866-145A0388872A}" dt="2021-02-02T10:06:25.148" v="4635" actId="700"/>
          <ac:spMkLst>
            <pc:docMk/>
            <pc:sldMk cId="727262405" sldId="262"/>
            <ac:spMk id="2" creationId="{885A66F6-E525-48F0-B522-E768545C5DA3}"/>
          </ac:spMkLst>
        </pc:spChg>
        <pc:spChg chg="mod ord">
          <ac:chgData name="Marte Lundberg" userId="9256ed28-77fb-4407-bd79-d9c6f413283f" providerId="ADAL" clId="{6A6BD5E0-B545-4A15-8866-145A0388872A}" dt="2021-02-02T10:06:25.221" v="4637" actId="27636"/>
          <ac:spMkLst>
            <pc:docMk/>
            <pc:sldMk cId="727262405" sldId="262"/>
            <ac:spMk id="3" creationId="{53FA910C-B46E-4133-A467-570AFC3D1EB1}"/>
          </ac:spMkLst>
        </pc:spChg>
        <pc:spChg chg="mod ord">
          <ac:chgData name="Marte Lundberg" userId="9256ed28-77fb-4407-bd79-d9c6f413283f" providerId="ADAL" clId="{6A6BD5E0-B545-4A15-8866-145A0388872A}" dt="2021-02-02T10:06:25.148" v="4635" actId="700"/>
          <ac:spMkLst>
            <pc:docMk/>
            <pc:sldMk cId="727262405" sldId="262"/>
            <ac:spMk id="4" creationId="{87B535EF-A107-47F5-9F14-1A926A7A1C22}"/>
          </ac:spMkLst>
        </pc:spChg>
        <pc:spChg chg="mod ord">
          <ac:chgData name="Marte Lundberg" userId="9256ed28-77fb-4407-bd79-d9c6f413283f" providerId="ADAL" clId="{6A6BD5E0-B545-4A15-8866-145A0388872A}" dt="2021-02-02T10:06:25.148" v="4635" actId="700"/>
          <ac:spMkLst>
            <pc:docMk/>
            <pc:sldMk cId="727262405" sldId="262"/>
            <ac:spMk id="5" creationId="{50385548-F096-4E2D-8EEB-729946F362B7}"/>
          </ac:spMkLst>
        </pc:spChg>
        <pc:spChg chg="mod ord">
          <ac:chgData name="Marte Lundberg" userId="9256ed28-77fb-4407-bd79-d9c6f413283f" providerId="ADAL" clId="{6A6BD5E0-B545-4A15-8866-145A0388872A}" dt="2021-02-02T10:06:25.148" v="4635" actId="700"/>
          <ac:spMkLst>
            <pc:docMk/>
            <pc:sldMk cId="727262405" sldId="262"/>
            <ac:spMk id="6" creationId="{2AA1C880-9CD3-413C-BDC9-5EA9510CD881}"/>
          </ac:spMkLst>
        </pc:spChg>
        <pc:spChg chg="add del mod ord">
          <ac:chgData name="Marte Lundberg" userId="9256ed28-77fb-4407-bd79-d9c6f413283f" providerId="ADAL" clId="{6A6BD5E0-B545-4A15-8866-145A0388872A}" dt="2021-02-02T10:12:46.531" v="4650" actId="931"/>
          <ac:spMkLst>
            <pc:docMk/>
            <pc:sldMk cId="727262405" sldId="262"/>
            <ac:spMk id="8" creationId="{CE6CB7FF-62F3-447E-B412-8AF49E5920B8}"/>
          </ac:spMkLst>
        </pc:spChg>
        <pc:picChg chg="add mod">
          <ac:chgData name="Marte Lundberg" userId="9256ed28-77fb-4407-bd79-d9c6f413283f" providerId="ADAL" clId="{6A6BD5E0-B545-4A15-8866-145A0388872A}" dt="2021-02-02T09:21:31.837" v="4594" actId="1076"/>
          <ac:picMkLst>
            <pc:docMk/>
            <pc:sldMk cId="727262405" sldId="262"/>
            <ac:picMk id="7" creationId="{7E924333-CAA8-4224-928D-80D46CAF2915}"/>
          </ac:picMkLst>
        </pc:picChg>
        <pc:picChg chg="add mod">
          <ac:chgData name="Marte Lundberg" userId="9256ed28-77fb-4407-bd79-d9c6f413283f" providerId="ADAL" clId="{6A6BD5E0-B545-4A15-8866-145A0388872A}" dt="2021-02-02T10:12:50.628" v="4652" actId="962"/>
          <ac:picMkLst>
            <pc:docMk/>
            <pc:sldMk cId="727262405" sldId="262"/>
            <ac:picMk id="10" creationId="{B3282239-F0C7-46E1-9073-CECDBAE90F2A}"/>
          </ac:picMkLst>
        </pc:picChg>
      </pc:sldChg>
      <pc:sldChg chg="addSp delSp modSp new mod modClrScheme chgLayout">
        <pc:chgData name="Marte Lundberg" userId="9256ed28-77fb-4407-bd79-d9c6f413283f" providerId="ADAL" clId="{6A6BD5E0-B545-4A15-8866-145A0388872A}" dt="2021-02-02T10:30:04.815" v="4701" actId="14100"/>
        <pc:sldMkLst>
          <pc:docMk/>
          <pc:sldMk cId="1804615484" sldId="263"/>
        </pc:sldMkLst>
        <pc:spChg chg="mod ord">
          <ac:chgData name="Marte Lundberg" userId="9256ed28-77fb-4407-bd79-d9c6f413283f" providerId="ADAL" clId="{6A6BD5E0-B545-4A15-8866-145A0388872A}" dt="2021-02-02T10:13:14.241" v="4653" actId="700"/>
          <ac:spMkLst>
            <pc:docMk/>
            <pc:sldMk cId="1804615484" sldId="263"/>
            <ac:spMk id="2" creationId="{A123CE1D-E1DE-4AA2-9C20-C63754DFC3F4}"/>
          </ac:spMkLst>
        </pc:spChg>
        <pc:spChg chg="mod ord">
          <ac:chgData name="Marte Lundberg" userId="9256ed28-77fb-4407-bd79-d9c6f413283f" providerId="ADAL" clId="{6A6BD5E0-B545-4A15-8866-145A0388872A}" dt="2021-02-02T10:30:04.815" v="4701" actId="14100"/>
          <ac:spMkLst>
            <pc:docMk/>
            <pc:sldMk cId="1804615484" sldId="263"/>
            <ac:spMk id="3" creationId="{FBEA7F7A-5179-4DB0-ADD9-75E30219B2B8}"/>
          </ac:spMkLst>
        </pc:spChg>
        <pc:spChg chg="mod ord">
          <ac:chgData name="Marte Lundberg" userId="9256ed28-77fb-4407-bd79-d9c6f413283f" providerId="ADAL" clId="{6A6BD5E0-B545-4A15-8866-145A0388872A}" dt="2021-02-02T10:13:14.241" v="4653" actId="700"/>
          <ac:spMkLst>
            <pc:docMk/>
            <pc:sldMk cId="1804615484" sldId="263"/>
            <ac:spMk id="4" creationId="{AB881142-86B6-4AA5-A21F-3846F9DFB2A1}"/>
          </ac:spMkLst>
        </pc:spChg>
        <pc:spChg chg="mod ord">
          <ac:chgData name="Marte Lundberg" userId="9256ed28-77fb-4407-bd79-d9c6f413283f" providerId="ADAL" clId="{6A6BD5E0-B545-4A15-8866-145A0388872A}" dt="2021-02-02T10:13:14.241" v="4653" actId="700"/>
          <ac:spMkLst>
            <pc:docMk/>
            <pc:sldMk cId="1804615484" sldId="263"/>
            <ac:spMk id="5" creationId="{0446DA8C-068A-4449-B7B0-595A77B26543}"/>
          </ac:spMkLst>
        </pc:spChg>
        <pc:spChg chg="mod ord">
          <ac:chgData name="Marte Lundberg" userId="9256ed28-77fb-4407-bd79-d9c6f413283f" providerId="ADAL" clId="{6A6BD5E0-B545-4A15-8866-145A0388872A}" dt="2021-02-02T10:13:14.241" v="4653" actId="700"/>
          <ac:spMkLst>
            <pc:docMk/>
            <pc:sldMk cId="1804615484" sldId="263"/>
            <ac:spMk id="6" creationId="{730EBBA3-ED6C-4481-8269-A79724CA5CA5}"/>
          </ac:spMkLst>
        </pc:spChg>
        <pc:spChg chg="add del mod ord">
          <ac:chgData name="Marte Lundberg" userId="9256ed28-77fb-4407-bd79-d9c6f413283f" providerId="ADAL" clId="{6A6BD5E0-B545-4A15-8866-145A0388872A}" dt="2021-02-02T10:14:04.439" v="4656" actId="931"/>
          <ac:spMkLst>
            <pc:docMk/>
            <pc:sldMk cId="1804615484" sldId="263"/>
            <ac:spMk id="8" creationId="{3E8F6127-C269-48C2-BE7D-52133A9A4622}"/>
          </ac:spMkLst>
        </pc:spChg>
        <pc:spChg chg="add del mod">
          <ac:chgData name="Marte Lundberg" userId="9256ed28-77fb-4407-bd79-d9c6f413283f" providerId="ADAL" clId="{6A6BD5E0-B545-4A15-8866-145A0388872A}" dt="2021-02-02T10:29:31.313" v="4691" actId="931"/>
          <ac:spMkLst>
            <pc:docMk/>
            <pc:sldMk cId="1804615484" sldId="263"/>
            <ac:spMk id="12" creationId="{E3D69F86-8BBA-4BF8-B7C7-1EBE7A4860C5}"/>
          </ac:spMkLst>
        </pc:spChg>
        <pc:picChg chg="add mod">
          <ac:chgData name="Marte Lundberg" userId="9256ed28-77fb-4407-bd79-d9c6f413283f" providerId="ADAL" clId="{6A6BD5E0-B545-4A15-8866-145A0388872A}" dt="2021-02-02T09:21:51.952" v="4598" actId="1076"/>
          <ac:picMkLst>
            <pc:docMk/>
            <pc:sldMk cId="1804615484" sldId="263"/>
            <ac:picMk id="7" creationId="{2F0F5945-B1FC-4D34-862A-1770270258B6}"/>
          </ac:picMkLst>
        </pc:picChg>
        <pc:picChg chg="add del mod">
          <ac:chgData name="Marte Lundberg" userId="9256ed28-77fb-4407-bd79-d9c6f413283f" providerId="ADAL" clId="{6A6BD5E0-B545-4A15-8866-145A0388872A}" dt="2021-02-02T10:28:23.533" v="4690" actId="478"/>
          <ac:picMkLst>
            <pc:docMk/>
            <pc:sldMk cId="1804615484" sldId="263"/>
            <ac:picMk id="10" creationId="{EFA1783A-3146-4C0E-BAA5-EF6E1C6C2C7D}"/>
          </ac:picMkLst>
        </pc:picChg>
        <pc:picChg chg="add mod">
          <ac:chgData name="Marte Lundberg" userId="9256ed28-77fb-4407-bd79-d9c6f413283f" providerId="ADAL" clId="{6A6BD5E0-B545-4A15-8866-145A0388872A}" dt="2021-02-02T10:29:47.918" v="4696" actId="1076"/>
          <ac:picMkLst>
            <pc:docMk/>
            <pc:sldMk cId="1804615484" sldId="263"/>
            <ac:picMk id="14" creationId="{6BB5476D-3974-4428-91A9-F4B6577DD92C}"/>
          </ac:picMkLst>
        </pc:picChg>
      </pc:sldChg>
      <pc:sldChg chg="addSp delSp modSp new mod modClrScheme chgLayout">
        <pc:chgData name="Marte Lundberg" userId="9256ed28-77fb-4407-bd79-d9c6f413283f" providerId="ADAL" clId="{6A6BD5E0-B545-4A15-8866-145A0388872A}" dt="2021-02-02T10:15:57.864" v="4665" actId="962"/>
        <pc:sldMkLst>
          <pc:docMk/>
          <pc:sldMk cId="2017114045" sldId="264"/>
        </pc:sldMkLst>
        <pc:spChg chg="mod ord">
          <ac:chgData name="Marte Lundberg" userId="9256ed28-77fb-4407-bd79-d9c6f413283f" providerId="ADAL" clId="{6A6BD5E0-B545-4A15-8866-145A0388872A}" dt="2021-02-02T10:14:41.978" v="4660" actId="700"/>
          <ac:spMkLst>
            <pc:docMk/>
            <pc:sldMk cId="2017114045" sldId="264"/>
            <ac:spMk id="2" creationId="{C09F988F-00BB-4492-BFEC-DA73C7E5AF89}"/>
          </ac:spMkLst>
        </pc:spChg>
        <pc:spChg chg="mod ord">
          <ac:chgData name="Marte Lundberg" userId="9256ed28-77fb-4407-bd79-d9c6f413283f" providerId="ADAL" clId="{6A6BD5E0-B545-4A15-8866-145A0388872A}" dt="2021-02-02T10:14:42.092" v="4662" actId="27636"/>
          <ac:spMkLst>
            <pc:docMk/>
            <pc:sldMk cId="2017114045" sldId="264"/>
            <ac:spMk id="3" creationId="{6C1A5089-BC38-4578-97B1-C9BD4AE0F6C6}"/>
          </ac:spMkLst>
        </pc:spChg>
        <pc:spChg chg="mod ord">
          <ac:chgData name="Marte Lundberg" userId="9256ed28-77fb-4407-bd79-d9c6f413283f" providerId="ADAL" clId="{6A6BD5E0-B545-4A15-8866-145A0388872A}" dt="2021-02-02T10:14:41.978" v="4660" actId="700"/>
          <ac:spMkLst>
            <pc:docMk/>
            <pc:sldMk cId="2017114045" sldId="264"/>
            <ac:spMk id="4" creationId="{3A4B052F-7E74-440C-876C-E39D4C9732F6}"/>
          </ac:spMkLst>
        </pc:spChg>
        <pc:spChg chg="mod ord">
          <ac:chgData name="Marte Lundberg" userId="9256ed28-77fb-4407-bd79-d9c6f413283f" providerId="ADAL" clId="{6A6BD5E0-B545-4A15-8866-145A0388872A}" dt="2021-02-02T10:14:41.978" v="4660" actId="700"/>
          <ac:spMkLst>
            <pc:docMk/>
            <pc:sldMk cId="2017114045" sldId="264"/>
            <ac:spMk id="5" creationId="{C49BA563-1BAF-453B-ABD4-663B3DC3B233}"/>
          </ac:spMkLst>
        </pc:spChg>
        <pc:spChg chg="mod ord">
          <ac:chgData name="Marte Lundberg" userId="9256ed28-77fb-4407-bd79-d9c6f413283f" providerId="ADAL" clId="{6A6BD5E0-B545-4A15-8866-145A0388872A}" dt="2021-02-02T10:14:41.978" v="4660" actId="700"/>
          <ac:spMkLst>
            <pc:docMk/>
            <pc:sldMk cId="2017114045" sldId="264"/>
            <ac:spMk id="6" creationId="{A9B2D3C8-A204-4DC0-98E2-56D17858AA93}"/>
          </ac:spMkLst>
        </pc:spChg>
        <pc:spChg chg="add del mod ord">
          <ac:chgData name="Marte Lundberg" userId="9256ed28-77fb-4407-bd79-d9c6f413283f" providerId="ADAL" clId="{6A6BD5E0-B545-4A15-8866-145A0388872A}" dt="2021-02-02T10:15:54.860" v="4663" actId="931"/>
          <ac:spMkLst>
            <pc:docMk/>
            <pc:sldMk cId="2017114045" sldId="264"/>
            <ac:spMk id="8" creationId="{BF6AFE9D-B236-4B01-B37B-E8ED0FFDC61E}"/>
          </ac:spMkLst>
        </pc:spChg>
        <pc:picChg chg="add mod">
          <ac:chgData name="Marte Lundberg" userId="9256ed28-77fb-4407-bd79-d9c6f413283f" providerId="ADAL" clId="{6A6BD5E0-B545-4A15-8866-145A0388872A}" dt="2021-02-02T09:22:30.005" v="4604" actId="1076"/>
          <ac:picMkLst>
            <pc:docMk/>
            <pc:sldMk cId="2017114045" sldId="264"/>
            <ac:picMk id="7" creationId="{00527D23-DE3E-4733-9F0A-95209F384D62}"/>
          </ac:picMkLst>
        </pc:picChg>
        <pc:picChg chg="add mod">
          <ac:chgData name="Marte Lundberg" userId="9256ed28-77fb-4407-bd79-d9c6f413283f" providerId="ADAL" clId="{6A6BD5E0-B545-4A15-8866-145A0388872A}" dt="2021-02-02T10:15:57.864" v="4665" actId="962"/>
          <ac:picMkLst>
            <pc:docMk/>
            <pc:sldMk cId="2017114045" sldId="264"/>
            <ac:picMk id="10" creationId="{7129A12F-920F-48F1-BAF3-947F2290A037}"/>
          </ac:picMkLst>
        </pc:picChg>
      </pc:sldChg>
      <pc:sldChg chg="new del">
        <pc:chgData name="Marte Lundberg" userId="9256ed28-77fb-4407-bd79-d9c6f413283f" providerId="ADAL" clId="{6A6BD5E0-B545-4A15-8866-145A0388872A}" dt="2021-02-02T08:50:39.883" v="1827" actId="47"/>
        <pc:sldMkLst>
          <pc:docMk/>
          <pc:sldMk cId="2986454924" sldId="265"/>
        </pc:sldMkLst>
      </pc:sldChg>
      <pc:sldChg chg="addSp delSp modSp new mod modClrScheme chgLayout">
        <pc:chgData name="Marte Lundberg" userId="9256ed28-77fb-4407-bd79-d9c6f413283f" providerId="ADAL" clId="{6A6BD5E0-B545-4A15-8866-145A0388872A}" dt="2021-02-02T09:35:08.524" v="4628" actId="20577"/>
        <pc:sldMkLst>
          <pc:docMk/>
          <pc:sldMk cId="3072693244" sldId="265"/>
        </pc:sldMkLst>
        <pc:spChg chg="mod ord">
          <ac:chgData name="Marte Lundberg" userId="9256ed28-77fb-4407-bd79-d9c6f413283f" providerId="ADAL" clId="{6A6BD5E0-B545-4A15-8866-145A0388872A}" dt="2021-02-02T09:26:43.349" v="4609" actId="700"/>
          <ac:spMkLst>
            <pc:docMk/>
            <pc:sldMk cId="3072693244" sldId="265"/>
            <ac:spMk id="2" creationId="{B7CB3B51-585E-4287-8CBA-A48FED6A34D7}"/>
          </ac:spMkLst>
        </pc:spChg>
        <pc:spChg chg="mod ord">
          <ac:chgData name="Marte Lundberg" userId="9256ed28-77fb-4407-bd79-d9c6f413283f" providerId="ADAL" clId="{6A6BD5E0-B545-4A15-8866-145A0388872A}" dt="2021-02-02T09:35:08.524" v="4628" actId="20577"/>
          <ac:spMkLst>
            <pc:docMk/>
            <pc:sldMk cId="3072693244" sldId="265"/>
            <ac:spMk id="3" creationId="{7C586068-C622-42B2-9776-6A38BC19FFB8}"/>
          </ac:spMkLst>
        </pc:spChg>
        <pc:spChg chg="mod ord">
          <ac:chgData name="Marte Lundberg" userId="9256ed28-77fb-4407-bd79-d9c6f413283f" providerId="ADAL" clId="{6A6BD5E0-B545-4A15-8866-145A0388872A}" dt="2021-02-02T09:26:43.349" v="4609" actId="700"/>
          <ac:spMkLst>
            <pc:docMk/>
            <pc:sldMk cId="3072693244" sldId="265"/>
            <ac:spMk id="4" creationId="{B2E46191-1263-4551-829F-B9D4D9F84989}"/>
          </ac:spMkLst>
        </pc:spChg>
        <pc:spChg chg="mod ord">
          <ac:chgData name="Marte Lundberg" userId="9256ed28-77fb-4407-bd79-d9c6f413283f" providerId="ADAL" clId="{6A6BD5E0-B545-4A15-8866-145A0388872A}" dt="2021-02-02T09:26:43.349" v="4609" actId="700"/>
          <ac:spMkLst>
            <pc:docMk/>
            <pc:sldMk cId="3072693244" sldId="265"/>
            <ac:spMk id="5" creationId="{F3483D81-CEE8-4848-88E9-90099ED76BE2}"/>
          </ac:spMkLst>
        </pc:spChg>
        <pc:spChg chg="mod ord">
          <ac:chgData name="Marte Lundberg" userId="9256ed28-77fb-4407-bd79-d9c6f413283f" providerId="ADAL" clId="{6A6BD5E0-B545-4A15-8866-145A0388872A}" dt="2021-02-02T09:26:43.349" v="4609" actId="700"/>
          <ac:spMkLst>
            <pc:docMk/>
            <pc:sldMk cId="3072693244" sldId="265"/>
            <ac:spMk id="6" creationId="{79441376-F430-4F4D-AF33-4697ECB244C8}"/>
          </ac:spMkLst>
        </pc:spChg>
        <pc:spChg chg="add del mod ord">
          <ac:chgData name="Marte Lundberg" userId="9256ed28-77fb-4407-bd79-d9c6f413283f" providerId="ADAL" clId="{6A6BD5E0-B545-4A15-8866-145A0388872A}" dt="2021-02-02T09:26:49.608" v="4612"/>
          <ac:spMkLst>
            <pc:docMk/>
            <pc:sldMk cId="3072693244" sldId="265"/>
            <ac:spMk id="8" creationId="{F36DD04F-D3F1-4F24-BA4B-E30E56CCDDB3}"/>
          </ac:spMkLst>
        </pc:spChg>
        <pc:spChg chg="add del mod">
          <ac:chgData name="Marte Lundberg" userId="9256ed28-77fb-4407-bd79-d9c6f413283f" providerId="ADAL" clId="{6A6BD5E0-B545-4A15-8866-145A0388872A}" dt="2021-02-02T09:30:31.952" v="4621"/>
          <ac:spMkLst>
            <pc:docMk/>
            <pc:sldMk cId="3072693244" sldId="265"/>
            <ac:spMk id="12" creationId="{DF2D47B1-DC18-45BC-BAB5-2E0A2EC26340}"/>
          </ac:spMkLst>
        </pc:spChg>
        <pc:picChg chg="add mod">
          <ac:chgData name="Marte Lundberg" userId="9256ed28-77fb-4407-bd79-d9c6f413283f" providerId="ADAL" clId="{6A6BD5E0-B545-4A15-8866-145A0388872A}" dt="2021-02-02T09:21:59.637" v="4600" actId="1076"/>
          <ac:picMkLst>
            <pc:docMk/>
            <pc:sldMk cId="3072693244" sldId="265"/>
            <ac:picMk id="7" creationId="{95BFD342-56C5-4C95-858D-3DC8932B1EAD}"/>
          </ac:picMkLst>
        </pc:picChg>
        <pc:picChg chg="add del mod">
          <ac:chgData name="Marte Lundberg" userId="9256ed28-77fb-4407-bd79-d9c6f413283f" providerId="ADAL" clId="{6A6BD5E0-B545-4A15-8866-145A0388872A}" dt="2021-02-02T09:27:51.324" v="4620" actId="478"/>
          <ac:picMkLst>
            <pc:docMk/>
            <pc:sldMk cId="3072693244" sldId="265"/>
            <ac:picMk id="10" creationId="{ECA2B9A7-5B30-4C61-B695-058DC7ED8BC7}"/>
          </ac:picMkLst>
        </pc:picChg>
        <pc:picChg chg="add mod">
          <ac:chgData name="Marte Lundberg" userId="9256ed28-77fb-4407-bd79-d9c6f413283f" providerId="ADAL" clId="{6A6BD5E0-B545-4A15-8866-145A0388872A}" dt="2021-02-02T09:30:46.193" v="4624" actId="14100"/>
          <ac:picMkLst>
            <pc:docMk/>
            <pc:sldMk cId="3072693244" sldId="265"/>
            <ac:picMk id="14" creationId="{1B381110-DAAE-49F4-9D21-AA78F3152E9D}"/>
          </ac:picMkLst>
        </pc:picChg>
      </pc:sldChg>
      <pc:sldChg chg="new del">
        <pc:chgData name="Marte Lundberg" userId="9256ed28-77fb-4407-bd79-d9c6f413283f" providerId="ADAL" clId="{6A6BD5E0-B545-4A15-8866-145A0388872A}" dt="2021-02-02T08:52:24.495" v="2047" actId="680"/>
        <pc:sldMkLst>
          <pc:docMk/>
          <pc:sldMk cId="3491497908" sldId="265"/>
        </pc:sldMkLst>
      </pc:sldChg>
      <pc:sldChg chg="addSp delSp modSp new mod modClrScheme chgLayout">
        <pc:chgData name="Marte Lundberg" userId="9256ed28-77fb-4407-bd79-d9c6f413283f" providerId="ADAL" clId="{6A6BD5E0-B545-4A15-8866-145A0388872A}" dt="2021-02-02T13:13:03.456" v="4711" actId="1076"/>
        <pc:sldMkLst>
          <pc:docMk/>
          <pc:sldMk cId="1636050092" sldId="266"/>
        </pc:sldMkLst>
        <pc:spChg chg="mod ord">
          <ac:chgData name="Marte Lundberg" userId="9256ed28-77fb-4407-bd79-d9c6f413283f" providerId="ADAL" clId="{6A6BD5E0-B545-4A15-8866-145A0388872A}" dt="2021-02-02T10:18:23.397" v="4672" actId="700"/>
          <ac:spMkLst>
            <pc:docMk/>
            <pc:sldMk cId="1636050092" sldId="266"/>
            <ac:spMk id="2" creationId="{8DDD1206-AA7D-4B02-94FC-813E21EAB2B0}"/>
          </ac:spMkLst>
        </pc:spChg>
        <pc:spChg chg="mod ord">
          <ac:chgData name="Marte Lundberg" userId="9256ed28-77fb-4407-bd79-d9c6f413283f" providerId="ADAL" clId="{6A6BD5E0-B545-4A15-8866-145A0388872A}" dt="2021-02-02T10:18:23.493" v="4674" actId="27636"/>
          <ac:spMkLst>
            <pc:docMk/>
            <pc:sldMk cId="1636050092" sldId="266"/>
            <ac:spMk id="3" creationId="{F252F1C5-148A-4863-8B05-750BFB25CE4E}"/>
          </ac:spMkLst>
        </pc:spChg>
        <pc:spChg chg="mod ord">
          <ac:chgData name="Marte Lundberg" userId="9256ed28-77fb-4407-bd79-d9c6f413283f" providerId="ADAL" clId="{6A6BD5E0-B545-4A15-8866-145A0388872A}" dt="2021-02-02T10:18:23.397" v="4672" actId="700"/>
          <ac:spMkLst>
            <pc:docMk/>
            <pc:sldMk cId="1636050092" sldId="266"/>
            <ac:spMk id="4" creationId="{0BD6C53B-C73B-44A7-B7B5-1B259D5FE41D}"/>
          </ac:spMkLst>
        </pc:spChg>
        <pc:spChg chg="mod ord">
          <ac:chgData name="Marte Lundberg" userId="9256ed28-77fb-4407-bd79-d9c6f413283f" providerId="ADAL" clId="{6A6BD5E0-B545-4A15-8866-145A0388872A}" dt="2021-02-02T10:18:23.397" v="4672" actId="700"/>
          <ac:spMkLst>
            <pc:docMk/>
            <pc:sldMk cId="1636050092" sldId="266"/>
            <ac:spMk id="5" creationId="{4646A321-1A56-4BF4-AF24-7F7FED0A4B81}"/>
          </ac:spMkLst>
        </pc:spChg>
        <pc:spChg chg="mod ord">
          <ac:chgData name="Marte Lundberg" userId="9256ed28-77fb-4407-bd79-d9c6f413283f" providerId="ADAL" clId="{6A6BD5E0-B545-4A15-8866-145A0388872A}" dt="2021-02-02T10:18:23.397" v="4672" actId="700"/>
          <ac:spMkLst>
            <pc:docMk/>
            <pc:sldMk cId="1636050092" sldId="266"/>
            <ac:spMk id="6" creationId="{F1CB1045-5AE8-4DC1-93D4-9730EA2C5583}"/>
          </ac:spMkLst>
        </pc:spChg>
        <pc:spChg chg="add del mod ord">
          <ac:chgData name="Marte Lundberg" userId="9256ed28-77fb-4407-bd79-d9c6f413283f" providerId="ADAL" clId="{6A6BD5E0-B545-4A15-8866-145A0388872A}" dt="2021-02-02T10:18:51.945" v="4675" actId="931"/>
          <ac:spMkLst>
            <pc:docMk/>
            <pc:sldMk cId="1636050092" sldId="266"/>
            <ac:spMk id="8" creationId="{D074A6A6-9EBC-4267-BAC0-208703BF2BFF}"/>
          </ac:spMkLst>
        </pc:spChg>
        <pc:spChg chg="add del mod">
          <ac:chgData name="Marte Lundberg" userId="9256ed28-77fb-4407-bd79-d9c6f413283f" providerId="ADAL" clId="{6A6BD5E0-B545-4A15-8866-145A0388872A}" dt="2021-02-02T10:20:29.128" v="4677" actId="931"/>
          <ac:spMkLst>
            <pc:docMk/>
            <pc:sldMk cId="1636050092" sldId="266"/>
            <ac:spMk id="12" creationId="{21A4B457-D1B1-46B4-A983-59B5A82DE983}"/>
          </ac:spMkLst>
        </pc:spChg>
        <pc:spChg chg="add del mod">
          <ac:chgData name="Marte Lundberg" userId="9256ed28-77fb-4407-bd79-d9c6f413283f" providerId="ADAL" clId="{6A6BD5E0-B545-4A15-8866-145A0388872A}" dt="2021-02-02T10:21:18.813" v="4685"/>
          <ac:spMkLst>
            <pc:docMk/>
            <pc:sldMk cId="1636050092" sldId="266"/>
            <ac:spMk id="16" creationId="{68FEC797-F8B8-4378-B0DF-9F5CFB4C2F66}"/>
          </ac:spMkLst>
        </pc:spChg>
        <pc:picChg chg="add mod">
          <ac:chgData name="Marte Lundberg" userId="9256ed28-77fb-4407-bd79-d9c6f413283f" providerId="ADAL" clId="{6A6BD5E0-B545-4A15-8866-145A0388872A}" dt="2021-02-02T09:22:46.774" v="4608" actId="1076"/>
          <ac:picMkLst>
            <pc:docMk/>
            <pc:sldMk cId="1636050092" sldId="266"/>
            <ac:picMk id="7" creationId="{B2CCDAB5-A4E0-42C0-A03D-21D7B0C0FA91}"/>
          </ac:picMkLst>
        </pc:picChg>
        <pc:picChg chg="add del mod">
          <ac:chgData name="Marte Lundberg" userId="9256ed28-77fb-4407-bd79-d9c6f413283f" providerId="ADAL" clId="{6A6BD5E0-B545-4A15-8866-145A0388872A}" dt="2021-02-02T10:18:56.953" v="4676" actId="478"/>
          <ac:picMkLst>
            <pc:docMk/>
            <pc:sldMk cId="1636050092" sldId="266"/>
            <ac:picMk id="10" creationId="{8EA9AD08-BA29-454B-B309-5AD8F64C45E0}"/>
          </ac:picMkLst>
        </pc:picChg>
        <pc:picChg chg="add del mod">
          <ac:chgData name="Marte Lundberg" userId="9256ed28-77fb-4407-bd79-d9c6f413283f" providerId="ADAL" clId="{6A6BD5E0-B545-4A15-8866-145A0388872A}" dt="2021-02-02T10:20:36.960" v="4680" actId="21"/>
          <ac:picMkLst>
            <pc:docMk/>
            <pc:sldMk cId="1636050092" sldId="266"/>
            <ac:picMk id="14" creationId="{37D16BAF-B495-4866-BB7C-B2F5F33D53CD}"/>
          </ac:picMkLst>
        </pc:picChg>
        <pc:picChg chg="add mod">
          <ac:chgData name="Marte Lundberg" userId="9256ed28-77fb-4407-bd79-d9c6f413283f" providerId="ADAL" clId="{6A6BD5E0-B545-4A15-8866-145A0388872A}" dt="2021-02-02T10:21:18.813" v="4685"/>
          <ac:picMkLst>
            <pc:docMk/>
            <pc:sldMk cId="1636050092" sldId="266"/>
            <ac:picMk id="17" creationId="{146B5072-4C3C-4A2B-9788-CA4A1B3E56C7}"/>
          </ac:picMkLst>
        </pc:picChg>
        <pc:picChg chg="add mod">
          <ac:chgData name="Marte Lundberg" userId="9256ed28-77fb-4407-bd79-d9c6f413283f" providerId="ADAL" clId="{6A6BD5E0-B545-4A15-8866-145A0388872A}" dt="2021-02-02T13:13:03.456" v="4711" actId="1076"/>
          <ac:picMkLst>
            <pc:docMk/>
            <pc:sldMk cId="1636050092" sldId="266"/>
            <ac:picMk id="18" creationId="{97EBEBBB-470E-428A-9BC4-577B1DABEF6A}"/>
          </ac:picMkLst>
        </pc:picChg>
      </pc:sldChg>
      <pc:sldChg chg="modSp add mod">
        <pc:chgData name="Marte Lundberg" userId="9256ed28-77fb-4407-bd79-d9c6f413283f" providerId="ADAL" clId="{6A6BD5E0-B545-4A15-8866-145A0388872A}" dt="2021-02-02T09:27:45.506" v="4619" actId="27636"/>
        <pc:sldMkLst>
          <pc:docMk/>
          <pc:sldMk cId="2946122115" sldId="267"/>
        </pc:sldMkLst>
        <pc:spChg chg="mod">
          <ac:chgData name="Marte Lundberg" userId="9256ed28-77fb-4407-bd79-d9c6f413283f" providerId="ADAL" clId="{6A6BD5E0-B545-4A15-8866-145A0388872A}" dt="2021-02-02T09:27:45.506" v="4619" actId="27636"/>
          <ac:spMkLst>
            <pc:docMk/>
            <pc:sldMk cId="2946122115" sldId="267"/>
            <ac:spMk id="3" creationId="{7C586068-C622-42B2-9776-6A38BC19FFB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6E0B2818-5EE6-4B8A-B7ED-2878204EF6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8ABC520E-840A-454F-84D8-82364372618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325F01-9BFC-46B7-9A5F-E4805448A4B6}" type="datetimeFigureOut">
              <a:rPr lang="nb-NO" smtClean="0"/>
              <a:t>02.02.2021</a:t>
            </a:fld>
            <a:endParaRPr lang="nb-NO"/>
          </a:p>
        </p:txBody>
      </p:sp>
      <p:sp>
        <p:nvSpPr>
          <p:cNvPr id="4" name="Plassholder for bunntekst 3">
            <a:extLst>
              <a:ext uri="{FF2B5EF4-FFF2-40B4-BE49-F238E27FC236}">
                <a16:creationId xmlns:a16="http://schemas.microsoft.com/office/drawing/2014/main" id="{2FE7985E-6246-4828-9A26-24270D2223A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60FFAF3D-D818-476B-8747-17F331A1F6E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C86142-99C6-4EAD-B7C4-AE33E48088CD}" type="slidenum">
              <a:rPr lang="nb-NO" smtClean="0"/>
              <a:t>‹#›</a:t>
            </a:fld>
            <a:endParaRPr lang="nb-NO"/>
          </a:p>
        </p:txBody>
      </p:sp>
    </p:spTree>
    <p:extLst>
      <p:ext uri="{BB962C8B-B14F-4D97-AF65-F5344CB8AC3E}">
        <p14:creationId xmlns:p14="http://schemas.microsoft.com/office/powerpoint/2010/main" val="3611878476"/>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C422FC-207B-457A-87B3-C29E4A4DD653}" type="datetimeFigureOut">
              <a:rPr lang="nb-NO" smtClean="0"/>
              <a:t>02.02.2021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305956-EA3C-4795-A97F-35E10DBE7B4E}" type="slidenum">
              <a:rPr lang="nb-NO" smtClean="0"/>
              <a:t>‹#›</a:t>
            </a:fld>
            <a:endParaRPr lang="nb-NO"/>
          </a:p>
        </p:txBody>
      </p:sp>
    </p:spTree>
    <p:extLst>
      <p:ext uri="{BB962C8B-B14F-4D97-AF65-F5344CB8AC3E}">
        <p14:creationId xmlns:p14="http://schemas.microsoft.com/office/powerpoint/2010/main" val="2630210112"/>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2/2/2021</a:t>
            </a:r>
          </a:p>
        </p:txBody>
      </p:sp>
      <p:sp>
        <p:nvSpPr>
          <p:cNvPr id="5" name="Footer Placeholder 4"/>
          <p:cNvSpPr>
            <a:spLocks noGrp="1"/>
          </p:cNvSpPr>
          <p:nvPr>
            <p:ph type="ftr" sz="quarter" idx="11"/>
          </p:nvPr>
        </p:nvSpPr>
        <p:spPr/>
        <p:txBody>
          <a:bodyPr/>
          <a:lstStyle/>
          <a:p>
            <a:r>
              <a:rPr lang="en-US"/>
              <a:t>Norwegian students reflecting on what they have learnt in the Erasmus Robots'R Us project </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2/2/2021</a:t>
            </a:r>
          </a:p>
        </p:txBody>
      </p:sp>
      <p:sp>
        <p:nvSpPr>
          <p:cNvPr id="5" name="Footer Placeholder 4"/>
          <p:cNvSpPr>
            <a:spLocks noGrp="1"/>
          </p:cNvSpPr>
          <p:nvPr>
            <p:ph type="ftr" sz="quarter" idx="11"/>
          </p:nvPr>
        </p:nvSpPr>
        <p:spPr/>
        <p:txBody>
          <a:bodyPr/>
          <a:lstStyle/>
          <a:p>
            <a:r>
              <a:rPr lang="en-US"/>
              <a:t>Norwegian students reflecting on what they have learnt in the Erasmus Robots'R Us project </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2/2/2021</a:t>
            </a:r>
          </a:p>
        </p:txBody>
      </p:sp>
      <p:sp>
        <p:nvSpPr>
          <p:cNvPr id="5" name="Footer Placeholder 4"/>
          <p:cNvSpPr>
            <a:spLocks noGrp="1"/>
          </p:cNvSpPr>
          <p:nvPr>
            <p:ph type="ftr" sz="quarter" idx="11"/>
          </p:nvPr>
        </p:nvSpPr>
        <p:spPr/>
        <p:txBody>
          <a:bodyPr/>
          <a:lstStyle/>
          <a:p>
            <a:r>
              <a:rPr lang="en-US"/>
              <a:t>Norwegian students reflecting on what they have learnt in the Erasmus Robots'R Us project </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r>
              <a:rPr lang="en-US"/>
              <a:t>2/2/2021</a:t>
            </a:r>
            <a:endParaRPr lang="nb-NO"/>
          </a:p>
        </p:txBody>
      </p:sp>
      <p:sp>
        <p:nvSpPr>
          <p:cNvPr id="5" name="Plassholder for bunntekst 4"/>
          <p:cNvSpPr>
            <a:spLocks noGrp="1"/>
          </p:cNvSpPr>
          <p:nvPr>
            <p:ph type="ftr" sz="quarter" idx="11"/>
          </p:nvPr>
        </p:nvSpPr>
        <p:spPr/>
        <p:txBody>
          <a:bodyPr/>
          <a:lstStyle/>
          <a:p>
            <a:r>
              <a:rPr lang="en-US"/>
              <a:t>Norwegian students reflecting on what they have learnt in the Erasmus Robots'R Us project </a:t>
            </a:r>
            <a:endParaRPr lang="nb-NO"/>
          </a:p>
        </p:txBody>
      </p:sp>
      <p:sp>
        <p:nvSpPr>
          <p:cNvPr id="6" name="Plassholder for lysbildenummer 5"/>
          <p:cNvSpPr>
            <a:spLocks noGrp="1"/>
          </p:cNvSpPr>
          <p:nvPr>
            <p:ph type="sldNum" sz="quarter" idx="12"/>
          </p:nvPr>
        </p:nvSpPr>
        <p:spPr/>
        <p:txBody>
          <a:bodyPr/>
          <a:lstStyle/>
          <a:p>
            <a:fld id="{DF1C80E1-30E0-45BD-AAE2-1D3B7204E86D}" type="slidenum">
              <a:rPr lang="nb-NO" smtClean="0"/>
              <a:t>‹#›</a:t>
            </a:fld>
            <a:endParaRPr lang="nb-NO"/>
          </a:p>
        </p:txBody>
      </p:sp>
    </p:spTree>
    <p:extLst>
      <p:ext uri="{BB962C8B-B14F-4D97-AF65-F5344CB8AC3E}">
        <p14:creationId xmlns:p14="http://schemas.microsoft.com/office/powerpoint/2010/main" val="2043044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r>
              <a:rPr lang="en-US"/>
              <a:t>2/2/2021</a:t>
            </a:r>
            <a:endParaRPr lang="nb-NO"/>
          </a:p>
        </p:txBody>
      </p:sp>
      <p:sp>
        <p:nvSpPr>
          <p:cNvPr id="5" name="Plassholder for bunntekst 4"/>
          <p:cNvSpPr>
            <a:spLocks noGrp="1"/>
          </p:cNvSpPr>
          <p:nvPr>
            <p:ph type="ftr" sz="quarter" idx="11"/>
          </p:nvPr>
        </p:nvSpPr>
        <p:spPr/>
        <p:txBody>
          <a:bodyPr/>
          <a:lstStyle/>
          <a:p>
            <a:r>
              <a:rPr lang="en-US"/>
              <a:t>Norwegian students reflecting on what they have learnt in the Erasmus Robots'R Us project </a:t>
            </a:r>
            <a:endParaRPr lang="nb-NO"/>
          </a:p>
        </p:txBody>
      </p:sp>
      <p:sp>
        <p:nvSpPr>
          <p:cNvPr id="6" name="Plassholder for lysbildenummer 5"/>
          <p:cNvSpPr>
            <a:spLocks noGrp="1"/>
          </p:cNvSpPr>
          <p:nvPr>
            <p:ph type="sldNum" sz="quarter" idx="12"/>
          </p:nvPr>
        </p:nvSpPr>
        <p:spPr/>
        <p:txBody>
          <a:bodyPr/>
          <a:lstStyle/>
          <a:p>
            <a:fld id="{DF1C80E1-30E0-45BD-AAE2-1D3B7204E86D}" type="slidenum">
              <a:rPr lang="nb-NO" smtClean="0"/>
              <a:t>‹#›</a:t>
            </a:fld>
            <a:endParaRPr lang="nb-NO"/>
          </a:p>
        </p:txBody>
      </p:sp>
    </p:spTree>
    <p:extLst>
      <p:ext uri="{BB962C8B-B14F-4D97-AF65-F5344CB8AC3E}">
        <p14:creationId xmlns:p14="http://schemas.microsoft.com/office/powerpoint/2010/main" val="37878580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r>
              <a:rPr lang="en-US"/>
              <a:t>2/2/2021</a:t>
            </a:r>
            <a:endParaRPr lang="nb-NO"/>
          </a:p>
        </p:txBody>
      </p:sp>
      <p:sp>
        <p:nvSpPr>
          <p:cNvPr id="5" name="Plassholder for bunntekst 4"/>
          <p:cNvSpPr>
            <a:spLocks noGrp="1"/>
          </p:cNvSpPr>
          <p:nvPr>
            <p:ph type="ftr" sz="quarter" idx="11"/>
          </p:nvPr>
        </p:nvSpPr>
        <p:spPr/>
        <p:txBody>
          <a:bodyPr/>
          <a:lstStyle/>
          <a:p>
            <a:r>
              <a:rPr lang="en-US"/>
              <a:t>Norwegian students reflecting on what they have learnt in the Erasmus Robots'R Us project </a:t>
            </a:r>
            <a:endParaRPr lang="nb-NO"/>
          </a:p>
        </p:txBody>
      </p:sp>
      <p:sp>
        <p:nvSpPr>
          <p:cNvPr id="6" name="Plassholder for lysbildenummer 5"/>
          <p:cNvSpPr>
            <a:spLocks noGrp="1"/>
          </p:cNvSpPr>
          <p:nvPr>
            <p:ph type="sldNum" sz="quarter" idx="12"/>
          </p:nvPr>
        </p:nvSpPr>
        <p:spPr/>
        <p:txBody>
          <a:bodyPr/>
          <a:lstStyle/>
          <a:p>
            <a:fld id="{DF1C80E1-30E0-45BD-AAE2-1D3B7204E86D}" type="slidenum">
              <a:rPr lang="nb-NO" smtClean="0"/>
              <a:t>‹#›</a:t>
            </a:fld>
            <a:endParaRPr lang="nb-NO"/>
          </a:p>
        </p:txBody>
      </p:sp>
    </p:spTree>
    <p:extLst>
      <p:ext uri="{BB962C8B-B14F-4D97-AF65-F5344CB8AC3E}">
        <p14:creationId xmlns:p14="http://schemas.microsoft.com/office/powerpoint/2010/main" val="13113148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r>
              <a:rPr lang="en-US"/>
              <a:t>2/2/2021</a:t>
            </a:r>
            <a:endParaRPr lang="nb-NO"/>
          </a:p>
        </p:txBody>
      </p:sp>
      <p:sp>
        <p:nvSpPr>
          <p:cNvPr id="6" name="Plassholder for bunntekst 5"/>
          <p:cNvSpPr>
            <a:spLocks noGrp="1"/>
          </p:cNvSpPr>
          <p:nvPr>
            <p:ph type="ftr" sz="quarter" idx="11"/>
          </p:nvPr>
        </p:nvSpPr>
        <p:spPr/>
        <p:txBody>
          <a:bodyPr/>
          <a:lstStyle/>
          <a:p>
            <a:r>
              <a:rPr lang="en-US"/>
              <a:t>Norwegian students reflecting on what they have learnt in the Erasmus Robots'R Us project </a:t>
            </a:r>
            <a:endParaRPr lang="nb-NO"/>
          </a:p>
        </p:txBody>
      </p:sp>
      <p:sp>
        <p:nvSpPr>
          <p:cNvPr id="7" name="Plassholder for lysbildenummer 6"/>
          <p:cNvSpPr>
            <a:spLocks noGrp="1"/>
          </p:cNvSpPr>
          <p:nvPr>
            <p:ph type="sldNum" sz="quarter" idx="12"/>
          </p:nvPr>
        </p:nvSpPr>
        <p:spPr/>
        <p:txBody>
          <a:bodyPr/>
          <a:lstStyle/>
          <a:p>
            <a:fld id="{DF1C80E1-30E0-45BD-AAE2-1D3B7204E86D}" type="slidenum">
              <a:rPr lang="nb-NO" smtClean="0"/>
              <a:t>‹#›</a:t>
            </a:fld>
            <a:endParaRPr lang="nb-NO"/>
          </a:p>
        </p:txBody>
      </p:sp>
    </p:spTree>
    <p:extLst>
      <p:ext uri="{BB962C8B-B14F-4D97-AF65-F5344CB8AC3E}">
        <p14:creationId xmlns:p14="http://schemas.microsoft.com/office/powerpoint/2010/main" val="1121756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r>
              <a:rPr lang="en-US"/>
              <a:t>2/2/2021</a:t>
            </a:r>
            <a:endParaRPr lang="nb-NO"/>
          </a:p>
        </p:txBody>
      </p:sp>
      <p:sp>
        <p:nvSpPr>
          <p:cNvPr id="8" name="Plassholder for bunntekst 7"/>
          <p:cNvSpPr>
            <a:spLocks noGrp="1"/>
          </p:cNvSpPr>
          <p:nvPr>
            <p:ph type="ftr" sz="quarter" idx="11"/>
          </p:nvPr>
        </p:nvSpPr>
        <p:spPr/>
        <p:txBody>
          <a:bodyPr/>
          <a:lstStyle/>
          <a:p>
            <a:r>
              <a:rPr lang="en-US"/>
              <a:t>Norwegian students reflecting on what they have learnt in the Erasmus Robots'R Us project </a:t>
            </a:r>
            <a:endParaRPr lang="nb-NO"/>
          </a:p>
        </p:txBody>
      </p:sp>
      <p:sp>
        <p:nvSpPr>
          <p:cNvPr id="9" name="Plassholder for lysbildenummer 8"/>
          <p:cNvSpPr>
            <a:spLocks noGrp="1"/>
          </p:cNvSpPr>
          <p:nvPr>
            <p:ph type="sldNum" sz="quarter" idx="12"/>
          </p:nvPr>
        </p:nvSpPr>
        <p:spPr/>
        <p:txBody>
          <a:bodyPr/>
          <a:lstStyle/>
          <a:p>
            <a:fld id="{DF1C80E1-30E0-45BD-AAE2-1D3B7204E86D}" type="slidenum">
              <a:rPr lang="nb-NO" smtClean="0"/>
              <a:t>‹#›</a:t>
            </a:fld>
            <a:endParaRPr lang="nb-NO"/>
          </a:p>
        </p:txBody>
      </p:sp>
    </p:spTree>
    <p:extLst>
      <p:ext uri="{BB962C8B-B14F-4D97-AF65-F5344CB8AC3E}">
        <p14:creationId xmlns:p14="http://schemas.microsoft.com/office/powerpoint/2010/main" val="2810279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r>
              <a:rPr lang="en-US"/>
              <a:t>2/2/2021</a:t>
            </a:r>
            <a:endParaRPr lang="nb-NO"/>
          </a:p>
        </p:txBody>
      </p:sp>
      <p:sp>
        <p:nvSpPr>
          <p:cNvPr id="4" name="Plassholder for bunntekst 3"/>
          <p:cNvSpPr>
            <a:spLocks noGrp="1"/>
          </p:cNvSpPr>
          <p:nvPr>
            <p:ph type="ftr" sz="quarter" idx="11"/>
          </p:nvPr>
        </p:nvSpPr>
        <p:spPr/>
        <p:txBody>
          <a:bodyPr/>
          <a:lstStyle/>
          <a:p>
            <a:r>
              <a:rPr lang="en-US"/>
              <a:t>Norwegian students reflecting on what they have learnt in the Erasmus Robots'R Us project </a:t>
            </a:r>
            <a:endParaRPr lang="nb-NO"/>
          </a:p>
        </p:txBody>
      </p:sp>
      <p:sp>
        <p:nvSpPr>
          <p:cNvPr id="5" name="Plassholder for lysbildenummer 4"/>
          <p:cNvSpPr>
            <a:spLocks noGrp="1"/>
          </p:cNvSpPr>
          <p:nvPr>
            <p:ph type="sldNum" sz="quarter" idx="12"/>
          </p:nvPr>
        </p:nvSpPr>
        <p:spPr/>
        <p:txBody>
          <a:bodyPr/>
          <a:lstStyle/>
          <a:p>
            <a:fld id="{DF1C80E1-30E0-45BD-AAE2-1D3B7204E86D}" type="slidenum">
              <a:rPr lang="nb-NO" smtClean="0"/>
              <a:t>‹#›</a:t>
            </a:fld>
            <a:endParaRPr lang="nb-NO"/>
          </a:p>
        </p:txBody>
      </p:sp>
    </p:spTree>
    <p:extLst>
      <p:ext uri="{BB962C8B-B14F-4D97-AF65-F5344CB8AC3E}">
        <p14:creationId xmlns:p14="http://schemas.microsoft.com/office/powerpoint/2010/main" val="288172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r>
              <a:rPr lang="en-US"/>
              <a:t>2/2/2021</a:t>
            </a:r>
            <a:endParaRPr lang="nb-NO"/>
          </a:p>
        </p:txBody>
      </p:sp>
      <p:sp>
        <p:nvSpPr>
          <p:cNvPr id="3" name="Plassholder for bunntekst 2"/>
          <p:cNvSpPr>
            <a:spLocks noGrp="1"/>
          </p:cNvSpPr>
          <p:nvPr>
            <p:ph type="ftr" sz="quarter" idx="11"/>
          </p:nvPr>
        </p:nvSpPr>
        <p:spPr/>
        <p:txBody>
          <a:bodyPr/>
          <a:lstStyle/>
          <a:p>
            <a:r>
              <a:rPr lang="en-US"/>
              <a:t>Norwegian students reflecting on what they have learnt in the Erasmus Robots'R Us project </a:t>
            </a:r>
            <a:endParaRPr lang="nb-NO"/>
          </a:p>
        </p:txBody>
      </p:sp>
      <p:sp>
        <p:nvSpPr>
          <p:cNvPr id="4" name="Plassholder for lysbildenummer 3"/>
          <p:cNvSpPr>
            <a:spLocks noGrp="1"/>
          </p:cNvSpPr>
          <p:nvPr>
            <p:ph type="sldNum" sz="quarter" idx="12"/>
          </p:nvPr>
        </p:nvSpPr>
        <p:spPr/>
        <p:txBody>
          <a:bodyPr/>
          <a:lstStyle/>
          <a:p>
            <a:fld id="{DF1C80E1-30E0-45BD-AAE2-1D3B7204E86D}" type="slidenum">
              <a:rPr lang="nb-NO" smtClean="0"/>
              <a:t>‹#›</a:t>
            </a:fld>
            <a:endParaRPr lang="nb-NO"/>
          </a:p>
        </p:txBody>
      </p:sp>
    </p:spTree>
    <p:extLst>
      <p:ext uri="{BB962C8B-B14F-4D97-AF65-F5344CB8AC3E}">
        <p14:creationId xmlns:p14="http://schemas.microsoft.com/office/powerpoint/2010/main" val="3253553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r>
              <a:rPr lang="en-US"/>
              <a:t>2/2/2021</a:t>
            </a:r>
            <a:endParaRPr lang="nb-NO"/>
          </a:p>
        </p:txBody>
      </p:sp>
      <p:sp>
        <p:nvSpPr>
          <p:cNvPr id="6" name="Plassholder for bunntekst 5"/>
          <p:cNvSpPr>
            <a:spLocks noGrp="1"/>
          </p:cNvSpPr>
          <p:nvPr>
            <p:ph type="ftr" sz="quarter" idx="11"/>
          </p:nvPr>
        </p:nvSpPr>
        <p:spPr/>
        <p:txBody>
          <a:bodyPr/>
          <a:lstStyle/>
          <a:p>
            <a:r>
              <a:rPr lang="en-US"/>
              <a:t>Norwegian students reflecting on what they have learnt in the Erasmus Robots'R Us project </a:t>
            </a:r>
            <a:endParaRPr lang="nb-NO"/>
          </a:p>
        </p:txBody>
      </p:sp>
      <p:sp>
        <p:nvSpPr>
          <p:cNvPr id="7" name="Plassholder for lysbildenummer 6"/>
          <p:cNvSpPr>
            <a:spLocks noGrp="1"/>
          </p:cNvSpPr>
          <p:nvPr>
            <p:ph type="sldNum" sz="quarter" idx="12"/>
          </p:nvPr>
        </p:nvSpPr>
        <p:spPr/>
        <p:txBody>
          <a:bodyPr/>
          <a:lstStyle/>
          <a:p>
            <a:fld id="{DF1C80E1-30E0-45BD-AAE2-1D3B7204E86D}" type="slidenum">
              <a:rPr lang="nb-NO" smtClean="0"/>
              <a:t>‹#›</a:t>
            </a:fld>
            <a:endParaRPr lang="nb-NO"/>
          </a:p>
        </p:txBody>
      </p:sp>
    </p:spTree>
    <p:extLst>
      <p:ext uri="{BB962C8B-B14F-4D97-AF65-F5344CB8AC3E}">
        <p14:creationId xmlns:p14="http://schemas.microsoft.com/office/powerpoint/2010/main" val="408412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2/2/2021</a:t>
            </a:r>
          </a:p>
        </p:txBody>
      </p:sp>
      <p:sp>
        <p:nvSpPr>
          <p:cNvPr id="5" name="Footer Placeholder 4"/>
          <p:cNvSpPr>
            <a:spLocks noGrp="1"/>
          </p:cNvSpPr>
          <p:nvPr>
            <p:ph type="ftr" sz="quarter" idx="11"/>
          </p:nvPr>
        </p:nvSpPr>
        <p:spPr/>
        <p:txBody>
          <a:bodyPr/>
          <a:lstStyle/>
          <a:p>
            <a:r>
              <a:rPr lang="en-US"/>
              <a:t>Norwegian students reflecting on what they have learnt in the Erasmus Robots'R Us project </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r>
              <a:rPr lang="en-US"/>
              <a:t>2/2/2021</a:t>
            </a:r>
            <a:endParaRPr lang="nb-NO"/>
          </a:p>
        </p:txBody>
      </p:sp>
      <p:sp>
        <p:nvSpPr>
          <p:cNvPr id="6" name="Plassholder for bunntekst 5"/>
          <p:cNvSpPr>
            <a:spLocks noGrp="1"/>
          </p:cNvSpPr>
          <p:nvPr>
            <p:ph type="ftr" sz="quarter" idx="11"/>
          </p:nvPr>
        </p:nvSpPr>
        <p:spPr/>
        <p:txBody>
          <a:bodyPr/>
          <a:lstStyle/>
          <a:p>
            <a:r>
              <a:rPr lang="en-US"/>
              <a:t>Norwegian students reflecting on what they have learnt in the Erasmus Robots'R Us project </a:t>
            </a:r>
            <a:endParaRPr lang="nb-NO"/>
          </a:p>
        </p:txBody>
      </p:sp>
      <p:sp>
        <p:nvSpPr>
          <p:cNvPr id="7" name="Plassholder for lysbildenummer 6"/>
          <p:cNvSpPr>
            <a:spLocks noGrp="1"/>
          </p:cNvSpPr>
          <p:nvPr>
            <p:ph type="sldNum" sz="quarter" idx="12"/>
          </p:nvPr>
        </p:nvSpPr>
        <p:spPr/>
        <p:txBody>
          <a:bodyPr/>
          <a:lstStyle/>
          <a:p>
            <a:fld id="{DF1C80E1-30E0-45BD-AAE2-1D3B7204E86D}" type="slidenum">
              <a:rPr lang="nb-NO" smtClean="0"/>
              <a:t>‹#›</a:t>
            </a:fld>
            <a:endParaRPr lang="nb-NO"/>
          </a:p>
        </p:txBody>
      </p:sp>
    </p:spTree>
    <p:extLst>
      <p:ext uri="{BB962C8B-B14F-4D97-AF65-F5344CB8AC3E}">
        <p14:creationId xmlns:p14="http://schemas.microsoft.com/office/powerpoint/2010/main" val="8091588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r>
              <a:rPr lang="en-US"/>
              <a:t>2/2/2021</a:t>
            </a:r>
            <a:endParaRPr lang="nb-NO"/>
          </a:p>
        </p:txBody>
      </p:sp>
      <p:sp>
        <p:nvSpPr>
          <p:cNvPr id="5" name="Plassholder for bunntekst 4"/>
          <p:cNvSpPr>
            <a:spLocks noGrp="1"/>
          </p:cNvSpPr>
          <p:nvPr>
            <p:ph type="ftr" sz="quarter" idx="11"/>
          </p:nvPr>
        </p:nvSpPr>
        <p:spPr/>
        <p:txBody>
          <a:bodyPr/>
          <a:lstStyle/>
          <a:p>
            <a:r>
              <a:rPr lang="en-US"/>
              <a:t>Norwegian students reflecting on what they have learnt in the Erasmus Robots'R Us project </a:t>
            </a:r>
            <a:endParaRPr lang="nb-NO"/>
          </a:p>
        </p:txBody>
      </p:sp>
      <p:sp>
        <p:nvSpPr>
          <p:cNvPr id="6" name="Plassholder for lysbildenummer 5"/>
          <p:cNvSpPr>
            <a:spLocks noGrp="1"/>
          </p:cNvSpPr>
          <p:nvPr>
            <p:ph type="sldNum" sz="quarter" idx="12"/>
          </p:nvPr>
        </p:nvSpPr>
        <p:spPr/>
        <p:txBody>
          <a:bodyPr/>
          <a:lstStyle/>
          <a:p>
            <a:fld id="{DF1C80E1-30E0-45BD-AAE2-1D3B7204E86D}" type="slidenum">
              <a:rPr lang="nb-NO" smtClean="0"/>
              <a:t>‹#›</a:t>
            </a:fld>
            <a:endParaRPr lang="nb-NO"/>
          </a:p>
        </p:txBody>
      </p:sp>
    </p:spTree>
    <p:extLst>
      <p:ext uri="{BB962C8B-B14F-4D97-AF65-F5344CB8AC3E}">
        <p14:creationId xmlns:p14="http://schemas.microsoft.com/office/powerpoint/2010/main" val="35706796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r>
              <a:rPr lang="en-US"/>
              <a:t>2/2/2021</a:t>
            </a:r>
            <a:endParaRPr lang="nb-NO"/>
          </a:p>
        </p:txBody>
      </p:sp>
      <p:sp>
        <p:nvSpPr>
          <p:cNvPr id="5" name="Plassholder for bunntekst 4"/>
          <p:cNvSpPr>
            <a:spLocks noGrp="1"/>
          </p:cNvSpPr>
          <p:nvPr>
            <p:ph type="ftr" sz="quarter" idx="11"/>
          </p:nvPr>
        </p:nvSpPr>
        <p:spPr/>
        <p:txBody>
          <a:bodyPr/>
          <a:lstStyle/>
          <a:p>
            <a:r>
              <a:rPr lang="en-US"/>
              <a:t>Norwegian students reflecting on what they have learnt in the Erasmus Robots'R Us project </a:t>
            </a:r>
            <a:endParaRPr lang="nb-NO"/>
          </a:p>
        </p:txBody>
      </p:sp>
      <p:sp>
        <p:nvSpPr>
          <p:cNvPr id="6" name="Plassholder for lysbildenummer 5"/>
          <p:cNvSpPr>
            <a:spLocks noGrp="1"/>
          </p:cNvSpPr>
          <p:nvPr>
            <p:ph type="sldNum" sz="quarter" idx="12"/>
          </p:nvPr>
        </p:nvSpPr>
        <p:spPr/>
        <p:txBody>
          <a:bodyPr/>
          <a:lstStyle/>
          <a:p>
            <a:fld id="{DF1C80E1-30E0-45BD-AAE2-1D3B7204E86D}" type="slidenum">
              <a:rPr lang="nb-NO" smtClean="0"/>
              <a:t>‹#›</a:t>
            </a:fld>
            <a:endParaRPr lang="nb-NO"/>
          </a:p>
        </p:txBody>
      </p:sp>
    </p:spTree>
    <p:extLst>
      <p:ext uri="{BB962C8B-B14F-4D97-AF65-F5344CB8AC3E}">
        <p14:creationId xmlns:p14="http://schemas.microsoft.com/office/powerpoint/2010/main" val="2318794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2/2/2021</a:t>
            </a:r>
          </a:p>
        </p:txBody>
      </p:sp>
      <p:sp>
        <p:nvSpPr>
          <p:cNvPr id="5" name="Footer Placeholder 4"/>
          <p:cNvSpPr>
            <a:spLocks noGrp="1"/>
          </p:cNvSpPr>
          <p:nvPr>
            <p:ph type="ftr" sz="quarter" idx="11"/>
          </p:nvPr>
        </p:nvSpPr>
        <p:spPr/>
        <p:txBody>
          <a:bodyPr/>
          <a:lstStyle/>
          <a:p>
            <a:r>
              <a:rPr lang="en-US"/>
              <a:t>Norwegian students reflecting on what they have learnt in the Erasmus Robots'R Us project </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2/2/2021</a:t>
            </a:r>
          </a:p>
        </p:txBody>
      </p:sp>
      <p:sp>
        <p:nvSpPr>
          <p:cNvPr id="6" name="Footer Placeholder 5"/>
          <p:cNvSpPr>
            <a:spLocks noGrp="1"/>
          </p:cNvSpPr>
          <p:nvPr>
            <p:ph type="ftr" sz="quarter" idx="11"/>
          </p:nvPr>
        </p:nvSpPr>
        <p:spPr/>
        <p:txBody>
          <a:bodyPr/>
          <a:lstStyle/>
          <a:p>
            <a:r>
              <a:rPr lang="en-US"/>
              <a:t>Norwegian students reflecting on what they have learnt in the Erasmus Robots'R Us project </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2/2/2021</a:t>
            </a:r>
          </a:p>
        </p:txBody>
      </p:sp>
      <p:sp>
        <p:nvSpPr>
          <p:cNvPr id="8" name="Footer Placeholder 7"/>
          <p:cNvSpPr>
            <a:spLocks noGrp="1"/>
          </p:cNvSpPr>
          <p:nvPr>
            <p:ph type="ftr" sz="quarter" idx="11"/>
          </p:nvPr>
        </p:nvSpPr>
        <p:spPr/>
        <p:txBody>
          <a:bodyPr/>
          <a:lstStyle/>
          <a:p>
            <a:r>
              <a:rPr lang="en-US"/>
              <a:t>Norwegian students reflecting on what they have learnt in the Erasmus Robots'R Us project </a:t>
            </a:r>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2/2/2021</a:t>
            </a:r>
          </a:p>
        </p:txBody>
      </p:sp>
      <p:sp>
        <p:nvSpPr>
          <p:cNvPr id="4" name="Footer Placeholder 3"/>
          <p:cNvSpPr>
            <a:spLocks noGrp="1"/>
          </p:cNvSpPr>
          <p:nvPr>
            <p:ph type="ftr" sz="quarter" idx="11"/>
          </p:nvPr>
        </p:nvSpPr>
        <p:spPr/>
        <p:txBody>
          <a:bodyPr/>
          <a:lstStyle/>
          <a:p>
            <a:r>
              <a:rPr lang="en-US"/>
              <a:t>Norwegian students reflecting on what they have learnt in the Erasmus Robots'R Us project </a:t>
            </a:r>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2/2/2021</a:t>
            </a:r>
          </a:p>
        </p:txBody>
      </p:sp>
      <p:sp>
        <p:nvSpPr>
          <p:cNvPr id="3" name="Footer Placeholder 2"/>
          <p:cNvSpPr>
            <a:spLocks noGrp="1"/>
          </p:cNvSpPr>
          <p:nvPr>
            <p:ph type="ftr" sz="quarter" idx="11"/>
          </p:nvPr>
        </p:nvSpPr>
        <p:spPr/>
        <p:txBody>
          <a:bodyPr/>
          <a:lstStyle/>
          <a:p>
            <a:r>
              <a:rPr lang="en-US"/>
              <a:t>Norwegian students reflecting on what they have learnt in the Erasmus Robots'R Us project </a:t>
            </a:r>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2/2/2021</a:t>
            </a:r>
          </a:p>
        </p:txBody>
      </p:sp>
      <p:sp>
        <p:nvSpPr>
          <p:cNvPr id="6" name="Footer Placeholder 5"/>
          <p:cNvSpPr>
            <a:spLocks noGrp="1"/>
          </p:cNvSpPr>
          <p:nvPr>
            <p:ph type="ftr" sz="quarter" idx="11"/>
          </p:nvPr>
        </p:nvSpPr>
        <p:spPr/>
        <p:txBody>
          <a:bodyPr/>
          <a:lstStyle/>
          <a:p>
            <a:r>
              <a:rPr lang="en-US"/>
              <a:t>Norwegian students reflecting on what they have learnt in the Erasmus Robots'R Us project </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2/2/2021</a:t>
            </a:r>
          </a:p>
        </p:txBody>
      </p:sp>
      <p:sp>
        <p:nvSpPr>
          <p:cNvPr id="6" name="Footer Placeholder 5"/>
          <p:cNvSpPr>
            <a:spLocks noGrp="1"/>
          </p:cNvSpPr>
          <p:nvPr>
            <p:ph type="ftr" sz="quarter" idx="11"/>
          </p:nvPr>
        </p:nvSpPr>
        <p:spPr/>
        <p:txBody>
          <a:bodyPr/>
          <a:lstStyle/>
          <a:p>
            <a:r>
              <a:rPr lang="en-US"/>
              <a:t>Norwegian students reflecting on what they have learnt in the Erasmus Robots'R Us project </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2/2/2021</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Norwegian students reflecting on what they have learnt in the Erasmus Robots'R Us project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2/2/2021</a:t>
            </a:r>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Norwegian students reflecting on what they have learnt in the Erasmus Robots'R Us project </a:t>
            </a:r>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1C80E1-30E0-45BD-AAE2-1D3B7204E86D}" type="slidenum">
              <a:rPr lang="nb-NO" smtClean="0"/>
              <a:t>‹#›</a:t>
            </a:fld>
            <a:endParaRPr lang="nb-NO"/>
          </a:p>
        </p:txBody>
      </p:sp>
    </p:spTree>
    <p:extLst>
      <p:ext uri="{BB962C8B-B14F-4D97-AF65-F5344CB8AC3E}">
        <p14:creationId xmlns:p14="http://schemas.microsoft.com/office/powerpoint/2010/main" val="39347976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kstSylinder 5">
            <a:extLst>
              <a:ext uri="{FF2B5EF4-FFF2-40B4-BE49-F238E27FC236}">
                <a16:creationId xmlns:a16="http://schemas.microsoft.com/office/drawing/2014/main" id="{402C4899-85AE-488E-BB9B-FD1D1BA1CCDA}"/>
              </a:ext>
            </a:extLst>
          </p:cNvPr>
          <p:cNvSpPr txBox="1"/>
          <p:nvPr/>
        </p:nvSpPr>
        <p:spPr>
          <a:xfrm>
            <a:off x="7380407" y="743447"/>
            <a:ext cx="3973385" cy="3692028"/>
          </a:xfrm>
          <a:prstGeom prst="rect">
            <a:avLst/>
          </a:prstGeom>
          <a:noFill/>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5200" dirty="0">
                <a:latin typeface="Calibri Light"/>
                <a:ea typeface="+mj-ea"/>
                <a:cs typeface="Calibri Light"/>
              </a:rPr>
              <a:t>What have you learned in this project? </a:t>
            </a:r>
          </a:p>
        </p:txBody>
      </p:sp>
      <p:pic>
        <p:nvPicPr>
          <p:cNvPr id="5" name="Bilde 4">
            <a:extLst>
              <a:ext uri="{FF2B5EF4-FFF2-40B4-BE49-F238E27FC236}">
                <a16:creationId xmlns:a16="http://schemas.microsoft.com/office/drawing/2014/main" id="{245D0FDC-84D9-4467-ACBD-9EFFBD0FD179}"/>
              </a:ext>
            </a:extLst>
          </p:cNvPr>
          <p:cNvPicPr>
            <a:picLocks noChangeAspect="1"/>
          </p:cNvPicPr>
          <p:nvPr/>
        </p:nvPicPr>
        <p:blipFill rotWithShape="1">
          <a:blip r:embed="rId2">
            <a:extLst>
              <a:ext uri="{28A0092B-C50C-407E-A947-70E740481C1C}">
                <a14:useLocalDpi xmlns:a14="http://schemas.microsoft.com/office/drawing/2010/main" val="0"/>
              </a:ext>
            </a:extLst>
          </a:blip>
          <a:srcRect r="-1" b="1928"/>
          <a:stretch/>
        </p:blipFill>
        <p:spPr>
          <a:xfrm>
            <a:off x="28139" y="53093"/>
            <a:ext cx="6992881" cy="6857990"/>
          </a:xfrm>
          <a:prstGeom prst="rect">
            <a:avLst/>
          </a:prstGeom>
        </p:spPr>
      </p:pic>
      <p:sp>
        <p:nvSpPr>
          <p:cNvPr id="7" name="TekstSylinder 6">
            <a:extLst>
              <a:ext uri="{FF2B5EF4-FFF2-40B4-BE49-F238E27FC236}">
                <a16:creationId xmlns:a16="http://schemas.microsoft.com/office/drawing/2014/main" id="{AE500941-67CC-41F0-AE23-F0131C43EBFA}"/>
              </a:ext>
            </a:extLst>
          </p:cNvPr>
          <p:cNvSpPr txBox="1"/>
          <p:nvPr/>
        </p:nvSpPr>
        <p:spPr>
          <a:xfrm>
            <a:off x="7383313" y="4550973"/>
            <a:ext cx="39652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2400" dirty="0"/>
              <a:t>Norwegian students </a:t>
            </a:r>
            <a:r>
              <a:rPr lang="nb-NO" sz="2400" dirty="0" err="1"/>
              <a:t>reflect</a:t>
            </a:r>
            <a:r>
              <a:rPr lang="nb-NO" sz="2400" dirty="0"/>
              <a:t> </a:t>
            </a:r>
            <a:r>
              <a:rPr lang="nb-NO" sz="2400" dirty="0" err="1"/>
              <a:t>on</a:t>
            </a:r>
            <a:r>
              <a:rPr lang="nb-NO" sz="2400" dirty="0"/>
              <a:t> skills and </a:t>
            </a:r>
            <a:r>
              <a:rPr lang="nb-NO" sz="2400" dirty="0" err="1"/>
              <a:t>experiences</a:t>
            </a:r>
            <a:r>
              <a:rPr lang="nb-NO" sz="2400" dirty="0"/>
              <a:t> </a:t>
            </a:r>
            <a:r>
              <a:rPr lang="nb-NO" sz="2400" dirty="0" err="1"/>
              <a:t>gained</a:t>
            </a:r>
            <a:r>
              <a:rPr lang="nb-NO" sz="2400" dirty="0"/>
              <a:t> in </a:t>
            </a:r>
            <a:r>
              <a:rPr lang="nb-NO" sz="2400" dirty="0" err="1"/>
              <a:t>the</a:t>
            </a:r>
            <a:r>
              <a:rPr lang="nb-NO" sz="2400" dirty="0"/>
              <a:t> Robot </a:t>
            </a:r>
            <a:r>
              <a:rPr lang="nb-NO" sz="2400" dirty="0" err="1"/>
              <a:t>project</a:t>
            </a:r>
            <a:endParaRPr lang="nb-NO" sz="2400" dirty="0" err="1">
              <a:cs typeface="Calibri"/>
            </a:endParaRPr>
          </a:p>
        </p:txBody>
      </p:sp>
      <p:sp>
        <p:nvSpPr>
          <p:cNvPr id="2" name="Plassholder for bunntekst 1">
            <a:extLst>
              <a:ext uri="{FF2B5EF4-FFF2-40B4-BE49-F238E27FC236}">
                <a16:creationId xmlns:a16="http://schemas.microsoft.com/office/drawing/2014/main" id="{507CD9A4-B128-4092-96F5-E69D0CEAE3B9}"/>
              </a:ext>
            </a:extLst>
          </p:cNvPr>
          <p:cNvSpPr>
            <a:spLocks noGrp="1"/>
          </p:cNvSpPr>
          <p:nvPr>
            <p:ph type="ftr" sz="quarter" idx="11"/>
          </p:nvPr>
        </p:nvSpPr>
        <p:spPr/>
        <p:txBody>
          <a:bodyPr/>
          <a:lstStyle/>
          <a:p>
            <a:r>
              <a:rPr lang="en-US"/>
              <a:t>Norwegian students reflecting on what they have learnt in the Erasmus Robots'R Us project </a:t>
            </a:r>
            <a:endParaRPr lang="nb-NO"/>
          </a:p>
        </p:txBody>
      </p:sp>
      <p:sp>
        <p:nvSpPr>
          <p:cNvPr id="3" name="Plassholder for lysbildenummer 2">
            <a:extLst>
              <a:ext uri="{FF2B5EF4-FFF2-40B4-BE49-F238E27FC236}">
                <a16:creationId xmlns:a16="http://schemas.microsoft.com/office/drawing/2014/main" id="{A320B081-5C8C-4458-B13F-408EB0CBB025}"/>
              </a:ext>
            </a:extLst>
          </p:cNvPr>
          <p:cNvSpPr>
            <a:spLocks noGrp="1"/>
          </p:cNvSpPr>
          <p:nvPr>
            <p:ph type="sldNum" sz="quarter" idx="12"/>
          </p:nvPr>
        </p:nvSpPr>
        <p:spPr/>
        <p:txBody>
          <a:bodyPr/>
          <a:lstStyle/>
          <a:p>
            <a:fld id="{DF1C80E1-30E0-45BD-AAE2-1D3B7204E86D}" type="slidenum">
              <a:rPr lang="nb-NO" smtClean="0"/>
              <a:t>1</a:t>
            </a:fld>
            <a:endParaRPr lang="nb-NO"/>
          </a:p>
        </p:txBody>
      </p:sp>
      <p:sp>
        <p:nvSpPr>
          <p:cNvPr id="4" name="Plassholder for dato 3">
            <a:extLst>
              <a:ext uri="{FF2B5EF4-FFF2-40B4-BE49-F238E27FC236}">
                <a16:creationId xmlns:a16="http://schemas.microsoft.com/office/drawing/2014/main" id="{275D8AD6-32A1-49E2-BB07-A678FAC10919}"/>
              </a:ext>
            </a:extLst>
          </p:cNvPr>
          <p:cNvSpPr>
            <a:spLocks noGrp="1"/>
          </p:cNvSpPr>
          <p:nvPr>
            <p:ph type="dt" sz="half" idx="10"/>
          </p:nvPr>
        </p:nvSpPr>
        <p:spPr/>
        <p:txBody>
          <a:bodyPr/>
          <a:lstStyle/>
          <a:p>
            <a:r>
              <a:rPr lang="en-US"/>
              <a:t>2/2/2021</a:t>
            </a:r>
            <a:endParaRPr lang="nb-NO"/>
          </a:p>
        </p:txBody>
      </p:sp>
      <p:pic>
        <p:nvPicPr>
          <p:cNvPr id="9" name="Bilde 8" descr="Et bilde som inneholder tekst, utklipp&#10;&#10;Automatisk generert beskrivelse">
            <a:extLst>
              <a:ext uri="{FF2B5EF4-FFF2-40B4-BE49-F238E27FC236}">
                <a16:creationId xmlns:a16="http://schemas.microsoft.com/office/drawing/2014/main" id="{4410EB2D-324C-4256-BF64-11F28CA0BD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901" y="0"/>
            <a:ext cx="4210050" cy="762000"/>
          </a:xfrm>
          <a:prstGeom prst="rect">
            <a:avLst/>
          </a:prstGeom>
        </p:spPr>
      </p:pic>
    </p:spTree>
    <p:extLst>
      <p:ext uri="{BB962C8B-B14F-4D97-AF65-F5344CB8AC3E}">
        <p14:creationId xmlns:p14="http://schemas.microsoft.com/office/powerpoint/2010/main" val="921948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E6EF371-6882-4DD8-A682-C4993AB8F483}"/>
              </a:ext>
            </a:extLst>
          </p:cNvPr>
          <p:cNvSpPr>
            <a:spLocks noGrp="1"/>
          </p:cNvSpPr>
          <p:nvPr>
            <p:ph type="title"/>
          </p:nvPr>
        </p:nvSpPr>
        <p:spPr/>
        <p:txBody>
          <a:bodyPr/>
          <a:lstStyle/>
          <a:p>
            <a:r>
              <a:rPr lang="nb-NO" dirty="0">
                <a:cs typeface="Calibri Light"/>
              </a:rPr>
              <a:t>An </a:t>
            </a:r>
            <a:r>
              <a:rPr lang="nb-NO" dirty="0" err="1">
                <a:cs typeface="Calibri Light"/>
              </a:rPr>
              <a:t>experience</a:t>
            </a:r>
            <a:r>
              <a:rPr lang="nb-NO" dirty="0">
                <a:cs typeface="Calibri Light"/>
              </a:rPr>
              <a:t> for </a:t>
            </a:r>
            <a:r>
              <a:rPr lang="nb-NO" dirty="0" err="1">
                <a:cs typeface="Calibri Light"/>
              </a:rPr>
              <a:t>life</a:t>
            </a:r>
            <a:r>
              <a:rPr lang="nb-NO" dirty="0">
                <a:cs typeface="Calibri Light"/>
              </a:rPr>
              <a:t>? </a:t>
            </a:r>
          </a:p>
        </p:txBody>
      </p:sp>
      <p:sp>
        <p:nvSpPr>
          <p:cNvPr id="3" name="Plassholder for innhold 2">
            <a:extLst>
              <a:ext uri="{FF2B5EF4-FFF2-40B4-BE49-F238E27FC236}">
                <a16:creationId xmlns:a16="http://schemas.microsoft.com/office/drawing/2014/main" id="{0805B347-ADC6-46C9-97D0-BCF7780F2BEB}"/>
              </a:ext>
            </a:extLst>
          </p:cNvPr>
          <p:cNvSpPr>
            <a:spLocks noGrp="1"/>
          </p:cNvSpPr>
          <p:nvPr>
            <p:ph sz="half" idx="1"/>
          </p:nvPr>
        </p:nvSpPr>
        <p:spPr/>
        <p:txBody>
          <a:bodyPr vert="horz" lIns="91440" tIns="45720" rIns="91440" bIns="45720" rtlCol="0" anchor="t">
            <a:normAutofit fontScale="70000" lnSpcReduction="20000"/>
          </a:bodyPr>
          <a:lstStyle/>
          <a:p>
            <a:pPr marL="0" indent="0">
              <a:buNone/>
            </a:pPr>
            <a:r>
              <a:rPr lang="en" b="1" dirty="0">
                <a:ea typeface="+mn-lt"/>
                <a:cs typeface="+mn-lt"/>
              </a:rPr>
              <a:t>In what way do you think you will benefit from this experience later in school, study, work or in life in general? </a:t>
            </a:r>
          </a:p>
          <a:p>
            <a:r>
              <a:rPr lang="en" i="1" dirty="0">
                <a:ea typeface="+mn-lt"/>
                <a:cs typeface="+mn-lt"/>
              </a:rPr>
              <a:t>"I believe I benefited from this project in many ways, one of them being; “t is a different school experience. It´s more of an active learning experience based on trial and error. In my humble opinion. This the best and most effective way to learn. We should utilize this way of learning much more!”</a:t>
            </a:r>
            <a:r>
              <a:rPr lang="en" dirty="0">
                <a:ea typeface="+mn-lt"/>
                <a:cs typeface="+mn-lt"/>
              </a:rPr>
              <a:t> Ottar</a:t>
            </a:r>
          </a:p>
          <a:p>
            <a:r>
              <a:rPr lang="nb-NO" i="1" dirty="0">
                <a:ea typeface="+mn-lt"/>
                <a:cs typeface="+mn-lt"/>
              </a:rPr>
              <a:t>«It </a:t>
            </a:r>
            <a:r>
              <a:rPr lang="nb-NO" i="1" dirty="0" err="1">
                <a:ea typeface="+mn-lt"/>
                <a:cs typeface="+mn-lt"/>
              </a:rPr>
              <a:t>will</a:t>
            </a:r>
            <a:r>
              <a:rPr lang="nb-NO" i="1" dirty="0">
                <a:ea typeface="+mn-lt"/>
                <a:cs typeface="+mn-lt"/>
              </a:rPr>
              <a:t> be </a:t>
            </a:r>
            <a:r>
              <a:rPr lang="nb-NO" i="1" dirty="0" err="1">
                <a:ea typeface="+mn-lt"/>
                <a:cs typeface="+mn-lt"/>
              </a:rPr>
              <a:t>useful</a:t>
            </a:r>
            <a:r>
              <a:rPr lang="nb-NO" i="1" dirty="0">
                <a:ea typeface="+mn-lt"/>
                <a:cs typeface="+mn-lt"/>
              </a:rPr>
              <a:t> in </a:t>
            </a:r>
            <a:r>
              <a:rPr lang="nb-NO" i="1" dirty="0" err="1">
                <a:ea typeface="+mn-lt"/>
                <a:cs typeface="+mn-lt"/>
              </a:rPr>
              <a:t>the</a:t>
            </a:r>
            <a:r>
              <a:rPr lang="nb-NO" i="1" dirty="0">
                <a:ea typeface="+mn-lt"/>
                <a:cs typeface="+mn-lt"/>
              </a:rPr>
              <a:t> </a:t>
            </a:r>
            <a:r>
              <a:rPr lang="nb-NO" i="1" dirty="0" err="1">
                <a:ea typeface="+mn-lt"/>
                <a:cs typeface="+mn-lt"/>
              </a:rPr>
              <a:t>future</a:t>
            </a:r>
            <a:r>
              <a:rPr lang="nb-NO" i="1" dirty="0">
                <a:ea typeface="+mn-lt"/>
                <a:cs typeface="+mn-lt"/>
              </a:rPr>
              <a:t> to have </a:t>
            </a:r>
            <a:r>
              <a:rPr lang="nb-NO" i="1" dirty="0" err="1">
                <a:ea typeface="+mn-lt"/>
                <a:cs typeface="+mn-lt"/>
              </a:rPr>
              <a:t>communicated</a:t>
            </a:r>
            <a:r>
              <a:rPr lang="nb-NO" i="1" dirty="0">
                <a:ea typeface="+mn-lt"/>
                <a:cs typeface="+mn-lt"/>
              </a:rPr>
              <a:t> </a:t>
            </a:r>
            <a:r>
              <a:rPr lang="nb-NO" i="1" dirty="0" err="1">
                <a:ea typeface="+mn-lt"/>
                <a:cs typeface="+mn-lt"/>
              </a:rPr>
              <a:t>with</a:t>
            </a:r>
            <a:r>
              <a:rPr lang="nb-NO" i="1" dirty="0">
                <a:ea typeface="+mn-lt"/>
                <a:cs typeface="+mn-lt"/>
              </a:rPr>
              <a:t> </a:t>
            </a:r>
            <a:r>
              <a:rPr lang="nb-NO" i="1" dirty="0" err="1">
                <a:ea typeface="+mn-lt"/>
                <a:cs typeface="+mn-lt"/>
              </a:rPr>
              <a:t>people</a:t>
            </a:r>
            <a:r>
              <a:rPr lang="nb-NO" i="1" dirty="0">
                <a:ea typeface="+mn-lt"/>
                <a:cs typeface="+mn-lt"/>
              </a:rPr>
              <a:t> from </a:t>
            </a:r>
            <a:r>
              <a:rPr lang="nb-NO" i="1" dirty="0" err="1">
                <a:ea typeface="+mn-lt"/>
                <a:cs typeface="+mn-lt"/>
              </a:rPr>
              <a:t>other</a:t>
            </a:r>
            <a:r>
              <a:rPr lang="nb-NO" i="1" dirty="0">
                <a:ea typeface="+mn-lt"/>
                <a:cs typeface="+mn-lt"/>
              </a:rPr>
              <a:t> </a:t>
            </a:r>
            <a:r>
              <a:rPr lang="nb-NO" i="1" dirty="0" err="1">
                <a:ea typeface="+mn-lt"/>
                <a:cs typeface="+mn-lt"/>
              </a:rPr>
              <a:t>countries</a:t>
            </a:r>
            <a:r>
              <a:rPr lang="nb-NO" i="1" dirty="0">
                <a:ea typeface="+mn-lt"/>
                <a:cs typeface="+mn-lt"/>
              </a:rPr>
              <a:t>, and to </a:t>
            </a:r>
            <a:r>
              <a:rPr lang="nb-NO" i="1" dirty="0" err="1">
                <a:ea typeface="+mn-lt"/>
                <a:cs typeface="+mn-lt"/>
              </a:rPr>
              <a:t>know</a:t>
            </a:r>
            <a:r>
              <a:rPr lang="nb-NO" i="1" dirty="0">
                <a:ea typeface="+mn-lt"/>
                <a:cs typeface="+mn-lt"/>
              </a:rPr>
              <a:t> </a:t>
            </a:r>
            <a:r>
              <a:rPr lang="nb-NO" i="1" dirty="0" err="1">
                <a:ea typeface="+mn-lt"/>
                <a:cs typeface="+mn-lt"/>
              </a:rPr>
              <a:t>how</a:t>
            </a:r>
            <a:r>
              <a:rPr lang="nb-NO" i="1" dirty="0">
                <a:ea typeface="+mn-lt"/>
                <a:cs typeface="+mn-lt"/>
              </a:rPr>
              <a:t> to make a </a:t>
            </a:r>
            <a:r>
              <a:rPr lang="nb-NO" i="1" dirty="0" err="1">
                <a:ea typeface="+mn-lt"/>
                <a:cs typeface="+mn-lt"/>
              </a:rPr>
              <a:t>product</a:t>
            </a:r>
            <a:r>
              <a:rPr lang="nb-NO" i="1" dirty="0">
                <a:ea typeface="+mn-lt"/>
                <a:cs typeface="+mn-lt"/>
              </a:rPr>
              <a:t> from </a:t>
            </a:r>
            <a:r>
              <a:rPr lang="nb-NO" i="1" dirty="0" err="1">
                <a:ea typeface="+mn-lt"/>
                <a:cs typeface="+mn-lt"/>
              </a:rPr>
              <a:t>idea</a:t>
            </a:r>
            <a:r>
              <a:rPr lang="nb-NO" i="1" dirty="0">
                <a:ea typeface="+mn-lt"/>
                <a:cs typeface="+mn-lt"/>
              </a:rPr>
              <a:t> via prototype to final robot.» </a:t>
            </a:r>
            <a:r>
              <a:rPr lang="nb-NO" dirty="0">
                <a:ea typeface="+mn-lt"/>
                <a:cs typeface="+mn-lt"/>
              </a:rPr>
              <a:t>Kasper</a:t>
            </a:r>
          </a:p>
          <a:p>
            <a:r>
              <a:rPr lang="en-US" i="1" dirty="0">
                <a:ea typeface="+mn-lt"/>
                <a:cs typeface="+mn-lt"/>
              </a:rPr>
              <a:t>“I think this will help me later in life when I need to work with people and talk English.” </a:t>
            </a:r>
            <a:r>
              <a:rPr lang="en-US" dirty="0">
                <a:ea typeface="+mn-lt"/>
                <a:cs typeface="+mn-lt"/>
              </a:rPr>
              <a:t>Simon</a:t>
            </a:r>
            <a:endParaRPr lang="en" dirty="0">
              <a:ea typeface="+mn-lt"/>
              <a:cs typeface="+mn-lt"/>
            </a:endParaRPr>
          </a:p>
          <a:p>
            <a:pPr marL="0" indent="0">
              <a:buNone/>
            </a:pPr>
            <a:endParaRPr lang="en" dirty="0">
              <a:ea typeface="+mn-lt"/>
              <a:cs typeface="+mn-lt"/>
            </a:endParaRPr>
          </a:p>
          <a:p>
            <a:endParaRPr lang="en" b="1" dirty="0">
              <a:ea typeface="+mn-lt"/>
              <a:cs typeface="+mn-lt"/>
            </a:endParaRPr>
          </a:p>
        </p:txBody>
      </p:sp>
      <p:sp>
        <p:nvSpPr>
          <p:cNvPr id="6" name="Plassholder for dato 5">
            <a:extLst>
              <a:ext uri="{FF2B5EF4-FFF2-40B4-BE49-F238E27FC236}">
                <a16:creationId xmlns:a16="http://schemas.microsoft.com/office/drawing/2014/main" id="{8FB2F145-18C2-453C-9315-6F9B44DB4332}"/>
              </a:ext>
            </a:extLst>
          </p:cNvPr>
          <p:cNvSpPr>
            <a:spLocks noGrp="1"/>
          </p:cNvSpPr>
          <p:nvPr>
            <p:ph type="dt" sz="half" idx="10"/>
          </p:nvPr>
        </p:nvSpPr>
        <p:spPr/>
        <p:txBody>
          <a:bodyPr/>
          <a:lstStyle/>
          <a:p>
            <a:r>
              <a:rPr lang="en-US"/>
              <a:t>2/2/2021</a:t>
            </a:r>
          </a:p>
        </p:txBody>
      </p:sp>
      <p:sp>
        <p:nvSpPr>
          <p:cNvPr id="4" name="Plassholder for bunntekst 3">
            <a:extLst>
              <a:ext uri="{FF2B5EF4-FFF2-40B4-BE49-F238E27FC236}">
                <a16:creationId xmlns:a16="http://schemas.microsoft.com/office/drawing/2014/main" id="{908883F5-E05E-49D1-A6B4-553178D76274}"/>
              </a:ext>
            </a:extLst>
          </p:cNvPr>
          <p:cNvSpPr>
            <a:spLocks noGrp="1"/>
          </p:cNvSpPr>
          <p:nvPr>
            <p:ph type="ftr" sz="quarter" idx="11"/>
          </p:nvPr>
        </p:nvSpPr>
        <p:spPr/>
        <p:txBody>
          <a:bodyPr/>
          <a:lstStyle/>
          <a:p>
            <a:r>
              <a:rPr lang="en-US"/>
              <a:t>Norwegian students reflecting on what they have learnt in the Erasmus Robots'R Us project </a:t>
            </a:r>
          </a:p>
        </p:txBody>
      </p:sp>
      <p:sp>
        <p:nvSpPr>
          <p:cNvPr id="5" name="Plassholder for lysbildenummer 4">
            <a:extLst>
              <a:ext uri="{FF2B5EF4-FFF2-40B4-BE49-F238E27FC236}">
                <a16:creationId xmlns:a16="http://schemas.microsoft.com/office/drawing/2014/main" id="{26709ACE-B121-43B0-BD0C-9061530A3988}"/>
              </a:ext>
            </a:extLst>
          </p:cNvPr>
          <p:cNvSpPr>
            <a:spLocks noGrp="1"/>
          </p:cNvSpPr>
          <p:nvPr>
            <p:ph type="sldNum" sz="quarter" idx="12"/>
          </p:nvPr>
        </p:nvSpPr>
        <p:spPr/>
        <p:txBody>
          <a:bodyPr/>
          <a:lstStyle/>
          <a:p>
            <a:fld id="{330EA680-D336-4FF7-8B7A-9848BB0A1C32}" type="slidenum">
              <a:rPr lang="en-US" smtClean="0"/>
              <a:t>10</a:t>
            </a:fld>
            <a:endParaRPr lang="en-US"/>
          </a:p>
        </p:txBody>
      </p:sp>
      <p:pic>
        <p:nvPicPr>
          <p:cNvPr id="7" name="Bilde 6">
            <a:extLst>
              <a:ext uri="{FF2B5EF4-FFF2-40B4-BE49-F238E27FC236}">
                <a16:creationId xmlns:a16="http://schemas.microsoft.com/office/drawing/2014/main" id="{D89BE911-4CB7-47BC-B35A-830DA9A4C528}"/>
              </a:ext>
            </a:extLst>
          </p:cNvPr>
          <p:cNvPicPr>
            <a:picLocks noChangeAspect="1"/>
          </p:cNvPicPr>
          <p:nvPr/>
        </p:nvPicPr>
        <p:blipFill>
          <a:blip r:embed="rId2"/>
          <a:stretch>
            <a:fillRect/>
          </a:stretch>
        </p:blipFill>
        <p:spPr>
          <a:xfrm>
            <a:off x="8442635" y="0"/>
            <a:ext cx="3749365" cy="823031"/>
          </a:xfrm>
          <a:prstGeom prst="rect">
            <a:avLst/>
          </a:prstGeom>
        </p:spPr>
      </p:pic>
      <p:pic>
        <p:nvPicPr>
          <p:cNvPr id="11" name="Plassholder for innhold 13" descr="Et bilde som inneholder person, utendørs, stående, poserer&#10;&#10;Automatisk generert beskrivelse">
            <a:extLst>
              <a:ext uri="{FF2B5EF4-FFF2-40B4-BE49-F238E27FC236}">
                <a16:creationId xmlns:a16="http://schemas.microsoft.com/office/drawing/2014/main" id="{010B5470-F36F-45C2-B24F-B6D87D921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2762710"/>
            <a:ext cx="5181600" cy="2477168"/>
          </a:xfrm>
          <a:prstGeom prst="rect">
            <a:avLst/>
          </a:prstGeom>
        </p:spPr>
      </p:pic>
    </p:spTree>
    <p:extLst>
      <p:ext uri="{BB962C8B-B14F-4D97-AF65-F5344CB8AC3E}">
        <p14:creationId xmlns:p14="http://schemas.microsoft.com/office/powerpoint/2010/main" val="1547607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DD1206-AA7D-4B02-94FC-813E21EAB2B0}"/>
              </a:ext>
            </a:extLst>
          </p:cNvPr>
          <p:cNvSpPr>
            <a:spLocks noGrp="1"/>
          </p:cNvSpPr>
          <p:nvPr>
            <p:ph type="title"/>
          </p:nvPr>
        </p:nvSpPr>
        <p:spPr/>
        <p:txBody>
          <a:bodyPr/>
          <a:lstStyle/>
          <a:p>
            <a:r>
              <a:rPr lang="nb-NO" dirty="0"/>
              <a:t>An </a:t>
            </a:r>
            <a:r>
              <a:rPr lang="nb-NO" dirty="0" err="1"/>
              <a:t>experience</a:t>
            </a:r>
            <a:r>
              <a:rPr lang="nb-NO" dirty="0"/>
              <a:t> for </a:t>
            </a:r>
            <a:r>
              <a:rPr lang="nb-NO" dirty="0" err="1"/>
              <a:t>life</a:t>
            </a:r>
            <a:r>
              <a:rPr lang="nb-NO" dirty="0"/>
              <a:t>? Cont.</a:t>
            </a:r>
          </a:p>
        </p:txBody>
      </p:sp>
      <p:sp>
        <p:nvSpPr>
          <p:cNvPr id="3" name="Plassholder for innhold 2">
            <a:extLst>
              <a:ext uri="{FF2B5EF4-FFF2-40B4-BE49-F238E27FC236}">
                <a16:creationId xmlns:a16="http://schemas.microsoft.com/office/drawing/2014/main" id="{F252F1C5-148A-4863-8B05-750BFB25CE4E}"/>
              </a:ext>
            </a:extLst>
          </p:cNvPr>
          <p:cNvSpPr>
            <a:spLocks noGrp="1"/>
          </p:cNvSpPr>
          <p:nvPr>
            <p:ph sz="half" idx="1"/>
          </p:nvPr>
        </p:nvSpPr>
        <p:spPr/>
        <p:txBody>
          <a:bodyPr>
            <a:normAutofit fontScale="62500" lnSpcReduction="20000"/>
          </a:bodyPr>
          <a:lstStyle/>
          <a:p>
            <a:r>
              <a:rPr lang="nb-NO" i="1" dirty="0"/>
              <a:t>«I have </a:t>
            </a:r>
            <a:r>
              <a:rPr lang="nb-NO" i="1" dirty="0" err="1"/>
              <a:t>put</a:t>
            </a:r>
            <a:r>
              <a:rPr lang="nb-NO" i="1" dirty="0"/>
              <a:t> </a:t>
            </a:r>
            <a:r>
              <a:rPr lang="nb-NO" i="1" dirty="0" err="1"/>
              <a:t>this</a:t>
            </a:r>
            <a:r>
              <a:rPr lang="nb-NO" i="1" dirty="0"/>
              <a:t> Erasmus </a:t>
            </a:r>
            <a:r>
              <a:rPr lang="nb-NO" i="1" dirty="0" err="1"/>
              <a:t>project</a:t>
            </a:r>
            <a:r>
              <a:rPr lang="nb-NO" i="1" dirty="0"/>
              <a:t> </a:t>
            </a:r>
            <a:r>
              <a:rPr lang="nb-NO" i="1" dirty="0" err="1"/>
              <a:t>on</a:t>
            </a:r>
            <a:r>
              <a:rPr lang="nb-NO" i="1" dirty="0"/>
              <a:t> my CV, and it </a:t>
            </a:r>
            <a:r>
              <a:rPr lang="nb-NO" i="1" dirty="0" err="1"/>
              <a:t>will</a:t>
            </a:r>
            <a:r>
              <a:rPr lang="nb-NO" i="1" dirty="0"/>
              <a:t> be </a:t>
            </a:r>
            <a:r>
              <a:rPr lang="nb-NO" i="1" dirty="0" err="1"/>
              <a:t>valuable</a:t>
            </a:r>
            <a:r>
              <a:rPr lang="nb-NO" i="1" dirty="0"/>
              <a:t> for </a:t>
            </a:r>
            <a:r>
              <a:rPr lang="nb-NO" i="1" dirty="0" err="1"/>
              <a:t>getting</a:t>
            </a:r>
            <a:r>
              <a:rPr lang="nb-NO" i="1" dirty="0"/>
              <a:t> a </a:t>
            </a:r>
            <a:r>
              <a:rPr lang="nb-NO" i="1" dirty="0" err="1"/>
              <a:t>job</a:t>
            </a:r>
            <a:r>
              <a:rPr lang="nb-NO" i="1" dirty="0"/>
              <a:t>» </a:t>
            </a:r>
            <a:r>
              <a:rPr lang="nb-NO" dirty="0" err="1"/>
              <a:t>Patryck</a:t>
            </a:r>
            <a:endParaRPr lang="nb-NO" dirty="0"/>
          </a:p>
          <a:p>
            <a:r>
              <a:rPr lang="nb-NO" i="1" dirty="0"/>
              <a:t>«</a:t>
            </a:r>
            <a:r>
              <a:rPr lang="nb-NO" i="1" dirty="0" err="1"/>
              <a:t>When</a:t>
            </a:r>
            <a:r>
              <a:rPr lang="nb-NO" i="1" dirty="0"/>
              <a:t> I </a:t>
            </a:r>
            <a:r>
              <a:rPr lang="nb-NO" i="1" dirty="0" err="1"/>
              <a:t>told</a:t>
            </a:r>
            <a:r>
              <a:rPr lang="nb-NO" i="1" dirty="0"/>
              <a:t> </a:t>
            </a:r>
            <a:r>
              <a:rPr lang="nb-NO" i="1" dirty="0" err="1"/>
              <a:t>about</a:t>
            </a:r>
            <a:r>
              <a:rPr lang="nb-NO" i="1" dirty="0"/>
              <a:t> </a:t>
            </a:r>
            <a:r>
              <a:rPr lang="nb-NO" i="1" dirty="0" err="1"/>
              <a:t>this</a:t>
            </a:r>
            <a:r>
              <a:rPr lang="nb-NO" i="1" dirty="0"/>
              <a:t> </a:t>
            </a:r>
            <a:r>
              <a:rPr lang="nb-NO" i="1" dirty="0" err="1"/>
              <a:t>project</a:t>
            </a:r>
            <a:r>
              <a:rPr lang="nb-NO" i="1" dirty="0"/>
              <a:t> at </a:t>
            </a:r>
            <a:r>
              <a:rPr lang="nb-NO" i="1" dirty="0" err="1"/>
              <a:t>the</a:t>
            </a:r>
            <a:r>
              <a:rPr lang="nb-NO" i="1" dirty="0"/>
              <a:t> </a:t>
            </a:r>
            <a:r>
              <a:rPr lang="nb-NO" i="1" dirty="0" err="1"/>
              <a:t>workplace</a:t>
            </a:r>
            <a:r>
              <a:rPr lang="nb-NO" i="1" dirty="0"/>
              <a:t> </a:t>
            </a:r>
            <a:r>
              <a:rPr lang="nb-NO" i="1" dirty="0" err="1"/>
              <a:t>where</a:t>
            </a:r>
            <a:r>
              <a:rPr lang="nb-NO" i="1" dirty="0"/>
              <a:t> I am </a:t>
            </a:r>
            <a:r>
              <a:rPr lang="nb-NO" i="1" dirty="0" err="1"/>
              <a:t>doing</a:t>
            </a:r>
            <a:r>
              <a:rPr lang="nb-NO" i="1" dirty="0"/>
              <a:t> my </a:t>
            </a:r>
            <a:r>
              <a:rPr lang="nb-NO" i="1" dirty="0" err="1"/>
              <a:t>apprenticeship</a:t>
            </a:r>
            <a:r>
              <a:rPr lang="nb-NO" i="1" dirty="0"/>
              <a:t>, </a:t>
            </a:r>
            <a:r>
              <a:rPr lang="nb-NO" i="1" dirty="0" err="1"/>
              <a:t>they</a:t>
            </a:r>
            <a:r>
              <a:rPr lang="nb-NO" i="1" dirty="0"/>
              <a:t> </a:t>
            </a:r>
            <a:r>
              <a:rPr lang="nb-NO" i="1" dirty="0" err="1"/>
              <a:t>thought</a:t>
            </a:r>
            <a:r>
              <a:rPr lang="nb-NO" i="1" dirty="0"/>
              <a:t> it </a:t>
            </a:r>
            <a:r>
              <a:rPr lang="nb-NO" i="1" dirty="0" err="1"/>
              <a:t>was</a:t>
            </a:r>
            <a:r>
              <a:rPr lang="nb-NO" i="1" dirty="0"/>
              <a:t> so </a:t>
            </a:r>
            <a:r>
              <a:rPr lang="nb-NO" i="1" dirty="0" err="1"/>
              <a:t>interesting</a:t>
            </a:r>
            <a:r>
              <a:rPr lang="nb-NO" i="1" dirty="0"/>
              <a:t> </a:t>
            </a:r>
            <a:r>
              <a:rPr lang="nb-NO" i="1" dirty="0" err="1"/>
              <a:t>that</a:t>
            </a:r>
            <a:r>
              <a:rPr lang="nb-NO" i="1" dirty="0"/>
              <a:t> I </a:t>
            </a:r>
            <a:r>
              <a:rPr lang="nb-NO" i="1" dirty="0" err="1"/>
              <a:t>got</a:t>
            </a:r>
            <a:r>
              <a:rPr lang="nb-NO" i="1" dirty="0"/>
              <a:t> </a:t>
            </a:r>
            <a:r>
              <a:rPr lang="nb-NO" i="1" dirty="0" err="1"/>
              <a:t>these</a:t>
            </a:r>
            <a:r>
              <a:rPr lang="nb-NO" i="1" dirty="0"/>
              <a:t> </a:t>
            </a:r>
            <a:r>
              <a:rPr lang="nb-NO" i="1" dirty="0" err="1"/>
              <a:t>three</a:t>
            </a:r>
            <a:r>
              <a:rPr lang="nb-NO" i="1" dirty="0"/>
              <a:t> </a:t>
            </a:r>
            <a:r>
              <a:rPr lang="nb-NO" i="1" dirty="0" err="1"/>
              <a:t>days</a:t>
            </a:r>
            <a:r>
              <a:rPr lang="nb-NO" i="1" dirty="0"/>
              <a:t> </a:t>
            </a:r>
            <a:r>
              <a:rPr lang="nb-NO" i="1" dirty="0" err="1"/>
              <a:t>off</a:t>
            </a:r>
            <a:r>
              <a:rPr lang="nb-NO" i="1" dirty="0"/>
              <a:t> to </a:t>
            </a:r>
            <a:r>
              <a:rPr lang="nb-NO" i="1" dirty="0" err="1"/>
              <a:t>take</a:t>
            </a:r>
            <a:r>
              <a:rPr lang="nb-NO" i="1" dirty="0"/>
              <a:t> part in </a:t>
            </a:r>
            <a:r>
              <a:rPr lang="nb-NO" i="1" dirty="0" err="1"/>
              <a:t>the</a:t>
            </a:r>
            <a:r>
              <a:rPr lang="nb-NO" i="1" dirty="0"/>
              <a:t> final Robot </a:t>
            </a:r>
            <a:r>
              <a:rPr lang="nb-NO" i="1" dirty="0" err="1"/>
              <a:t>conference</a:t>
            </a:r>
            <a:r>
              <a:rPr lang="nb-NO" i="1" dirty="0"/>
              <a:t> </a:t>
            </a:r>
            <a:r>
              <a:rPr lang="nb-NO" i="1" dirty="0" err="1"/>
              <a:t>here</a:t>
            </a:r>
            <a:r>
              <a:rPr lang="nb-NO" i="1" dirty="0"/>
              <a:t>» </a:t>
            </a:r>
          </a:p>
          <a:p>
            <a:r>
              <a:rPr lang="nb-NO" i="1" dirty="0"/>
              <a:t>«This </a:t>
            </a:r>
            <a:r>
              <a:rPr lang="nb-NO" i="1" dirty="0" err="1"/>
              <a:t>project</a:t>
            </a:r>
            <a:r>
              <a:rPr lang="nb-NO" i="1" dirty="0"/>
              <a:t> </a:t>
            </a:r>
            <a:r>
              <a:rPr lang="nb-NO" i="1" dirty="0" err="1"/>
              <a:t>made</a:t>
            </a:r>
            <a:r>
              <a:rPr lang="nb-NO" i="1" dirty="0"/>
              <a:t> my </a:t>
            </a:r>
            <a:r>
              <a:rPr lang="nb-NO" i="1" dirty="0" err="1"/>
              <a:t>two</a:t>
            </a:r>
            <a:r>
              <a:rPr lang="nb-NO" i="1" dirty="0"/>
              <a:t> </a:t>
            </a:r>
            <a:r>
              <a:rPr lang="nb-NO" i="1" dirty="0" err="1"/>
              <a:t>years</a:t>
            </a:r>
            <a:r>
              <a:rPr lang="nb-NO" i="1" dirty="0"/>
              <a:t> at Aust-Lofoten </a:t>
            </a:r>
            <a:r>
              <a:rPr lang="nb-NO" i="1" dirty="0" err="1"/>
              <a:t>Upper</a:t>
            </a:r>
            <a:r>
              <a:rPr lang="nb-NO" i="1" dirty="0"/>
              <a:t> </a:t>
            </a:r>
            <a:r>
              <a:rPr lang="nb-NO" i="1" dirty="0" err="1"/>
              <a:t>Secondary</a:t>
            </a:r>
            <a:r>
              <a:rPr lang="nb-NO" i="1" dirty="0"/>
              <a:t> School </a:t>
            </a:r>
            <a:r>
              <a:rPr lang="nb-NO" i="1" dirty="0" err="1"/>
              <a:t>much</a:t>
            </a:r>
            <a:r>
              <a:rPr lang="nb-NO" i="1" dirty="0"/>
              <a:t> more </a:t>
            </a:r>
            <a:r>
              <a:rPr lang="nb-NO" i="1" dirty="0" err="1"/>
              <a:t>fun</a:t>
            </a:r>
            <a:r>
              <a:rPr lang="nb-NO" i="1" dirty="0"/>
              <a:t> and </a:t>
            </a:r>
            <a:r>
              <a:rPr lang="nb-NO" i="1" dirty="0" err="1"/>
              <a:t>rewarding</a:t>
            </a:r>
            <a:r>
              <a:rPr lang="nb-NO" i="1" dirty="0"/>
              <a:t>!»</a:t>
            </a:r>
          </a:p>
          <a:p>
            <a:r>
              <a:rPr lang="nb-NO" i="1" dirty="0"/>
              <a:t>«</a:t>
            </a:r>
            <a:r>
              <a:rPr lang="nb-NO" i="1" dirty="0" err="1"/>
              <a:t>Through</a:t>
            </a:r>
            <a:r>
              <a:rPr lang="nb-NO" i="1" dirty="0"/>
              <a:t> </a:t>
            </a:r>
            <a:r>
              <a:rPr lang="nb-NO" i="1" dirty="0" err="1"/>
              <a:t>this</a:t>
            </a:r>
            <a:r>
              <a:rPr lang="nb-NO" i="1" dirty="0"/>
              <a:t> </a:t>
            </a:r>
            <a:r>
              <a:rPr lang="nb-NO" i="1" dirty="0" err="1"/>
              <a:t>project</a:t>
            </a:r>
            <a:r>
              <a:rPr lang="nb-NO" i="1" dirty="0"/>
              <a:t> and </a:t>
            </a:r>
            <a:r>
              <a:rPr lang="nb-NO" i="1" dirty="0" err="1"/>
              <a:t>the</a:t>
            </a:r>
            <a:r>
              <a:rPr lang="nb-NO" i="1" dirty="0"/>
              <a:t> travels </a:t>
            </a:r>
            <a:r>
              <a:rPr lang="nb-NO" i="1" dirty="0" err="1"/>
              <a:t>abroad</a:t>
            </a:r>
            <a:r>
              <a:rPr lang="nb-NO" i="1" dirty="0"/>
              <a:t> and </a:t>
            </a:r>
            <a:r>
              <a:rPr lang="nb-NO" i="1" dirty="0" err="1"/>
              <a:t>the</a:t>
            </a:r>
            <a:r>
              <a:rPr lang="nb-NO" i="1" dirty="0"/>
              <a:t> </a:t>
            </a:r>
            <a:r>
              <a:rPr lang="nb-NO" i="1" dirty="0" err="1"/>
              <a:t>project</a:t>
            </a:r>
            <a:r>
              <a:rPr lang="nb-NO" i="1" dirty="0"/>
              <a:t> </a:t>
            </a:r>
            <a:r>
              <a:rPr lang="nb-NO" i="1" dirty="0" err="1"/>
              <a:t>work</a:t>
            </a:r>
            <a:r>
              <a:rPr lang="nb-NO" i="1" dirty="0"/>
              <a:t>, </a:t>
            </a:r>
            <a:r>
              <a:rPr lang="nb-NO" i="1" dirty="0" err="1"/>
              <a:t>we</a:t>
            </a:r>
            <a:r>
              <a:rPr lang="nb-NO" i="1" dirty="0"/>
              <a:t> </a:t>
            </a:r>
            <a:r>
              <a:rPr lang="nb-NO" i="1" dirty="0" err="1"/>
              <a:t>got</a:t>
            </a:r>
            <a:r>
              <a:rPr lang="nb-NO" i="1" dirty="0"/>
              <a:t> a </a:t>
            </a:r>
            <a:r>
              <a:rPr lang="nb-NO" i="1" dirty="0" err="1"/>
              <a:t>very</a:t>
            </a:r>
            <a:r>
              <a:rPr lang="nb-NO" i="1" dirty="0"/>
              <a:t> </a:t>
            </a:r>
            <a:r>
              <a:rPr lang="nb-NO" i="1" dirty="0" err="1"/>
              <a:t>good</a:t>
            </a:r>
            <a:r>
              <a:rPr lang="nb-NO" i="1" dirty="0"/>
              <a:t> </a:t>
            </a:r>
            <a:r>
              <a:rPr lang="nb-NO" i="1" dirty="0" err="1"/>
              <a:t>relation</a:t>
            </a:r>
            <a:r>
              <a:rPr lang="nb-NO" i="1" dirty="0"/>
              <a:t> to </a:t>
            </a:r>
            <a:r>
              <a:rPr lang="nb-NO" i="1" dirty="0" err="1"/>
              <a:t>our</a:t>
            </a:r>
            <a:r>
              <a:rPr lang="nb-NO" i="1" dirty="0"/>
              <a:t> </a:t>
            </a:r>
            <a:r>
              <a:rPr lang="nb-NO" i="1" dirty="0" err="1"/>
              <a:t>teachers</a:t>
            </a:r>
            <a:r>
              <a:rPr lang="nb-NO" i="1" dirty="0"/>
              <a:t> at Aust-Lofoten </a:t>
            </a:r>
            <a:r>
              <a:rPr lang="nb-NO" i="1" dirty="0" err="1"/>
              <a:t>Upper</a:t>
            </a:r>
            <a:r>
              <a:rPr lang="nb-NO" i="1" dirty="0"/>
              <a:t> </a:t>
            </a:r>
            <a:r>
              <a:rPr lang="nb-NO" i="1" dirty="0" err="1"/>
              <a:t>Secondary</a:t>
            </a:r>
            <a:r>
              <a:rPr lang="nb-NO" i="1" dirty="0"/>
              <a:t> School, and </a:t>
            </a:r>
            <a:r>
              <a:rPr lang="nb-NO" i="1" dirty="0" err="1"/>
              <a:t>this</a:t>
            </a:r>
            <a:r>
              <a:rPr lang="nb-NO" i="1" dirty="0"/>
              <a:t> </a:t>
            </a:r>
            <a:r>
              <a:rPr lang="nb-NO" i="1" dirty="0" err="1"/>
              <a:t>made</a:t>
            </a:r>
            <a:r>
              <a:rPr lang="nb-NO" i="1" dirty="0"/>
              <a:t> </a:t>
            </a:r>
            <a:r>
              <a:rPr lang="nb-NO" i="1" dirty="0" err="1"/>
              <a:t>the</a:t>
            </a:r>
            <a:r>
              <a:rPr lang="nb-NO" i="1" dirty="0"/>
              <a:t> </a:t>
            </a:r>
            <a:r>
              <a:rPr lang="nb-NO" i="1" dirty="0" err="1"/>
              <a:t>school</a:t>
            </a:r>
            <a:r>
              <a:rPr lang="nb-NO" i="1" dirty="0"/>
              <a:t> </a:t>
            </a:r>
            <a:r>
              <a:rPr lang="nb-NO" i="1" dirty="0" err="1"/>
              <a:t>years</a:t>
            </a:r>
            <a:r>
              <a:rPr lang="nb-NO" i="1" dirty="0"/>
              <a:t> som </a:t>
            </a:r>
            <a:r>
              <a:rPr lang="nb-NO" i="1" dirty="0" err="1"/>
              <a:t>much</a:t>
            </a:r>
            <a:r>
              <a:rPr lang="nb-NO" i="1" dirty="0"/>
              <a:t> </a:t>
            </a:r>
            <a:r>
              <a:rPr lang="nb-NO" i="1" dirty="0" err="1"/>
              <a:t>better</a:t>
            </a:r>
            <a:r>
              <a:rPr lang="nb-NO" i="1" dirty="0"/>
              <a:t>»</a:t>
            </a:r>
          </a:p>
          <a:p>
            <a:r>
              <a:rPr lang="nb-NO" i="1" dirty="0"/>
              <a:t>«I </a:t>
            </a:r>
            <a:r>
              <a:rPr lang="nb-NO" i="1" dirty="0" err="1"/>
              <a:t>want</a:t>
            </a:r>
            <a:r>
              <a:rPr lang="nb-NO" i="1" dirty="0"/>
              <a:t> to </a:t>
            </a:r>
            <a:r>
              <a:rPr lang="nb-NO" i="1" dirty="0" err="1"/>
              <a:t>become</a:t>
            </a:r>
            <a:r>
              <a:rPr lang="nb-NO" i="1" dirty="0"/>
              <a:t> </a:t>
            </a:r>
            <a:r>
              <a:rPr lang="nb-NO" i="1" dirty="0" err="1"/>
              <a:t>project</a:t>
            </a:r>
            <a:r>
              <a:rPr lang="nb-NO" i="1" dirty="0"/>
              <a:t> leader in </a:t>
            </a:r>
            <a:r>
              <a:rPr lang="nb-NO" i="1" dirty="0" err="1"/>
              <a:t>engeneering</a:t>
            </a:r>
            <a:r>
              <a:rPr lang="nb-NO" i="1" dirty="0"/>
              <a:t> and I </a:t>
            </a:r>
            <a:r>
              <a:rPr lang="nb-NO" i="1" dirty="0" err="1"/>
              <a:t>think</a:t>
            </a:r>
            <a:r>
              <a:rPr lang="nb-NO" i="1" dirty="0"/>
              <a:t> my </a:t>
            </a:r>
            <a:r>
              <a:rPr lang="nb-NO" i="1" dirty="0" err="1"/>
              <a:t>experience</a:t>
            </a:r>
            <a:r>
              <a:rPr lang="nb-NO" i="1" dirty="0"/>
              <a:t> in </a:t>
            </a:r>
            <a:r>
              <a:rPr lang="nb-NO" i="1" dirty="0" err="1"/>
              <a:t>this</a:t>
            </a:r>
            <a:r>
              <a:rPr lang="nb-NO" i="1" dirty="0"/>
              <a:t> Erasmus </a:t>
            </a:r>
            <a:r>
              <a:rPr lang="nb-NO" i="1" dirty="0" err="1"/>
              <a:t>project</a:t>
            </a:r>
            <a:r>
              <a:rPr lang="nb-NO" i="1" dirty="0"/>
              <a:t> </a:t>
            </a:r>
            <a:r>
              <a:rPr lang="nb-NO" i="1" dirty="0" err="1"/>
              <a:t>will</a:t>
            </a:r>
            <a:r>
              <a:rPr lang="nb-NO" i="1" dirty="0"/>
              <a:t> </a:t>
            </a:r>
            <a:r>
              <a:rPr lang="nb-NO" i="1" dirty="0" err="1"/>
              <a:t>help</a:t>
            </a:r>
            <a:r>
              <a:rPr lang="nb-NO" i="1" dirty="0"/>
              <a:t> </a:t>
            </a:r>
            <a:r>
              <a:rPr lang="nb-NO" i="1" dirty="0" err="1"/>
              <a:t>me</a:t>
            </a:r>
            <a:r>
              <a:rPr lang="nb-NO" i="1" dirty="0"/>
              <a:t> </a:t>
            </a:r>
            <a:r>
              <a:rPr lang="nb-NO" i="1" dirty="0" err="1"/>
              <a:t>get</a:t>
            </a:r>
            <a:r>
              <a:rPr lang="nb-NO" i="1" dirty="0"/>
              <a:t> </a:t>
            </a:r>
            <a:r>
              <a:rPr lang="nb-NO" i="1" dirty="0" err="1"/>
              <a:t>there</a:t>
            </a:r>
            <a:r>
              <a:rPr lang="nb-NO" i="1" dirty="0"/>
              <a:t>» </a:t>
            </a:r>
            <a:r>
              <a:rPr lang="nb-NO" dirty="0" err="1"/>
              <a:t>Patryck</a:t>
            </a:r>
            <a:endParaRPr lang="nb-NO" dirty="0"/>
          </a:p>
          <a:p>
            <a:endParaRPr lang="nb-NO" dirty="0"/>
          </a:p>
        </p:txBody>
      </p:sp>
      <p:sp>
        <p:nvSpPr>
          <p:cNvPr id="6" name="Plassholder for dato 5">
            <a:extLst>
              <a:ext uri="{FF2B5EF4-FFF2-40B4-BE49-F238E27FC236}">
                <a16:creationId xmlns:a16="http://schemas.microsoft.com/office/drawing/2014/main" id="{F1CB1045-5AE8-4DC1-93D4-9730EA2C5583}"/>
              </a:ext>
            </a:extLst>
          </p:cNvPr>
          <p:cNvSpPr>
            <a:spLocks noGrp="1"/>
          </p:cNvSpPr>
          <p:nvPr>
            <p:ph type="dt" sz="half" idx="10"/>
          </p:nvPr>
        </p:nvSpPr>
        <p:spPr/>
        <p:txBody>
          <a:bodyPr/>
          <a:lstStyle/>
          <a:p>
            <a:r>
              <a:rPr lang="en-US"/>
              <a:t>2/2/2021</a:t>
            </a:r>
          </a:p>
        </p:txBody>
      </p:sp>
      <p:sp>
        <p:nvSpPr>
          <p:cNvPr id="4" name="Plassholder for bunntekst 3">
            <a:extLst>
              <a:ext uri="{FF2B5EF4-FFF2-40B4-BE49-F238E27FC236}">
                <a16:creationId xmlns:a16="http://schemas.microsoft.com/office/drawing/2014/main" id="{0BD6C53B-C73B-44A7-B7B5-1B259D5FE41D}"/>
              </a:ext>
            </a:extLst>
          </p:cNvPr>
          <p:cNvSpPr>
            <a:spLocks noGrp="1"/>
          </p:cNvSpPr>
          <p:nvPr>
            <p:ph type="ftr" sz="quarter" idx="11"/>
          </p:nvPr>
        </p:nvSpPr>
        <p:spPr/>
        <p:txBody>
          <a:bodyPr/>
          <a:lstStyle/>
          <a:p>
            <a:r>
              <a:rPr lang="en-US"/>
              <a:t>Norwegian students reflecting on what they have learnt in the Erasmus Robots'R Us project </a:t>
            </a:r>
          </a:p>
        </p:txBody>
      </p:sp>
      <p:sp>
        <p:nvSpPr>
          <p:cNvPr id="5" name="Plassholder for lysbildenummer 4">
            <a:extLst>
              <a:ext uri="{FF2B5EF4-FFF2-40B4-BE49-F238E27FC236}">
                <a16:creationId xmlns:a16="http://schemas.microsoft.com/office/drawing/2014/main" id="{4646A321-1A56-4BF4-AF24-7F7FED0A4B81}"/>
              </a:ext>
            </a:extLst>
          </p:cNvPr>
          <p:cNvSpPr>
            <a:spLocks noGrp="1"/>
          </p:cNvSpPr>
          <p:nvPr>
            <p:ph type="sldNum" sz="quarter" idx="12"/>
          </p:nvPr>
        </p:nvSpPr>
        <p:spPr/>
        <p:txBody>
          <a:bodyPr/>
          <a:lstStyle/>
          <a:p>
            <a:fld id="{330EA680-D336-4FF7-8B7A-9848BB0A1C32}" type="slidenum">
              <a:rPr lang="en-US" smtClean="0"/>
              <a:t>11</a:t>
            </a:fld>
            <a:endParaRPr lang="en-US"/>
          </a:p>
        </p:txBody>
      </p:sp>
      <p:pic>
        <p:nvPicPr>
          <p:cNvPr id="7" name="Bilde 6">
            <a:extLst>
              <a:ext uri="{FF2B5EF4-FFF2-40B4-BE49-F238E27FC236}">
                <a16:creationId xmlns:a16="http://schemas.microsoft.com/office/drawing/2014/main" id="{B2CCDAB5-A4E0-42C0-A03D-21D7B0C0FA91}"/>
              </a:ext>
            </a:extLst>
          </p:cNvPr>
          <p:cNvPicPr>
            <a:picLocks noChangeAspect="1"/>
          </p:cNvPicPr>
          <p:nvPr/>
        </p:nvPicPr>
        <p:blipFill>
          <a:blip r:embed="rId2"/>
          <a:stretch>
            <a:fillRect/>
          </a:stretch>
        </p:blipFill>
        <p:spPr>
          <a:xfrm>
            <a:off x="8442635" y="0"/>
            <a:ext cx="3749365" cy="823031"/>
          </a:xfrm>
          <a:prstGeom prst="rect">
            <a:avLst/>
          </a:prstGeom>
        </p:spPr>
      </p:pic>
      <p:pic>
        <p:nvPicPr>
          <p:cNvPr id="17" name="Plassholder for innhold 16">
            <a:extLst>
              <a:ext uri="{FF2B5EF4-FFF2-40B4-BE49-F238E27FC236}">
                <a16:creationId xmlns:a16="http://schemas.microsoft.com/office/drawing/2014/main" id="{146B5072-4C3C-4A2B-9788-CA4A1B3E56C7}"/>
              </a:ext>
            </a:extLst>
          </p:cNvPr>
          <p:cNvPicPr>
            <a:picLocks noGrp="1" noChangeAspect="1"/>
          </p:cNvPicPr>
          <p:nvPr>
            <p:ph sz="half" idx="2"/>
          </p:nvPr>
        </p:nvPicPr>
        <p:blipFill>
          <a:blip r:embed="rId3"/>
          <a:stretch>
            <a:fillRect/>
          </a:stretch>
        </p:blipFill>
        <p:spPr>
          <a:xfrm>
            <a:off x="6172200" y="2059718"/>
            <a:ext cx="5181600" cy="3883152"/>
          </a:xfrm>
          <a:prstGeom prst="rect">
            <a:avLst/>
          </a:prstGeom>
        </p:spPr>
      </p:pic>
      <p:pic>
        <p:nvPicPr>
          <p:cNvPr id="18" name="Bilde 17">
            <a:extLst>
              <a:ext uri="{FF2B5EF4-FFF2-40B4-BE49-F238E27FC236}">
                <a16:creationId xmlns:a16="http://schemas.microsoft.com/office/drawing/2014/main" id="{97EBEBBB-470E-428A-9BC4-577B1DABEF6A}"/>
              </a:ext>
            </a:extLst>
          </p:cNvPr>
          <p:cNvPicPr>
            <a:picLocks noChangeAspect="1"/>
          </p:cNvPicPr>
          <p:nvPr/>
        </p:nvPicPr>
        <p:blipFill>
          <a:blip r:embed="rId4"/>
          <a:stretch>
            <a:fillRect/>
          </a:stretch>
        </p:blipFill>
        <p:spPr>
          <a:xfrm>
            <a:off x="7985395" y="928622"/>
            <a:ext cx="4206605" cy="762066"/>
          </a:xfrm>
          <a:prstGeom prst="rect">
            <a:avLst/>
          </a:prstGeom>
        </p:spPr>
      </p:pic>
    </p:spTree>
    <p:extLst>
      <p:ext uri="{BB962C8B-B14F-4D97-AF65-F5344CB8AC3E}">
        <p14:creationId xmlns:p14="http://schemas.microsoft.com/office/powerpoint/2010/main" val="1636050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BBF3F7-B94D-4A74-86DE-9D00CE019ED8}"/>
              </a:ext>
            </a:extLst>
          </p:cNvPr>
          <p:cNvSpPr>
            <a:spLocks noGrp="1"/>
          </p:cNvSpPr>
          <p:nvPr>
            <p:ph type="title"/>
          </p:nvPr>
        </p:nvSpPr>
        <p:spPr/>
        <p:txBody>
          <a:bodyPr/>
          <a:lstStyle/>
          <a:p>
            <a:r>
              <a:rPr lang="nb-NO" dirty="0">
                <a:cs typeface="Calibri Light"/>
              </a:rPr>
              <a:t>Digital </a:t>
            </a:r>
            <a:r>
              <a:rPr lang="nb-NO" dirty="0" err="1">
                <a:cs typeface="Calibri Light"/>
              </a:rPr>
              <a:t>learning</a:t>
            </a:r>
            <a:r>
              <a:rPr lang="nb-NO" dirty="0">
                <a:cs typeface="Calibri Light"/>
              </a:rPr>
              <a:t> outputs</a:t>
            </a:r>
          </a:p>
        </p:txBody>
      </p:sp>
      <p:sp>
        <p:nvSpPr>
          <p:cNvPr id="3" name="Plassholder for innhold 2">
            <a:extLst>
              <a:ext uri="{FF2B5EF4-FFF2-40B4-BE49-F238E27FC236}">
                <a16:creationId xmlns:a16="http://schemas.microsoft.com/office/drawing/2014/main" id="{3C19F4C7-5646-4D56-8BB1-2C2F63A61B44}"/>
              </a:ext>
            </a:extLst>
          </p:cNvPr>
          <p:cNvSpPr>
            <a:spLocks noGrp="1"/>
          </p:cNvSpPr>
          <p:nvPr>
            <p:ph sz="half" idx="1"/>
          </p:nvPr>
        </p:nvSpPr>
        <p:spPr/>
        <p:txBody>
          <a:bodyPr vert="horz" lIns="91440" tIns="45720" rIns="91440" bIns="45720" rtlCol="0" anchor="t">
            <a:normAutofit fontScale="77500" lnSpcReduction="20000"/>
          </a:bodyPr>
          <a:lstStyle/>
          <a:p>
            <a:pPr marL="0" indent="0">
              <a:buNone/>
            </a:pPr>
            <a:r>
              <a:rPr lang="en-US" b="1" dirty="0">
                <a:ea typeface="+mn-lt"/>
                <a:cs typeface="+mn-lt"/>
              </a:rPr>
              <a:t>Have you learned anything more (than in other subjects) in the fields of digital skills, automation and/or programming by being part of the project? </a:t>
            </a:r>
          </a:p>
          <a:p>
            <a:pPr marL="457200" indent="-457200"/>
            <a:r>
              <a:rPr lang="en" i="1" dirty="0">
                <a:ea typeface="+mn-lt"/>
                <a:cs typeface="+mn-lt"/>
              </a:rPr>
              <a:t>"I have learned much about Arduino and how the software and hardware work and how it can be utilized in vehicles for example. I have also learned how to 3D print." Ottar</a:t>
            </a:r>
          </a:p>
          <a:p>
            <a:pPr marL="457200" indent="-457200"/>
            <a:r>
              <a:rPr lang="nb-NO" i="1" dirty="0">
                <a:ea typeface="+mn-lt"/>
                <a:cs typeface="+mn-lt"/>
              </a:rPr>
              <a:t>"</a:t>
            </a:r>
            <a:r>
              <a:rPr lang="nb-NO" i="1" dirty="0" err="1">
                <a:ea typeface="+mn-lt"/>
                <a:cs typeface="+mn-lt"/>
              </a:rPr>
              <a:t>Yes</a:t>
            </a:r>
            <a:r>
              <a:rPr lang="nb-NO" i="1" dirty="0">
                <a:ea typeface="+mn-lt"/>
                <a:cs typeface="+mn-lt"/>
              </a:rPr>
              <a:t>, I have </a:t>
            </a:r>
            <a:r>
              <a:rPr lang="nb-NO" i="1" dirty="0" err="1">
                <a:ea typeface="+mn-lt"/>
                <a:cs typeface="+mn-lt"/>
              </a:rPr>
              <a:t>learned</a:t>
            </a:r>
            <a:r>
              <a:rPr lang="nb-NO" i="1" dirty="0">
                <a:ea typeface="+mn-lt"/>
                <a:cs typeface="+mn-lt"/>
              </a:rPr>
              <a:t> </a:t>
            </a:r>
            <a:r>
              <a:rPr lang="nb-NO" i="1" dirty="0" err="1">
                <a:ea typeface="+mn-lt"/>
                <a:cs typeface="+mn-lt"/>
              </a:rPr>
              <a:t>how</a:t>
            </a:r>
            <a:r>
              <a:rPr lang="nb-NO" i="1" dirty="0">
                <a:ea typeface="+mn-lt"/>
                <a:cs typeface="+mn-lt"/>
              </a:rPr>
              <a:t> to make </a:t>
            </a:r>
            <a:r>
              <a:rPr lang="nb-NO" i="1" dirty="0" err="1">
                <a:ea typeface="+mn-lt"/>
                <a:cs typeface="+mn-lt"/>
              </a:rPr>
              <a:t>drawings</a:t>
            </a:r>
            <a:r>
              <a:rPr lang="nb-NO" i="1" dirty="0">
                <a:ea typeface="+mn-lt"/>
                <a:cs typeface="+mn-lt"/>
              </a:rPr>
              <a:t> for 3D </a:t>
            </a:r>
            <a:r>
              <a:rPr lang="nb-NO" i="1" dirty="0" err="1">
                <a:ea typeface="+mn-lt"/>
                <a:cs typeface="+mn-lt"/>
              </a:rPr>
              <a:t>printing</a:t>
            </a:r>
            <a:r>
              <a:rPr lang="nb-NO" i="1" dirty="0">
                <a:ea typeface="+mn-lt"/>
                <a:cs typeface="+mn-lt"/>
              </a:rPr>
              <a:t>" </a:t>
            </a:r>
            <a:r>
              <a:rPr lang="nb-NO" dirty="0">
                <a:ea typeface="+mn-lt"/>
                <a:cs typeface="+mn-lt"/>
              </a:rPr>
              <a:t>Amir</a:t>
            </a:r>
            <a:endParaRPr lang="en" i="1" dirty="0">
              <a:ea typeface="+mn-lt"/>
              <a:cs typeface="+mn-lt"/>
            </a:endParaRPr>
          </a:p>
          <a:p>
            <a:pPr marL="457200" indent="-457200"/>
            <a:r>
              <a:rPr lang="en" i="1" dirty="0">
                <a:ea typeface="+mn-lt"/>
                <a:cs typeface="+mn-lt"/>
              </a:rPr>
              <a:t>“I have learned much about Arduino and how the software and hardware work and how it can be utilized in vehicles for example. I have also learned how to 3D print.”</a:t>
            </a:r>
            <a:endParaRPr lang="nb-NO" i="1" dirty="0">
              <a:ea typeface="+mn-lt"/>
              <a:cs typeface="+mn-lt"/>
            </a:endParaRPr>
          </a:p>
          <a:p>
            <a:pPr marL="457200" indent="-457200"/>
            <a:endParaRPr lang="nb-NO" dirty="0">
              <a:cs typeface="Calibri" panose="020F0502020204030204"/>
            </a:endParaRPr>
          </a:p>
          <a:p>
            <a:pPr marL="457200" indent="-457200"/>
            <a:endParaRPr lang="en" i="1" dirty="0">
              <a:cs typeface="Calibri" panose="020F0502020204030204"/>
            </a:endParaRPr>
          </a:p>
        </p:txBody>
      </p:sp>
      <p:pic>
        <p:nvPicPr>
          <p:cNvPr id="13" name="Plassholder for innhold 12" descr="Et bilde som inneholder tekst, pult&#10;&#10;Automatisk generert beskrivelse">
            <a:extLst>
              <a:ext uri="{FF2B5EF4-FFF2-40B4-BE49-F238E27FC236}">
                <a16:creationId xmlns:a16="http://schemas.microsoft.com/office/drawing/2014/main" id="{80F28E03-41AD-47E0-9A0D-0FCFCB41AD5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58194"/>
            <a:ext cx="5181600" cy="3886200"/>
          </a:xfrm>
        </p:spPr>
      </p:pic>
      <p:sp>
        <p:nvSpPr>
          <p:cNvPr id="6" name="Plassholder for dato 5">
            <a:extLst>
              <a:ext uri="{FF2B5EF4-FFF2-40B4-BE49-F238E27FC236}">
                <a16:creationId xmlns:a16="http://schemas.microsoft.com/office/drawing/2014/main" id="{D3D3B14D-D28B-473D-B02A-193D4BDC6CCB}"/>
              </a:ext>
            </a:extLst>
          </p:cNvPr>
          <p:cNvSpPr>
            <a:spLocks noGrp="1"/>
          </p:cNvSpPr>
          <p:nvPr>
            <p:ph type="dt" sz="half" idx="10"/>
          </p:nvPr>
        </p:nvSpPr>
        <p:spPr/>
        <p:txBody>
          <a:bodyPr/>
          <a:lstStyle/>
          <a:p>
            <a:r>
              <a:rPr lang="en-US"/>
              <a:t>2/2/2021</a:t>
            </a:r>
          </a:p>
        </p:txBody>
      </p:sp>
      <p:sp>
        <p:nvSpPr>
          <p:cNvPr id="4" name="Plassholder for bunntekst 3">
            <a:extLst>
              <a:ext uri="{FF2B5EF4-FFF2-40B4-BE49-F238E27FC236}">
                <a16:creationId xmlns:a16="http://schemas.microsoft.com/office/drawing/2014/main" id="{8FF8E7B6-C819-473D-B86F-79CDC5FD9E0C}"/>
              </a:ext>
            </a:extLst>
          </p:cNvPr>
          <p:cNvSpPr>
            <a:spLocks noGrp="1"/>
          </p:cNvSpPr>
          <p:nvPr>
            <p:ph type="ftr" sz="quarter" idx="11"/>
          </p:nvPr>
        </p:nvSpPr>
        <p:spPr/>
        <p:txBody>
          <a:bodyPr/>
          <a:lstStyle/>
          <a:p>
            <a:r>
              <a:rPr lang="en-US"/>
              <a:t>Norwegian students reflecting on what they have learnt in the Erasmus Robots'R Us project </a:t>
            </a:r>
          </a:p>
        </p:txBody>
      </p:sp>
      <p:sp>
        <p:nvSpPr>
          <p:cNvPr id="5" name="Plassholder for lysbildenummer 4">
            <a:extLst>
              <a:ext uri="{FF2B5EF4-FFF2-40B4-BE49-F238E27FC236}">
                <a16:creationId xmlns:a16="http://schemas.microsoft.com/office/drawing/2014/main" id="{C41AC1CD-FB7C-4E8C-9DED-3BA0224E16DA}"/>
              </a:ext>
            </a:extLst>
          </p:cNvPr>
          <p:cNvSpPr>
            <a:spLocks noGrp="1"/>
          </p:cNvSpPr>
          <p:nvPr>
            <p:ph type="sldNum" sz="quarter" idx="12"/>
          </p:nvPr>
        </p:nvSpPr>
        <p:spPr/>
        <p:txBody>
          <a:bodyPr/>
          <a:lstStyle/>
          <a:p>
            <a:fld id="{330EA680-D336-4FF7-8B7A-9848BB0A1C32}" type="slidenum">
              <a:rPr lang="en-US" smtClean="0"/>
              <a:t>2</a:t>
            </a:fld>
            <a:endParaRPr lang="en-US"/>
          </a:p>
        </p:txBody>
      </p:sp>
      <p:pic>
        <p:nvPicPr>
          <p:cNvPr id="10" name="Bilde 9" descr="Et bilde som inneholder tekst&#10;&#10;Automatisk generert beskrivelse">
            <a:extLst>
              <a:ext uri="{FF2B5EF4-FFF2-40B4-BE49-F238E27FC236}">
                <a16:creationId xmlns:a16="http://schemas.microsoft.com/office/drawing/2014/main" id="{17A8FEFB-844C-4B66-A787-49790BA540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3750" y="0"/>
            <a:ext cx="3747770" cy="825500"/>
          </a:xfrm>
          <a:prstGeom prst="rect">
            <a:avLst/>
          </a:prstGeom>
        </p:spPr>
      </p:pic>
    </p:spTree>
    <p:extLst>
      <p:ext uri="{BB962C8B-B14F-4D97-AF65-F5344CB8AC3E}">
        <p14:creationId xmlns:p14="http://schemas.microsoft.com/office/powerpoint/2010/main" val="563728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85A66F6-E525-48F0-B522-E768545C5DA3}"/>
              </a:ext>
            </a:extLst>
          </p:cNvPr>
          <p:cNvSpPr>
            <a:spLocks noGrp="1"/>
          </p:cNvSpPr>
          <p:nvPr>
            <p:ph type="title"/>
          </p:nvPr>
        </p:nvSpPr>
        <p:spPr/>
        <p:txBody>
          <a:bodyPr/>
          <a:lstStyle/>
          <a:p>
            <a:r>
              <a:rPr lang="nb-NO" dirty="0"/>
              <a:t>Digital </a:t>
            </a:r>
            <a:r>
              <a:rPr lang="nb-NO" dirty="0" err="1"/>
              <a:t>learning</a:t>
            </a:r>
            <a:r>
              <a:rPr lang="nb-NO" dirty="0"/>
              <a:t> output, </a:t>
            </a:r>
            <a:r>
              <a:rPr lang="nb-NO" dirty="0" err="1"/>
              <a:t>cont</a:t>
            </a:r>
            <a:r>
              <a:rPr lang="nb-NO" dirty="0"/>
              <a:t>.</a:t>
            </a:r>
          </a:p>
        </p:txBody>
      </p:sp>
      <p:sp>
        <p:nvSpPr>
          <p:cNvPr id="3" name="Plassholder for innhold 2">
            <a:extLst>
              <a:ext uri="{FF2B5EF4-FFF2-40B4-BE49-F238E27FC236}">
                <a16:creationId xmlns:a16="http://schemas.microsoft.com/office/drawing/2014/main" id="{53FA910C-B46E-4133-A467-570AFC3D1EB1}"/>
              </a:ext>
            </a:extLst>
          </p:cNvPr>
          <p:cNvSpPr>
            <a:spLocks noGrp="1"/>
          </p:cNvSpPr>
          <p:nvPr>
            <p:ph sz="half" idx="1"/>
          </p:nvPr>
        </p:nvSpPr>
        <p:spPr/>
        <p:txBody>
          <a:bodyPr>
            <a:normAutofit fontScale="77500" lnSpcReduction="20000"/>
          </a:bodyPr>
          <a:lstStyle/>
          <a:p>
            <a:r>
              <a:rPr lang="nb-NO" b="0" i="1" dirty="0">
                <a:solidFill>
                  <a:srgbClr val="000000"/>
                </a:solidFill>
                <a:effectLst/>
                <a:latin typeface="WordVisi_MSFontService"/>
              </a:rPr>
              <a:t>«I have </a:t>
            </a:r>
            <a:r>
              <a:rPr lang="nb-NO" b="0" i="1" dirty="0" err="1">
                <a:solidFill>
                  <a:srgbClr val="000000"/>
                </a:solidFill>
                <a:effectLst/>
                <a:latin typeface="WordVisi_MSFontService"/>
              </a:rPr>
              <a:t>learned</a:t>
            </a:r>
            <a:r>
              <a:rPr lang="nb-NO" b="0" i="1" dirty="0">
                <a:solidFill>
                  <a:srgbClr val="000000"/>
                </a:solidFill>
                <a:effectLst/>
                <a:latin typeface="WordVisi_MSFontService"/>
              </a:rPr>
              <a:t> </a:t>
            </a:r>
            <a:r>
              <a:rPr lang="nb-NO" b="0" i="1" dirty="0" err="1">
                <a:solidFill>
                  <a:srgbClr val="000000"/>
                </a:solidFill>
                <a:effectLst/>
                <a:latin typeface="WordVisi_MSFontService"/>
              </a:rPr>
              <a:t>how</a:t>
            </a:r>
            <a:r>
              <a:rPr lang="nb-NO" b="0" i="1" dirty="0">
                <a:solidFill>
                  <a:srgbClr val="000000"/>
                </a:solidFill>
                <a:effectLst/>
                <a:latin typeface="WordVisi_MSFontService"/>
              </a:rPr>
              <a:t> </a:t>
            </a:r>
            <a:r>
              <a:rPr lang="nb-NO" b="0" i="1" dirty="0" err="1">
                <a:solidFill>
                  <a:srgbClr val="000000"/>
                </a:solidFill>
                <a:effectLst/>
                <a:latin typeface="WordVisi_MSFontService"/>
              </a:rPr>
              <a:t>Arduino</a:t>
            </a:r>
            <a:r>
              <a:rPr lang="nb-NO" b="0" i="1" dirty="0">
                <a:solidFill>
                  <a:srgbClr val="000000"/>
                </a:solidFill>
                <a:effectLst/>
                <a:latin typeface="WordVisi_MSFontService"/>
              </a:rPr>
              <a:t> </a:t>
            </a:r>
            <a:r>
              <a:rPr lang="nb-NO" b="0" i="1" dirty="0" err="1">
                <a:solidFill>
                  <a:srgbClr val="000000"/>
                </a:solidFill>
                <a:effectLst/>
                <a:latin typeface="WordVisi_MSFontService"/>
              </a:rPr>
              <a:t>works</a:t>
            </a:r>
            <a:r>
              <a:rPr lang="nb-NO" b="0" i="1" dirty="0">
                <a:solidFill>
                  <a:srgbClr val="000000"/>
                </a:solidFill>
                <a:effectLst/>
                <a:latin typeface="WordVisi_MSFontService"/>
              </a:rPr>
              <a:t> and </a:t>
            </a:r>
            <a:r>
              <a:rPr lang="nb-NO" b="0" i="1" dirty="0" err="1">
                <a:solidFill>
                  <a:srgbClr val="000000"/>
                </a:solidFill>
                <a:effectLst/>
                <a:latin typeface="WordVisi_MSFontService"/>
              </a:rPr>
              <a:t>something</a:t>
            </a:r>
            <a:r>
              <a:rPr lang="nb-NO" b="0" i="1" dirty="0">
                <a:solidFill>
                  <a:srgbClr val="000000"/>
                </a:solidFill>
                <a:effectLst/>
                <a:latin typeface="WordVisi_MSFontService"/>
              </a:rPr>
              <a:t> </a:t>
            </a:r>
            <a:r>
              <a:rPr lang="nb-NO" b="0" i="1" dirty="0" err="1">
                <a:solidFill>
                  <a:srgbClr val="000000"/>
                </a:solidFill>
                <a:effectLst/>
                <a:latin typeface="WordVisi_MSFontService"/>
              </a:rPr>
              <a:t>about</a:t>
            </a:r>
            <a:r>
              <a:rPr lang="nb-NO" b="0" i="1" dirty="0">
                <a:solidFill>
                  <a:srgbClr val="000000"/>
                </a:solidFill>
                <a:effectLst/>
                <a:latin typeface="WordVisi_MSFontService"/>
              </a:rPr>
              <a:t> </a:t>
            </a:r>
            <a:r>
              <a:rPr lang="nb-NO" b="0" i="1" dirty="0" err="1">
                <a:solidFill>
                  <a:srgbClr val="000000"/>
                </a:solidFill>
                <a:effectLst/>
                <a:latin typeface="WordVisi_MSFontService"/>
              </a:rPr>
              <a:t>coding</a:t>
            </a:r>
            <a:r>
              <a:rPr lang="nb-NO" b="0" i="1" dirty="0">
                <a:solidFill>
                  <a:srgbClr val="000000"/>
                </a:solidFill>
                <a:effectLst/>
                <a:latin typeface="WordVisi_MSFontService"/>
              </a:rPr>
              <a:t> in </a:t>
            </a:r>
            <a:r>
              <a:rPr lang="nb-NO" b="0" i="1" dirty="0" err="1">
                <a:solidFill>
                  <a:srgbClr val="000000"/>
                </a:solidFill>
                <a:effectLst/>
                <a:latin typeface="WordVisi_MSFontService"/>
              </a:rPr>
              <a:t>Arduino</a:t>
            </a:r>
            <a:r>
              <a:rPr lang="nb-NO" b="0" i="1" dirty="0">
                <a:solidFill>
                  <a:srgbClr val="000000"/>
                </a:solidFill>
                <a:effectLst/>
                <a:latin typeface="WordVisi_MSFontService"/>
              </a:rPr>
              <a:t>, for </a:t>
            </a:r>
            <a:r>
              <a:rPr lang="nb-NO" b="0" i="1" dirty="0" err="1">
                <a:solidFill>
                  <a:srgbClr val="000000"/>
                </a:solidFill>
                <a:effectLst/>
                <a:latin typeface="WordVisi_MSFontService"/>
              </a:rPr>
              <a:t>example</a:t>
            </a:r>
            <a:r>
              <a:rPr lang="nb-NO" i="1" dirty="0">
                <a:solidFill>
                  <a:srgbClr val="000000"/>
                </a:solidFill>
                <a:latin typeface="WordVisi_MSFontService"/>
              </a:rPr>
              <a:t> </a:t>
            </a:r>
            <a:r>
              <a:rPr lang="nb-NO" b="0" i="1" dirty="0" err="1">
                <a:solidFill>
                  <a:srgbClr val="000000"/>
                </a:solidFill>
                <a:effectLst/>
                <a:latin typeface="WordVisi_MSFontService"/>
              </a:rPr>
              <a:t>the</a:t>
            </a:r>
            <a:r>
              <a:rPr lang="nb-NO" i="1" dirty="0">
                <a:solidFill>
                  <a:srgbClr val="000000"/>
                </a:solidFill>
                <a:latin typeface="WordVisi_MSFontService"/>
              </a:rPr>
              <a:t> </a:t>
            </a:r>
            <a:r>
              <a:rPr lang="nb-NO" i="1" dirty="0" err="1">
                <a:solidFill>
                  <a:srgbClr val="000000"/>
                </a:solidFill>
                <a:latin typeface="WordVisi_MSFontService"/>
              </a:rPr>
              <a:t>architecture</a:t>
            </a:r>
            <a:r>
              <a:rPr lang="nb-NO" i="1" dirty="0">
                <a:solidFill>
                  <a:srgbClr val="000000"/>
                </a:solidFill>
                <a:latin typeface="WordVisi_MSFontService"/>
              </a:rPr>
              <a:t> </a:t>
            </a:r>
            <a:r>
              <a:rPr lang="nb-NO" i="1" dirty="0" err="1">
                <a:solidFill>
                  <a:srgbClr val="000000"/>
                </a:solidFill>
                <a:latin typeface="WordVisi_MSFontService"/>
              </a:rPr>
              <a:t>of</a:t>
            </a:r>
            <a:r>
              <a:rPr lang="nb-NO" i="1" dirty="0">
                <a:solidFill>
                  <a:srgbClr val="000000"/>
                </a:solidFill>
                <a:latin typeface="WordVisi_MSFontService"/>
              </a:rPr>
              <a:t> </a:t>
            </a:r>
            <a:r>
              <a:rPr lang="nb-NO" i="1" dirty="0" err="1">
                <a:solidFill>
                  <a:srgbClr val="000000"/>
                </a:solidFill>
                <a:latin typeface="WordVisi_MSFontService"/>
              </a:rPr>
              <a:t>the</a:t>
            </a:r>
            <a:r>
              <a:rPr lang="nb-NO" i="1" dirty="0">
                <a:solidFill>
                  <a:srgbClr val="000000"/>
                </a:solidFill>
                <a:latin typeface="WordVisi_MSFontService"/>
              </a:rPr>
              <a:t> </a:t>
            </a:r>
            <a:r>
              <a:rPr lang="nb-NO" i="1" dirty="0" err="1">
                <a:solidFill>
                  <a:srgbClr val="000000"/>
                </a:solidFill>
                <a:latin typeface="WordVisi_MSFontService"/>
              </a:rPr>
              <a:t>code</a:t>
            </a:r>
            <a:r>
              <a:rPr lang="nb-NO" i="1" dirty="0">
                <a:solidFill>
                  <a:srgbClr val="000000"/>
                </a:solidFill>
                <a:latin typeface="WordVisi_MSFontService"/>
              </a:rPr>
              <a:t>.» </a:t>
            </a:r>
            <a:r>
              <a:rPr lang="nb-NO" dirty="0">
                <a:solidFill>
                  <a:srgbClr val="000000"/>
                </a:solidFill>
                <a:latin typeface="WordVisi_MSFontService"/>
              </a:rPr>
              <a:t>Kasper</a:t>
            </a:r>
          </a:p>
          <a:p>
            <a:r>
              <a:rPr lang="en-US" i="1" dirty="0">
                <a:solidFill>
                  <a:srgbClr val="000000"/>
                </a:solidFill>
                <a:latin typeface="WordVisi_MSFontService"/>
              </a:rPr>
              <a:t>“I have learned that making a product that works is very hard. And after this project I am much better at 3d printing.” </a:t>
            </a:r>
            <a:r>
              <a:rPr lang="en-US" dirty="0">
                <a:solidFill>
                  <a:srgbClr val="000000"/>
                </a:solidFill>
                <a:latin typeface="WordVisi_MSFontService"/>
              </a:rPr>
              <a:t>Simon</a:t>
            </a:r>
          </a:p>
          <a:p>
            <a:r>
              <a:rPr lang="en-US" i="1" dirty="0">
                <a:solidFill>
                  <a:srgbClr val="000000"/>
                </a:solidFill>
                <a:latin typeface="WordVisi_MSFontService"/>
              </a:rPr>
              <a:t>“ I have learned that you can </a:t>
            </a:r>
            <a:r>
              <a:rPr lang="en-US" i="1" dirty="0" err="1">
                <a:solidFill>
                  <a:srgbClr val="000000"/>
                </a:solidFill>
                <a:latin typeface="WordVisi_MSFontService"/>
              </a:rPr>
              <a:t>programme</a:t>
            </a:r>
            <a:r>
              <a:rPr lang="en-US" i="1" dirty="0">
                <a:solidFill>
                  <a:srgbClr val="000000"/>
                </a:solidFill>
                <a:latin typeface="WordVisi_MSFontService"/>
              </a:rPr>
              <a:t> a robot from a computer”</a:t>
            </a:r>
            <a:r>
              <a:rPr lang="en-US" dirty="0">
                <a:solidFill>
                  <a:srgbClr val="000000"/>
                </a:solidFill>
                <a:latin typeface="WordVisi_MSFontService"/>
              </a:rPr>
              <a:t> Jawad</a:t>
            </a:r>
          </a:p>
          <a:p>
            <a:r>
              <a:rPr lang="en-US" dirty="0">
                <a:solidFill>
                  <a:srgbClr val="000000"/>
                </a:solidFill>
                <a:latin typeface="WordVisi_MSFontService"/>
              </a:rPr>
              <a:t>“I have learnt </a:t>
            </a:r>
            <a:r>
              <a:rPr lang="en-US" dirty="0" err="1">
                <a:solidFill>
                  <a:srgbClr val="000000"/>
                </a:solidFill>
                <a:latin typeface="WordVisi_MSFontService"/>
              </a:rPr>
              <a:t>programmes</a:t>
            </a:r>
            <a:r>
              <a:rPr lang="en-US" dirty="0">
                <a:solidFill>
                  <a:srgbClr val="000000"/>
                </a:solidFill>
                <a:latin typeface="WordVisi_MSFontService"/>
              </a:rPr>
              <a:t> for modelling” </a:t>
            </a:r>
          </a:p>
          <a:p>
            <a:r>
              <a:rPr lang="en-US" dirty="0">
                <a:solidFill>
                  <a:srgbClr val="000000"/>
                </a:solidFill>
                <a:latin typeface="WordVisi_MSFontService"/>
              </a:rPr>
              <a:t>“Drawing in Solid Edge and Fusion 360”</a:t>
            </a:r>
            <a:endParaRPr lang="nb-NO" dirty="0">
              <a:solidFill>
                <a:srgbClr val="000000"/>
              </a:solidFill>
              <a:latin typeface="WordVisi_MSFontService"/>
            </a:endParaRPr>
          </a:p>
          <a:p>
            <a:endParaRPr lang="nb-NO" dirty="0">
              <a:solidFill>
                <a:srgbClr val="000000"/>
              </a:solidFill>
              <a:latin typeface="WordVisi_MSFontService"/>
            </a:endParaRPr>
          </a:p>
        </p:txBody>
      </p:sp>
      <p:pic>
        <p:nvPicPr>
          <p:cNvPr id="10" name="Plassholder for innhold 9" descr="Et bilde som inneholder gulv, innendørs&#10;&#10;Automatisk generert beskrivelse">
            <a:extLst>
              <a:ext uri="{FF2B5EF4-FFF2-40B4-BE49-F238E27FC236}">
                <a16:creationId xmlns:a16="http://schemas.microsoft.com/office/drawing/2014/main" id="{B3282239-F0C7-46E1-9073-CECDBAE90F2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543969"/>
            <a:ext cx="5181600" cy="2914650"/>
          </a:xfrm>
        </p:spPr>
      </p:pic>
      <p:sp>
        <p:nvSpPr>
          <p:cNvPr id="6" name="Plassholder for dato 5">
            <a:extLst>
              <a:ext uri="{FF2B5EF4-FFF2-40B4-BE49-F238E27FC236}">
                <a16:creationId xmlns:a16="http://schemas.microsoft.com/office/drawing/2014/main" id="{2AA1C880-9CD3-413C-BDC9-5EA9510CD881}"/>
              </a:ext>
            </a:extLst>
          </p:cNvPr>
          <p:cNvSpPr>
            <a:spLocks noGrp="1"/>
          </p:cNvSpPr>
          <p:nvPr>
            <p:ph type="dt" sz="half" idx="10"/>
          </p:nvPr>
        </p:nvSpPr>
        <p:spPr/>
        <p:txBody>
          <a:bodyPr/>
          <a:lstStyle/>
          <a:p>
            <a:r>
              <a:rPr lang="en-US"/>
              <a:t>2/2/2021</a:t>
            </a:r>
          </a:p>
        </p:txBody>
      </p:sp>
      <p:sp>
        <p:nvSpPr>
          <p:cNvPr id="4" name="Plassholder for bunntekst 3">
            <a:extLst>
              <a:ext uri="{FF2B5EF4-FFF2-40B4-BE49-F238E27FC236}">
                <a16:creationId xmlns:a16="http://schemas.microsoft.com/office/drawing/2014/main" id="{87B535EF-A107-47F5-9F14-1A926A7A1C22}"/>
              </a:ext>
            </a:extLst>
          </p:cNvPr>
          <p:cNvSpPr>
            <a:spLocks noGrp="1"/>
          </p:cNvSpPr>
          <p:nvPr>
            <p:ph type="ftr" sz="quarter" idx="11"/>
          </p:nvPr>
        </p:nvSpPr>
        <p:spPr/>
        <p:txBody>
          <a:bodyPr/>
          <a:lstStyle/>
          <a:p>
            <a:r>
              <a:rPr lang="en-US" dirty="0"/>
              <a:t>Norwegian students reflecting on what they have learnt in the Erasmus </a:t>
            </a:r>
            <a:r>
              <a:rPr lang="en-US" dirty="0" err="1"/>
              <a:t>Robots'R</a:t>
            </a:r>
            <a:r>
              <a:rPr lang="en-US" dirty="0"/>
              <a:t> Us project </a:t>
            </a:r>
          </a:p>
        </p:txBody>
      </p:sp>
      <p:sp>
        <p:nvSpPr>
          <p:cNvPr id="5" name="Plassholder for lysbildenummer 4">
            <a:extLst>
              <a:ext uri="{FF2B5EF4-FFF2-40B4-BE49-F238E27FC236}">
                <a16:creationId xmlns:a16="http://schemas.microsoft.com/office/drawing/2014/main" id="{50385548-F096-4E2D-8EEB-729946F362B7}"/>
              </a:ext>
            </a:extLst>
          </p:cNvPr>
          <p:cNvSpPr>
            <a:spLocks noGrp="1"/>
          </p:cNvSpPr>
          <p:nvPr>
            <p:ph type="sldNum" sz="quarter" idx="12"/>
          </p:nvPr>
        </p:nvSpPr>
        <p:spPr/>
        <p:txBody>
          <a:bodyPr/>
          <a:lstStyle/>
          <a:p>
            <a:fld id="{330EA680-D336-4FF7-8B7A-9848BB0A1C32}" type="slidenum">
              <a:rPr lang="en-US" smtClean="0"/>
              <a:t>3</a:t>
            </a:fld>
            <a:endParaRPr lang="en-US"/>
          </a:p>
        </p:txBody>
      </p:sp>
      <p:pic>
        <p:nvPicPr>
          <p:cNvPr id="7" name="Bilde 6">
            <a:extLst>
              <a:ext uri="{FF2B5EF4-FFF2-40B4-BE49-F238E27FC236}">
                <a16:creationId xmlns:a16="http://schemas.microsoft.com/office/drawing/2014/main" id="{7E924333-CAA8-4224-928D-80D46CAF2915}"/>
              </a:ext>
            </a:extLst>
          </p:cNvPr>
          <p:cNvPicPr>
            <a:picLocks noChangeAspect="1"/>
          </p:cNvPicPr>
          <p:nvPr/>
        </p:nvPicPr>
        <p:blipFill>
          <a:blip r:embed="rId3"/>
          <a:stretch>
            <a:fillRect/>
          </a:stretch>
        </p:blipFill>
        <p:spPr>
          <a:xfrm>
            <a:off x="8442635" y="0"/>
            <a:ext cx="3749365" cy="823031"/>
          </a:xfrm>
          <a:prstGeom prst="rect">
            <a:avLst/>
          </a:prstGeom>
        </p:spPr>
      </p:pic>
    </p:spTree>
    <p:extLst>
      <p:ext uri="{BB962C8B-B14F-4D97-AF65-F5344CB8AC3E}">
        <p14:creationId xmlns:p14="http://schemas.microsoft.com/office/powerpoint/2010/main" val="727262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8FB646-C671-4913-811D-0A18DE1D8411}"/>
              </a:ext>
            </a:extLst>
          </p:cNvPr>
          <p:cNvSpPr>
            <a:spLocks noGrp="1"/>
          </p:cNvSpPr>
          <p:nvPr>
            <p:ph type="title"/>
          </p:nvPr>
        </p:nvSpPr>
        <p:spPr/>
        <p:txBody>
          <a:bodyPr/>
          <a:lstStyle/>
          <a:p>
            <a:r>
              <a:rPr lang="nb-NO" dirty="0" err="1">
                <a:cs typeface="Calibri Light"/>
              </a:rPr>
              <a:t>Other</a:t>
            </a:r>
            <a:r>
              <a:rPr lang="nb-NO" dirty="0">
                <a:cs typeface="Calibri Light"/>
              </a:rPr>
              <a:t> </a:t>
            </a:r>
            <a:r>
              <a:rPr lang="nb-NO" dirty="0" err="1">
                <a:cs typeface="Calibri Light"/>
              </a:rPr>
              <a:t>learning</a:t>
            </a:r>
            <a:r>
              <a:rPr lang="nb-NO" dirty="0">
                <a:cs typeface="Calibri Light"/>
              </a:rPr>
              <a:t> outputs</a:t>
            </a:r>
            <a:endParaRPr lang="nb-NO" dirty="0"/>
          </a:p>
        </p:txBody>
      </p:sp>
      <p:sp>
        <p:nvSpPr>
          <p:cNvPr id="3" name="Plassholder for innhold 2">
            <a:extLst>
              <a:ext uri="{FF2B5EF4-FFF2-40B4-BE49-F238E27FC236}">
                <a16:creationId xmlns:a16="http://schemas.microsoft.com/office/drawing/2014/main" id="{CFAC3B9C-CE0A-4705-A833-0C0D7C164C37}"/>
              </a:ext>
            </a:extLst>
          </p:cNvPr>
          <p:cNvSpPr>
            <a:spLocks noGrp="1"/>
          </p:cNvSpPr>
          <p:nvPr>
            <p:ph sz="half" idx="1"/>
          </p:nvPr>
        </p:nvSpPr>
        <p:spPr/>
        <p:txBody>
          <a:bodyPr vert="horz" lIns="91440" tIns="45720" rIns="91440" bIns="45720" rtlCol="0" anchor="t">
            <a:normAutofit fontScale="62500" lnSpcReduction="20000"/>
          </a:bodyPr>
          <a:lstStyle/>
          <a:p>
            <a:pPr marL="0" indent="0">
              <a:buNone/>
            </a:pPr>
            <a:r>
              <a:rPr lang="en" b="1" dirty="0">
                <a:ea typeface="+mn-lt"/>
                <a:cs typeface="+mn-lt"/>
              </a:rPr>
              <a:t>Have you learned or experienced anything else by being part of this project? </a:t>
            </a:r>
            <a:endParaRPr lang="en" dirty="0">
              <a:ea typeface="+mn-lt"/>
              <a:cs typeface="+mn-lt"/>
            </a:endParaRPr>
          </a:p>
          <a:p>
            <a:pPr marL="457200" indent="-457200"/>
            <a:r>
              <a:rPr lang="en" i="1" dirty="0">
                <a:ea typeface="+mn-lt"/>
                <a:cs typeface="+mn-lt"/>
              </a:rPr>
              <a:t>"I have learned how to interact and communicate through teams, even if its international." </a:t>
            </a:r>
            <a:r>
              <a:rPr lang="en" dirty="0">
                <a:ea typeface="+mn-lt"/>
                <a:cs typeface="+mn-lt"/>
              </a:rPr>
              <a:t>Ottar</a:t>
            </a:r>
          </a:p>
          <a:p>
            <a:pPr marL="457200" indent="-457200"/>
            <a:r>
              <a:rPr lang="nb-NO" i="1" dirty="0">
                <a:ea typeface="+mn-lt"/>
                <a:cs typeface="+mn-lt"/>
              </a:rPr>
              <a:t>"I have </a:t>
            </a:r>
            <a:r>
              <a:rPr lang="nb-NO" i="1" dirty="0" err="1">
                <a:ea typeface="+mn-lt"/>
                <a:cs typeface="+mn-lt"/>
              </a:rPr>
              <a:t>learned</a:t>
            </a:r>
            <a:r>
              <a:rPr lang="nb-NO" i="1" dirty="0">
                <a:ea typeface="+mn-lt"/>
                <a:cs typeface="+mn-lt"/>
              </a:rPr>
              <a:t> </a:t>
            </a:r>
            <a:r>
              <a:rPr lang="nb-NO" i="1" dirty="0" err="1">
                <a:ea typeface="+mn-lt"/>
                <a:cs typeface="+mn-lt"/>
              </a:rPr>
              <a:t>about</a:t>
            </a:r>
            <a:r>
              <a:rPr lang="nb-NO" i="1" dirty="0">
                <a:ea typeface="+mn-lt"/>
                <a:cs typeface="+mn-lt"/>
              </a:rPr>
              <a:t> </a:t>
            </a:r>
            <a:r>
              <a:rPr lang="nb-NO" i="1" dirty="0" err="1">
                <a:ea typeface="+mn-lt"/>
                <a:cs typeface="+mn-lt"/>
              </a:rPr>
              <a:t>communication</a:t>
            </a:r>
            <a:r>
              <a:rPr lang="nb-NO" i="1" dirty="0">
                <a:ea typeface="+mn-lt"/>
                <a:cs typeface="+mn-lt"/>
              </a:rPr>
              <a:t> </a:t>
            </a:r>
            <a:r>
              <a:rPr lang="nb-NO" i="1" dirty="0" err="1">
                <a:ea typeface="+mn-lt"/>
                <a:cs typeface="+mn-lt"/>
              </a:rPr>
              <a:t>with</a:t>
            </a:r>
            <a:r>
              <a:rPr lang="nb-NO" i="1" dirty="0">
                <a:ea typeface="+mn-lt"/>
                <a:cs typeface="+mn-lt"/>
              </a:rPr>
              <a:t> </a:t>
            </a:r>
            <a:r>
              <a:rPr lang="nb-NO" i="1" dirty="0" err="1">
                <a:ea typeface="+mn-lt"/>
                <a:cs typeface="+mn-lt"/>
              </a:rPr>
              <a:t>people</a:t>
            </a:r>
            <a:r>
              <a:rPr lang="nb-NO" i="1" dirty="0">
                <a:ea typeface="+mn-lt"/>
                <a:cs typeface="+mn-lt"/>
              </a:rPr>
              <a:t> from </a:t>
            </a:r>
            <a:r>
              <a:rPr lang="nb-NO" i="1" dirty="0" err="1">
                <a:ea typeface="+mn-lt"/>
                <a:cs typeface="+mn-lt"/>
              </a:rPr>
              <a:t>other</a:t>
            </a:r>
            <a:r>
              <a:rPr lang="nb-NO" i="1" dirty="0">
                <a:ea typeface="+mn-lt"/>
                <a:cs typeface="+mn-lt"/>
              </a:rPr>
              <a:t> </a:t>
            </a:r>
            <a:r>
              <a:rPr lang="nb-NO" i="1" dirty="0" err="1">
                <a:ea typeface="+mn-lt"/>
                <a:cs typeface="+mn-lt"/>
              </a:rPr>
              <a:t>countries</a:t>
            </a:r>
            <a:r>
              <a:rPr lang="nb-NO" i="1" dirty="0">
                <a:ea typeface="+mn-lt"/>
                <a:cs typeface="+mn-lt"/>
              </a:rPr>
              <a:t> and to talk a </a:t>
            </a:r>
            <a:r>
              <a:rPr lang="nb-NO" i="1" dirty="0" err="1">
                <a:ea typeface="+mn-lt"/>
                <a:cs typeface="+mn-lt"/>
              </a:rPr>
              <a:t>little</a:t>
            </a:r>
            <a:r>
              <a:rPr lang="nb-NO" i="1" dirty="0">
                <a:ea typeface="+mn-lt"/>
                <a:cs typeface="+mn-lt"/>
              </a:rPr>
              <a:t> bit </a:t>
            </a:r>
            <a:r>
              <a:rPr lang="nb-NO" i="1" dirty="0" err="1">
                <a:ea typeface="+mn-lt"/>
                <a:cs typeface="+mn-lt"/>
              </a:rPr>
              <a:t>of</a:t>
            </a:r>
            <a:r>
              <a:rPr lang="nb-NO" i="1" dirty="0">
                <a:ea typeface="+mn-lt"/>
                <a:cs typeface="+mn-lt"/>
              </a:rPr>
              <a:t> English." </a:t>
            </a:r>
            <a:r>
              <a:rPr lang="nb-NO" dirty="0">
                <a:ea typeface="+mn-lt"/>
                <a:cs typeface="+mn-lt"/>
              </a:rPr>
              <a:t>Amir</a:t>
            </a:r>
            <a:endParaRPr lang="en" dirty="0">
              <a:ea typeface="+mn-lt"/>
              <a:cs typeface="+mn-lt"/>
            </a:endParaRPr>
          </a:p>
          <a:p>
            <a:pPr marL="457200" indent="-457200"/>
            <a:r>
              <a:rPr lang="en" i="1" dirty="0">
                <a:ea typeface="+mn-lt"/>
                <a:cs typeface="+mn-lt"/>
              </a:rPr>
              <a:t>“I have learned how to interact and communicate through teams, even if its international.” </a:t>
            </a:r>
            <a:r>
              <a:rPr lang="en" dirty="0">
                <a:ea typeface="+mn-lt"/>
                <a:cs typeface="+mn-lt"/>
              </a:rPr>
              <a:t>Filip</a:t>
            </a:r>
          </a:p>
          <a:p>
            <a:pPr marL="457200" indent="-457200"/>
            <a:r>
              <a:rPr lang="en" i="1" dirty="0">
                <a:ea typeface="+mn-lt"/>
                <a:cs typeface="+mn-lt"/>
              </a:rPr>
              <a:t>“I have used English in real life. The specific language for the subjects we are working with is different in different countries, but we found out that it works well to communicate across borders even if we have different English skills and experience”</a:t>
            </a:r>
          </a:p>
          <a:p>
            <a:pPr marL="457200" indent="-457200"/>
            <a:r>
              <a:rPr lang="en" i="1" dirty="0">
                <a:ea typeface="+mn-lt"/>
                <a:cs typeface="+mn-lt"/>
              </a:rPr>
              <a:t>“I have learned more English”</a:t>
            </a:r>
          </a:p>
        </p:txBody>
      </p:sp>
      <p:pic>
        <p:nvPicPr>
          <p:cNvPr id="10" name="Plassholder for innhold 9" descr="Et bilde som inneholder tekst, person, innendørs, datamaskin&#10;&#10;Automatisk generert beskrivelse">
            <a:extLst>
              <a:ext uri="{FF2B5EF4-FFF2-40B4-BE49-F238E27FC236}">
                <a16:creationId xmlns:a16="http://schemas.microsoft.com/office/drawing/2014/main" id="{DB1FA704-D30D-4B53-976E-6A2DDFE828D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58194"/>
            <a:ext cx="5181600" cy="3886200"/>
          </a:xfrm>
        </p:spPr>
      </p:pic>
      <p:sp>
        <p:nvSpPr>
          <p:cNvPr id="6" name="Plassholder for dato 5">
            <a:extLst>
              <a:ext uri="{FF2B5EF4-FFF2-40B4-BE49-F238E27FC236}">
                <a16:creationId xmlns:a16="http://schemas.microsoft.com/office/drawing/2014/main" id="{BDD8569B-DD47-4A5C-ACA5-6ADFD50C28C8}"/>
              </a:ext>
            </a:extLst>
          </p:cNvPr>
          <p:cNvSpPr>
            <a:spLocks noGrp="1"/>
          </p:cNvSpPr>
          <p:nvPr>
            <p:ph type="dt" sz="half" idx="10"/>
          </p:nvPr>
        </p:nvSpPr>
        <p:spPr/>
        <p:txBody>
          <a:bodyPr/>
          <a:lstStyle/>
          <a:p>
            <a:r>
              <a:rPr lang="en-US"/>
              <a:t>2/2/2021</a:t>
            </a:r>
          </a:p>
        </p:txBody>
      </p:sp>
      <p:sp>
        <p:nvSpPr>
          <p:cNvPr id="4" name="Plassholder for bunntekst 3">
            <a:extLst>
              <a:ext uri="{FF2B5EF4-FFF2-40B4-BE49-F238E27FC236}">
                <a16:creationId xmlns:a16="http://schemas.microsoft.com/office/drawing/2014/main" id="{4653DF99-C9A4-4946-B2D3-9D6C6F5673B9}"/>
              </a:ext>
            </a:extLst>
          </p:cNvPr>
          <p:cNvSpPr>
            <a:spLocks noGrp="1"/>
          </p:cNvSpPr>
          <p:nvPr>
            <p:ph type="ftr" sz="quarter" idx="11"/>
          </p:nvPr>
        </p:nvSpPr>
        <p:spPr/>
        <p:txBody>
          <a:bodyPr/>
          <a:lstStyle/>
          <a:p>
            <a:r>
              <a:rPr lang="en-US"/>
              <a:t>Norwegian students reflecting on what they have learnt in the Erasmus Robots'R Us project </a:t>
            </a:r>
          </a:p>
        </p:txBody>
      </p:sp>
      <p:sp>
        <p:nvSpPr>
          <p:cNvPr id="5" name="Plassholder for lysbildenummer 4">
            <a:extLst>
              <a:ext uri="{FF2B5EF4-FFF2-40B4-BE49-F238E27FC236}">
                <a16:creationId xmlns:a16="http://schemas.microsoft.com/office/drawing/2014/main" id="{D80D9891-A5AB-4518-9929-DF24168C5BF0}"/>
              </a:ext>
            </a:extLst>
          </p:cNvPr>
          <p:cNvSpPr>
            <a:spLocks noGrp="1"/>
          </p:cNvSpPr>
          <p:nvPr>
            <p:ph type="sldNum" sz="quarter" idx="12"/>
          </p:nvPr>
        </p:nvSpPr>
        <p:spPr/>
        <p:txBody>
          <a:bodyPr/>
          <a:lstStyle/>
          <a:p>
            <a:fld id="{330EA680-D336-4FF7-8B7A-9848BB0A1C32}" type="slidenum">
              <a:rPr lang="en-US" smtClean="0"/>
              <a:t>4</a:t>
            </a:fld>
            <a:endParaRPr lang="en-US"/>
          </a:p>
        </p:txBody>
      </p:sp>
      <p:pic>
        <p:nvPicPr>
          <p:cNvPr id="7" name="Bilde 6">
            <a:extLst>
              <a:ext uri="{FF2B5EF4-FFF2-40B4-BE49-F238E27FC236}">
                <a16:creationId xmlns:a16="http://schemas.microsoft.com/office/drawing/2014/main" id="{0B86201C-CD63-4740-AEB9-8DCF5FFA1011}"/>
              </a:ext>
            </a:extLst>
          </p:cNvPr>
          <p:cNvPicPr>
            <a:picLocks noChangeAspect="1"/>
          </p:cNvPicPr>
          <p:nvPr/>
        </p:nvPicPr>
        <p:blipFill>
          <a:blip r:embed="rId3"/>
          <a:stretch>
            <a:fillRect/>
          </a:stretch>
        </p:blipFill>
        <p:spPr>
          <a:xfrm>
            <a:off x="8442635" y="0"/>
            <a:ext cx="3749365" cy="823031"/>
          </a:xfrm>
          <a:prstGeom prst="rect">
            <a:avLst/>
          </a:prstGeom>
        </p:spPr>
      </p:pic>
    </p:spTree>
    <p:extLst>
      <p:ext uri="{BB962C8B-B14F-4D97-AF65-F5344CB8AC3E}">
        <p14:creationId xmlns:p14="http://schemas.microsoft.com/office/powerpoint/2010/main" val="918643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123CE1D-E1DE-4AA2-9C20-C63754DFC3F4}"/>
              </a:ext>
            </a:extLst>
          </p:cNvPr>
          <p:cNvSpPr>
            <a:spLocks noGrp="1"/>
          </p:cNvSpPr>
          <p:nvPr>
            <p:ph type="title"/>
          </p:nvPr>
        </p:nvSpPr>
        <p:spPr/>
        <p:txBody>
          <a:bodyPr/>
          <a:lstStyle/>
          <a:p>
            <a:r>
              <a:rPr lang="nb-NO" dirty="0" err="1"/>
              <a:t>Other</a:t>
            </a:r>
            <a:r>
              <a:rPr lang="nb-NO" dirty="0"/>
              <a:t> </a:t>
            </a:r>
            <a:r>
              <a:rPr lang="nb-NO" dirty="0" err="1"/>
              <a:t>learning</a:t>
            </a:r>
            <a:r>
              <a:rPr lang="nb-NO" dirty="0"/>
              <a:t> outputs, </a:t>
            </a:r>
            <a:r>
              <a:rPr lang="nb-NO" dirty="0" err="1"/>
              <a:t>cont</a:t>
            </a:r>
            <a:r>
              <a:rPr lang="nb-NO" dirty="0"/>
              <a:t>.</a:t>
            </a:r>
          </a:p>
        </p:txBody>
      </p:sp>
      <p:sp>
        <p:nvSpPr>
          <p:cNvPr id="3" name="Plassholder for innhold 2">
            <a:extLst>
              <a:ext uri="{FF2B5EF4-FFF2-40B4-BE49-F238E27FC236}">
                <a16:creationId xmlns:a16="http://schemas.microsoft.com/office/drawing/2014/main" id="{FBEA7F7A-5179-4DB0-ADD9-75E30219B2B8}"/>
              </a:ext>
            </a:extLst>
          </p:cNvPr>
          <p:cNvSpPr>
            <a:spLocks noGrp="1"/>
          </p:cNvSpPr>
          <p:nvPr>
            <p:ph sz="half" idx="1"/>
          </p:nvPr>
        </p:nvSpPr>
        <p:spPr>
          <a:xfrm>
            <a:off x="457200" y="1690688"/>
            <a:ext cx="6355080" cy="4486275"/>
          </a:xfrm>
        </p:spPr>
        <p:txBody>
          <a:bodyPr>
            <a:normAutofit fontScale="77500" lnSpcReduction="20000"/>
          </a:bodyPr>
          <a:lstStyle/>
          <a:p>
            <a:pPr marL="457200" indent="-457200"/>
            <a:r>
              <a:rPr lang="nb-NO" sz="2800" i="1" dirty="0">
                <a:ea typeface="+mn-lt"/>
                <a:cs typeface="+mn-lt"/>
              </a:rPr>
              <a:t>«I have </a:t>
            </a:r>
            <a:r>
              <a:rPr lang="nb-NO" sz="2800" i="1" dirty="0" err="1">
                <a:ea typeface="+mn-lt"/>
                <a:cs typeface="+mn-lt"/>
              </a:rPr>
              <a:t>gained</a:t>
            </a:r>
            <a:r>
              <a:rPr lang="nb-NO" sz="2800" i="1" dirty="0">
                <a:ea typeface="+mn-lt"/>
                <a:cs typeface="+mn-lt"/>
              </a:rPr>
              <a:t> </a:t>
            </a:r>
            <a:r>
              <a:rPr lang="nb-NO" sz="2800" i="1" dirty="0" err="1">
                <a:ea typeface="+mn-lt"/>
                <a:cs typeface="+mn-lt"/>
              </a:rPr>
              <a:t>some</a:t>
            </a:r>
            <a:r>
              <a:rPr lang="nb-NO" sz="2800" i="1" dirty="0">
                <a:ea typeface="+mn-lt"/>
                <a:cs typeface="+mn-lt"/>
              </a:rPr>
              <a:t> more </a:t>
            </a:r>
            <a:r>
              <a:rPr lang="nb-NO" sz="2800" i="1" dirty="0" err="1">
                <a:ea typeface="+mn-lt"/>
                <a:cs typeface="+mn-lt"/>
              </a:rPr>
              <a:t>experience</a:t>
            </a:r>
            <a:r>
              <a:rPr lang="nb-NO" sz="2800" i="1" dirty="0">
                <a:ea typeface="+mn-lt"/>
                <a:cs typeface="+mn-lt"/>
              </a:rPr>
              <a:t> in </a:t>
            </a:r>
            <a:r>
              <a:rPr lang="nb-NO" sz="2800" i="1" dirty="0" err="1">
                <a:ea typeface="+mn-lt"/>
                <a:cs typeface="+mn-lt"/>
              </a:rPr>
              <a:t>working</a:t>
            </a:r>
            <a:r>
              <a:rPr lang="nb-NO" sz="2800" i="1" dirty="0">
                <a:ea typeface="+mn-lt"/>
                <a:cs typeface="+mn-lt"/>
              </a:rPr>
              <a:t> in teams, </a:t>
            </a:r>
            <a:r>
              <a:rPr lang="nb-NO" sz="2800" i="1" dirty="0" err="1">
                <a:ea typeface="+mn-lt"/>
                <a:cs typeface="+mn-lt"/>
              </a:rPr>
              <a:t>learned</a:t>
            </a:r>
            <a:r>
              <a:rPr lang="nb-NO" sz="2800" i="1" dirty="0">
                <a:ea typeface="+mn-lt"/>
                <a:cs typeface="+mn-lt"/>
              </a:rPr>
              <a:t> </a:t>
            </a:r>
            <a:r>
              <a:rPr lang="nb-NO" sz="2800" i="1" dirty="0" err="1">
                <a:ea typeface="+mn-lt"/>
                <a:cs typeface="+mn-lt"/>
              </a:rPr>
              <a:t>about</a:t>
            </a:r>
            <a:r>
              <a:rPr lang="nb-NO" sz="2800" i="1" dirty="0">
                <a:ea typeface="+mn-lt"/>
                <a:cs typeface="+mn-lt"/>
              </a:rPr>
              <a:t> prototyping, and </a:t>
            </a:r>
            <a:r>
              <a:rPr lang="nb-NO" sz="2800" i="1" dirty="0" err="1">
                <a:ea typeface="+mn-lt"/>
                <a:cs typeface="+mn-lt"/>
              </a:rPr>
              <a:t>problemsolving</a:t>
            </a:r>
            <a:r>
              <a:rPr lang="nb-NO" sz="2800" i="1" dirty="0">
                <a:ea typeface="+mn-lt"/>
                <a:cs typeface="+mn-lt"/>
              </a:rPr>
              <a:t>. </a:t>
            </a:r>
            <a:r>
              <a:rPr lang="nb-NO" sz="2800" i="1" dirty="0" err="1">
                <a:ea typeface="+mn-lt"/>
                <a:cs typeface="+mn-lt"/>
              </a:rPr>
              <a:t>When</a:t>
            </a:r>
            <a:r>
              <a:rPr lang="nb-NO" sz="2800" i="1" dirty="0">
                <a:ea typeface="+mn-lt"/>
                <a:cs typeface="+mn-lt"/>
              </a:rPr>
              <a:t> </a:t>
            </a:r>
            <a:r>
              <a:rPr lang="nb-NO" sz="2800" i="1" dirty="0" err="1">
                <a:ea typeface="+mn-lt"/>
                <a:cs typeface="+mn-lt"/>
              </a:rPr>
              <a:t>we</a:t>
            </a:r>
            <a:r>
              <a:rPr lang="nb-NO" sz="2800" i="1" dirty="0">
                <a:ea typeface="+mn-lt"/>
                <a:cs typeface="+mn-lt"/>
              </a:rPr>
              <a:t> </a:t>
            </a:r>
            <a:r>
              <a:rPr lang="nb-NO" sz="2800" i="1" dirty="0" err="1">
                <a:ea typeface="+mn-lt"/>
                <a:cs typeface="+mn-lt"/>
              </a:rPr>
              <a:t>were</a:t>
            </a:r>
            <a:r>
              <a:rPr lang="nb-NO" sz="2800" i="1" dirty="0">
                <a:ea typeface="+mn-lt"/>
                <a:cs typeface="+mn-lt"/>
              </a:rPr>
              <a:t> </a:t>
            </a:r>
            <a:r>
              <a:rPr lang="nb-NO" sz="2800" i="1" dirty="0" err="1">
                <a:ea typeface="+mn-lt"/>
                <a:cs typeface="+mn-lt"/>
              </a:rPr>
              <a:t>unsure</a:t>
            </a:r>
            <a:r>
              <a:rPr lang="nb-NO" sz="2800" i="1" dirty="0">
                <a:ea typeface="+mn-lt"/>
                <a:cs typeface="+mn-lt"/>
              </a:rPr>
              <a:t> </a:t>
            </a:r>
            <a:r>
              <a:rPr lang="nb-NO" sz="2800" i="1" dirty="0" err="1">
                <a:ea typeface="+mn-lt"/>
                <a:cs typeface="+mn-lt"/>
              </a:rPr>
              <a:t>whether</a:t>
            </a:r>
            <a:r>
              <a:rPr lang="nb-NO" sz="2800" i="1" dirty="0">
                <a:ea typeface="+mn-lt"/>
                <a:cs typeface="+mn-lt"/>
              </a:rPr>
              <a:t> </a:t>
            </a:r>
            <a:r>
              <a:rPr lang="nb-NO" sz="2800" i="1" dirty="0" err="1">
                <a:ea typeface="+mn-lt"/>
                <a:cs typeface="+mn-lt"/>
              </a:rPr>
              <a:t>the</a:t>
            </a:r>
            <a:r>
              <a:rPr lang="nb-NO" sz="2800" i="1" dirty="0">
                <a:ea typeface="+mn-lt"/>
                <a:cs typeface="+mn-lt"/>
              </a:rPr>
              <a:t> speed </a:t>
            </a:r>
            <a:r>
              <a:rPr lang="nb-NO" sz="2800" i="1" dirty="0" err="1">
                <a:ea typeface="+mn-lt"/>
                <a:cs typeface="+mn-lt"/>
              </a:rPr>
              <a:t>of</a:t>
            </a:r>
            <a:r>
              <a:rPr lang="nb-NO" sz="2800" i="1" dirty="0">
                <a:ea typeface="+mn-lt"/>
                <a:cs typeface="+mn-lt"/>
              </a:rPr>
              <a:t> </a:t>
            </a:r>
            <a:r>
              <a:rPr lang="nb-NO" sz="2800" i="1" dirty="0" err="1">
                <a:ea typeface="+mn-lt"/>
                <a:cs typeface="+mn-lt"/>
              </a:rPr>
              <a:t>the</a:t>
            </a:r>
            <a:r>
              <a:rPr lang="nb-NO" sz="2800" i="1" dirty="0">
                <a:ea typeface="+mn-lt"/>
                <a:cs typeface="+mn-lt"/>
              </a:rPr>
              <a:t> </a:t>
            </a:r>
            <a:r>
              <a:rPr lang="nb-NO" sz="2800" i="1" dirty="0" err="1">
                <a:ea typeface="+mn-lt"/>
                <a:cs typeface="+mn-lt"/>
              </a:rPr>
              <a:t>brush</a:t>
            </a:r>
            <a:r>
              <a:rPr lang="nb-NO" sz="2800" i="1" dirty="0">
                <a:ea typeface="+mn-lt"/>
                <a:cs typeface="+mn-lt"/>
              </a:rPr>
              <a:t> </a:t>
            </a:r>
            <a:r>
              <a:rPr lang="nb-NO" sz="2800" i="1" dirty="0" err="1">
                <a:ea typeface="+mn-lt"/>
                <a:cs typeface="+mn-lt"/>
              </a:rPr>
              <a:t>was</a:t>
            </a:r>
            <a:r>
              <a:rPr lang="nb-NO" sz="2800" i="1" dirty="0">
                <a:ea typeface="+mn-lt"/>
                <a:cs typeface="+mn-lt"/>
              </a:rPr>
              <a:t> </a:t>
            </a:r>
            <a:r>
              <a:rPr lang="nb-NO" sz="2800" i="1" dirty="0" err="1">
                <a:ea typeface="+mn-lt"/>
                <a:cs typeface="+mn-lt"/>
              </a:rPr>
              <a:t>sufficient</a:t>
            </a:r>
            <a:r>
              <a:rPr lang="nb-NO" sz="2800" i="1" dirty="0">
                <a:ea typeface="+mn-lt"/>
                <a:cs typeface="+mn-lt"/>
              </a:rPr>
              <a:t>, </a:t>
            </a:r>
            <a:r>
              <a:rPr lang="nb-NO" sz="2800" i="1" dirty="0" err="1">
                <a:ea typeface="+mn-lt"/>
                <a:cs typeface="+mn-lt"/>
              </a:rPr>
              <a:t>we</a:t>
            </a:r>
            <a:r>
              <a:rPr lang="nb-NO" sz="2800" i="1" dirty="0">
                <a:ea typeface="+mn-lt"/>
                <a:cs typeface="+mn-lt"/>
              </a:rPr>
              <a:t> </a:t>
            </a:r>
            <a:r>
              <a:rPr lang="nb-NO" sz="2800" i="1" dirty="0" err="1">
                <a:ea typeface="+mn-lt"/>
                <a:cs typeface="+mn-lt"/>
              </a:rPr>
              <a:t>needed</a:t>
            </a:r>
            <a:r>
              <a:rPr lang="nb-NO" sz="2800" i="1" dirty="0">
                <a:ea typeface="+mn-lt"/>
                <a:cs typeface="+mn-lt"/>
              </a:rPr>
              <a:t> to make </a:t>
            </a:r>
            <a:r>
              <a:rPr lang="nb-NO" sz="2800" i="1" dirty="0" err="1">
                <a:ea typeface="+mn-lt"/>
                <a:cs typeface="+mn-lt"/>
              </a:rPr>
              <a:t>two</a:t>
            </a:r>
            <a:r>
              <a:rPr lang="nb-NO" sz="2800" i="1" dirty="0">
                <a:ea typeface="+mn-lt"/>
                <a:cs typeface="+mn-lt"/>
              </a:rPr>
              <a:t> </a:t>
            </a:r>
            <a:r>
              <a:rPr lang="nb-NO" sz="2800" i="1" dirty="0" err="1">
                <a:ea typeface="+mn-lt"/>
                <a:cs typeface="+mn-lt"/>
              </a:rPr>
              <a:t>solutions</a:t>
            </a:r>
            <a:r>
              <a:rPr lang="nb-NO" sz="2800" i="1" dirty="0">
                <a:ea typeface="+mn-lt"/>
                <a:cs typeface="+mn-lt"/>
              </a:rPr>
              <a:t> – </a:t>
            </a:r>
            <a:r>
              <a:rPr lang="nb-NO" sz="2800" i="1" dirty="0" err="1">
                <a:ea typeface="+mn-lt"/>
                <a:cs typeface="+mn-lt"/>
              </a:rPr>
              <a:t>one</a:t>
            </a:r>
            <a:r>
              <a:rPr lang="nb-NO" sz="2800" i="1" dirty="0">
                <a:ea typeface="+mn-lt"/>
                <a:cs typeface="+mn-lt"/>
              </a:rPr>
              <a:t> </a:t>
            </a:r>
            <a:r>
              <a:rPr lang="nb-NO" sz="2800" i="1" dirty="0" err="1">
                <a:ea typeface="+mn-lt"/>
                <a:cs typeface="+mn-lt"/>
              </a:rPr>
              <a:t>with</a:t>
            </a:r>
            <a:r>
              <a:rPr lang="nb-NO" sz="2800" i="1" dirty="0">
                <a:ea typeface="+mn-lt"/>
                <a:cs typeface="+mn-lt"/>
              </a:rPr>
              <a:t> </a:t>
            </a:r>
            <a:r>
              <a:rPr lang="nb-NO" sz="2800" i="1" dirty="0" err="1">
                <a:ea typeface="+mn-lt"/>
                <a:cs typeface="+mn-lt"/>
              </a:rPr>
              <a:t>two</a:t>
            </a:r>
            <a:r>
              <a:rPr lang="nb-NO" sz="2800" i="1" dirty="0">
                <a:ea typeface="+mn-lt"/>
                <a:cs typeface="+mn-lt"/>
              </a:rPr>
              <a:t> </a:t>
            </a:r>
            <a:r>
              <a:rPr lang="nb-NO" sz="2800" i="1" dirty="0" err="1">
                <a:ea typeface="+mn-lt"/>
                <a:cs typeface="+mn-lt"/>
              </a:rPr>
              <a:t>gears</a:t>
            </a:r>
            <a:r>
              <a:rPr lang="nb-NO" sz="2800" i="1" dirty="0">
                <a:ea typeface="+mn-lt"/>
                <a:cs typeface="+mn-lt"/>
              </a:rPr>
              <a:t> and </a:t>
            </a:r>
            <a:r>
              <a:rPr lang="nb-NO" sz="2800" i="1" dirty="0" err="1">
                <a:ea typeface="+mn-lt"/>
                <a:cs typeface="+mn-lt"/>
              </a:rPr>
              <a:t>one</a:t>
            </a:r>
            <a:r>
              <a:rPr lang="nb-NO" sz="2800" i="1" dirty="0">
                <a:ea typeface="+mn-lt"/>
                <a:cs typeface="+mn-lt"/>
              </a:rPr>
              <a:t> </a:t>
            </a:r>
            <a:r>
              <a:rPr lang="nb-NO" sz="2800" i="1" dirty="0" err="1">
                <a:ea typeface="+mn-lt"/>
                <a:cs typeface="+mn-lt"/>
              </a:rPr>
              <a:t>where</a:t>
            </a:r>
            <a:r>
              <a:rPr lang="nb-NO" sz="2800" i="1" dirty="0">
                <a:ea typeface="+mn-lt"/>
                <a:cs typeface="+mn-lt"/>
              </a:rPr>
              <a:t> </a:t>
            </a:r>
            <a:r>
              <a:rPr lang="nb-NO" sz="2800" i="1" dirty="0" err="1">
                <a:ea typeface="+mn-lt"/>
                <a:cs typeface="+mn-lt"/>
              </a:rPr>
              <a:t>the</a:t>
            </a:r>
            <a:r>
              <a:rPr lang="nb-NO" sz="2800" i="1" dirty="0">
                <a:ea typeface="+mn-lt"/>
                <a:cs typeface="+mn-lt"/>
              </a:rPr>
              <a:t> motor </a:t>
            </a:r>
            <a:r>
              <a:rPr lang="nb-NO" sz="2800" i="1" dirty="0" err="1">
                <a:ea typeface="+mn-lt"/>
                <a:cs typeface="+mn-lt"/>
              </a:rPr>
              <a:t>was</a:t>
            </a:r>
            <a:r>
              <a:rPr lang="nb-NO" sz="2800" i="1" dirty="0">
                <a:ea typeface="+mn-lt"/>
                <a:cs typeface="+mn-lt"/>
              </a:rPr>
              <a:t> </a:t>
            </a:r>
            <a:r>
              <a:rPr lang="nb-NO" sz="2800" i="1" dirty="0" err="1">
                <a:ea typeface="+mn-lt"/>
                <a:cs typeface="+mn-lt"/>
              </a:rPr>
              <a:t>directly</a:t>
            </a:r>
            <a:r>
              <a:rPr lang="nb-NO" sz="2800" i="1" dirty="0">
                <a:ea typeface="+mn-lt"/>
                <a:cs typeface="+mn-lt"/>
              </a:rPr>
              <a:t> </a:t>
            </a:r>
            <a:r>
              <a:rPr lang="nb-NO" sz="2800" i="1" dirty="0" err="1">
                <a:ea typeface="+mn-lt"/>
                <a:cs typeface="+mn-lt"/>
              </a:rPr>
              <a:t>attached</a:t>
            </a:r>
            <a:r>
              <a:rPr lang="nb-NO" sz="2800" i="1" dirty="0">
                <a:ea typeface="+mn-lt"/>
                <a:cs typeface="+mn-lt"/>
              </a:rPr>
              <a:t> to </a:t>
            </a:r>
            <a:r>
              <a:rPr lang="nb-NO" sz="2800" i="1" dirty="0" err="1">
                <a:ea typeface="+mn-lt"/>
                <a:cs typeface="+mn-lt"/>
              </a:rPr>
              <a:t>the</a:t>
            </a:r>
            <a:r>
              <a:rPr lang="nb-NO" sz="2800" i="1" dirty="0">
                <a:ea typeface="+mn-lt"/>
                <a:cs typeface="+mn-lt"/>
              </a:rPr>
              <a:t> </a:t>
            </a:r>
            <a:r>
              <a:rPr lang="nb-NO" sz="2800" i="1" dirty="0" err="1">
                <a:ea typeface="+mn-lt"/>
                <a:cs typeface="+mn-lt"/>
              </a:rPr>
              <a:t>brush</a:t>
            </a:r>
            <a:r>
              <a:rPr lang="nb-NO" sz="2800" i="1" dirty="0">
                <a:ea typeface="+mn-lt"/>
                <a:cs typeface="+mn-lt"/>
              </a:rPr>
              <a:t>. </a:t>
            </a:r>
            <a:r>
              <a:rPr lang="nb-NO" sz="2800" i="1" dirty="0" err="1">
                <a:ea typeface="+mn-lt"/>
                <a:cs typeface="+mn-lt"/>
              </a:rPr>
              <a:t>We</a:t>
            </a:r>
            <a:r>
              <a:rPr lang="nb-NO" sz="2800" i="1" dirty="0">
                <a:ea typeface="+mn-lt"/>
                <a:cs typeface="+mn-lt"/>
              </a:rPr>
              <a:t> </a:t>
            </a:r>
            <a:r>
              <a:rPr lang="nb-NO" sz="2800" i="1" dirty="0" err="1">
                <a:ea typeface="+mn-lt"/>
                <a:cs typeface="+mn-lt"/>
              </a:rPr>
              <a:t>also</a:t>
            </a:r>
            <a:r>
              <a:rPr lang="nb-NO" sz="2800" i="1" dirty="0">
                <a:ea typeface="+mn-lt"/>
                <a:cs typeface="+mn-lt"/>
              </a:rPr>
              <a:t> </a:t>
            </a:r>
            <a:r>
              <a:rPr lang="nb-NO" sz="2800" i="1" dirty="0" err="1">
                <a:ea typeface="+mn-lt"/>
                <a:cs typeface="+mn-lt"/>
              </a:rPr>
              <a:t>made</a:t>
            </a:r>
            <a:r>
              <a:rPr lang="nb-NO" sz="2800" i="1" dirty="0">
                <a:ea typeface="+mn-lt"/>
                <a:cs typeface="+mn-lt"/>
              </a:rPr>
              <a:t> a prototype for </a:t>
            </a:r>
            <a:r>
              <a:rPr lang="nb-NO" sz="2800" i="1" dirty="0" err="1">
                <a:ea typeface="+mn-lt"/>
                <a:cs typeface="+mn-lt"/>
              </a:rPr>
              <a:t>the</a:t>
            </a:r>
            <a:r>
              <a:rPr lang="nb-NO" sz="2800" i="1" dirty="0">
                <a:ea typeface="+mn-lt"/>
                <a:cs typeface="+mn-lt"/>
              </a:rPr>
              <a:t> robot </a:t>
            </a:r>
            <a:r>
              <a:rPr lang="nb-NO" sz="2800" i="1" dirty="0" err="1">
                <a:ea typeface="+mn-lt"/>
                <a:cs typeface="+mn-lt"/>
              </a:rPr>
              <a:t>itself</a:t>
            </a:r>
            <a:r>
              <a:rPr lang="nb-NO" sz="2800" i="1" dirty="0">
                <a:ea typeface="+mn-lt"/>
                <a:cs typeface="+mn-lt"/>
              </a:rPr>
              <a:t>, </a:t>
            </a:r>
            <a:r>
              <a:rPr lang="nb-NO" sz="2800" i="1" dirty="0" err="1">
                <a:ea typeface="+mn-lt"/>
                <a:cs typeface="+mn-lt"/>
              </a:rPr>
              <a:t>that</a:t>
            </a:r>
            <a:r>
              <a:rPr lang="nb-NO" sz="2800" i="1" dirty="0">
                <a:ea typeface="+mn-lt"/>
                <a:cs typeface="+mn-lt"/>
              </a:rPr>
              <a:t> </a:t>
            </a:r>
            <a:r>
              <a:rPr lang="nb-NO" sz="2800" i="1" dirty="0" err="1">
                <a:ea typeface="+mn-lt"/>
                <a:cs typeface="+mn-lt"/>
              </a:rPr>
              <a:t>the</a:t>
            </a:r>
            <a:r>
              <a:rPr lang="nb-NO" sz="2800" i="1" dirty="0">
                <a:ea typeface="+mn-lt"/>
                <a:cs typeface="+mn-lt"/>
              </a:rPr>
              <a:t> </a:t>
            </a:r>
            <a:r>
              <a:rPr lang="nb-NO" sz="2800" i="1" dirty="0" err="1">
                <a:ea typeface="+mn-lt"/>
                <a:cs typeface="+mn-lt"/>
              </a:rPr>
              <a:t>other</a:t>
            </a:r>
            <a:r>
              <a:rPr lang="nb-NO" sz="2800" i="1" dirty="0">
                <a:ea typeface="+mn-lt"/>
                <a:cs typeface="+mn-lt"/>
              </a:rPr>
              <a:t> students </a:t>
            </a:r>
            <a:r>
              <a:rPr lang="nb-NO" sz="2800" i="1" dirty="0" err="1">
                <a:ea typeface="+mn-lt"/>
                <a:cs typeface="+mn-lt"/>
              </a:rPr>
              <a:t>had</a:t>
            </a:r>
            <a:r>
              <a:rPr lang="nb-NO" sz="2800" i="1" dirty="0">
                <a:ea typeface="+mn-lt"/>
                <a:cs typeface="+mn-lt"/>
              </a:rPr>
              <a:t> </a:t>
            </a:r>
            <a:r>
              <a:rPr lang="nb-NO" sz="2800" i="1" dirty="0" err="1">
                <a:ea typeface="+mn-lt"/>
                <a:cs typeface="+mn-lt"/>
              </a:rPr>
              <a:t>started</a:t>
            </a:r>
            <a:r>
              <a:rPr lang="nb-NO" sz="2800" i="1" dirty="0">
                <a:ea typeface="+mn-lt"/>
                <a:cs typeface="+mn-lt"/>
              </a:rPr>
              <a:t>.» </a:t>
            </a:r>
            <a:r>
              <a:rPr lang="nb-NO" sz="2800" dirty="0">
                <a:ea typeface="+mn-lt"/>
                <a:cs typeface="+mn-lt"/>
              </a:rPr>
              <a:t>Kasper</a:t>
            </a:r>
          </a:p>
          <a:p>
            <a:pPr marL="457200" indent="-457200"/>
            <a:r>
              <a:rPr lang="en-US" sz="2800" i="1" dirty="0">
                <a:ea typeface="+mn-lt"/>
                <a:cs typeface="+mn-lt"/>
              </a:rPr>
              <a:t>“I have learned that it’s not only the Norwegian teachers that have problems with Teams.” </a:t>
            </a:r>
            <a:r>
              <a:rPr lang="en-US" sz="2800" dirty="0">
                <a:ea typeface="+mn-lt"/>
                <a:cs typeface="+mn-lt"/>
              </a:rPr>
              <a:t>Simon</a:t>
            </a:r>
          </a:p>
          <a:p>
            <a:pPr marL="457200" indent="-457200"/>
            <a:r>
              <a:rPr lang="en-US" i="1" dirty="0">
                <a:ea typeface="+mn-lt"/>
                <a:cs typeface="+mn-lt"/>
              </a:rPr>
              <a:t>“It was difficult working on Teams in home school”</a:t>
            </a:r>
          </a:p>
          <a:p>
            <a:pPr marL="457200" indent="-457200"/>
            <a:r>
              <a:rPr lang="en-US" i="1" dirty="0">
                <a:ea typeface="+mn-lt"/>
                <a:cs typeface="+mn-lt"/>
              </a:rPr>
              <a:t>“During the visits to Dortmund, Fuerteventura and Finland, we learned about other cultures in Europe.”</a:t>
            </a:r>
            <a:endParaRPr lang="nb-NO" sz="2800" i="1" dirty="0">
              <a:ea typeface="+mn-lt"/>
              <a:cs typeface="+mn-lt"/>
            </a:endParaRPr>
          </a:p>
        </p:txBody>
      </p:sp>
      <p:sp>
        <p:nvSpPr>
          <p:cNvPr id="6" name="Plassholder for dato 5">
            <a:extLst>
              <a:ext uri="{FF2B5EF4-FFF2-40B4-BE49-F238E27FC236}">
                <a16:creationId xmlns:a16="http://schemas.microsoft.com/office/drawing/2014/main" id="{730EBBA3-ED6C-4481-8269-A79724CA5CA5}"/>
              </a:ext>
            </a:extLst>
          </p:cNvPr>
          <p:cNvSpPr>
            <a:spLocks noGrp="1"/>
          </p:cNvSpPr>
          <p:nvPr>
            <p:ph type="dt" sz="half" idx="10"/>
          </p:nvPr>
        </p:nvSpPr>
        <p:spPr/>
        <p:txBody>
          <a:bodyPr/>
          <a:lstStyle/>
          <a:p>
            <a:r>
              <a:rPr lang="en-US"/>
              <a:t>2/2/2021</a:t>
            </a:r>
          </a:p>
        </p:txBody>
      </p:sp>
      <p:sp>
        <p:nvSpPr>
          <p:cNvPr id="4" name="Plassholder for bunntekst 3">
            <a:extLst>
              <a:ext uri="{FF2B5EF4-FFF2-40B4-BE49-F238E27FC236}">
                <a16:creationId xmlns:a16="http://schemas.microsoft.com/office/drawing/2014/main" id="{AB881142-86B6-4AA5-A21F-3846F9DFB2A1}"/>
              </a:ext>
            </a:extLst>
          </p:cNvPr>
          <p:cNvSpPr>
            <a:spLocks noGrp="1"/>
          </p:cNvSpPr>
          <p:nvPr>
            <p:ph type="ftr" sz="quarter" idx="11"/>
          </p:nvPr>
        </p:nvSpPr>
        <p:spPr/>
        <p:txBody>
          <a:bodyPr/>
          <a:lstStyle/>
          <a:p>
            <a:r>
              <a:rPr lang="en-US"/>
              <a:t>Norwegian students reflecting on what they have learnt in the Erasmus Robots'R Us project </a:t>
            </a:r>
          </a:p>
        </p:txBody>
      </p:sp>
      <p:sp>
        <p:nvSpPr>
          <p:cNvPr id="5" name="Plassholder for lysbildenummer 4">
            <a:extLst>
              <a:ext uri="{FF2B5EF4-FFF2-40B4-BE49-F238E27FC236}">
                <a16:creationId xmlns:a16="http://schemas.microsoft.com/office/drawing/2014/main" id="{0446DA8C-068A-4449-B7B0-595A77B26543}"/>
              </a:ext>
            </a:extLst>
          </p:cNvPr>
          <p:cNvSpPr>
            <a:spLocks noGrp="1"/>
          </p:cNvSpPr>
          <p:nvPr>
            <p:ph type="sldNum" sz="quarter" idx="12"/>
          </p:nvPr>
        </p:nvSpPr>
        <p:spPr/>
        <p:txBody>
          <a:bodyPr/>
          <a:lstStyle/>
          <a:p>
            <a:fld id="{330EA680-D336-4FF7-8B7A-9848BB0A1C32}" type="slidenum">
              <a:rPr lang="en-US" smtClean="0"/>
              <a:t>5</a:t>
            </a:fld>
            <a:endParaRPr lang="en-US"/>
          </a:p>
        </p:txBody>
      </p:sp>
      <p:pic>
        <p:nvPicPr>
          <p:cNvPr id="7" name="Bilde 6">
            <a:extLst>
              <a:ext uri="{FF2B5EF4-FFF2-40B4-BE49-F238E27FC236}">
                <a16:creationId xmlns:a16="http://schemas.microsoft.com/office/drawing/2014/main" id="{2F0F5945-B1FC-4D34-862A-1770270258B6}"/>
              </a:ext>
            </a:extLst>
          </p:cNvPr>
          <p:cNvPicPr>
            <a:picLocks noChangeAspect="1"/>
          </p:cNvPicPr>
          <p:nvPr/>
        </p:nvPicPr>
        <p:blipFill>
          <a:blip r:embed="rId2"/>
          <a:stretch>
            <a:fillRect/>
          </a:stretch>
        </p:blipFill>
        <p:spPr>
          <a:xfrm>
            <a:off x="8442635" y="0"/>
            <a:ext cx="3749365" cy="823031"/>
          </a:xfrm>
          <a:prstGeom prst="rect">
            <a:avLst/>
          </a:prstGeom>
        </p:spPr>
      </p:pic>
      <p:pic>
        <p:nvPicPr>
          <p:cNvPr id="14" name="Plassholder for innhold 13" descr="Et bilde som inneholder person, innendørs, vindu, gruppe&#10;&#10;Automatisk generert beskrivelse">
            <a:extLst>
              <a:ext uri="{FF2B5EF4-FFF2-40B4-BE49-F238E27FC236}">
                <a16:creationId xmlns:a16="http://schemas.microsoft.com/office/drawing/2014/main" id="{6BB5476D-3974-4428-91A9-F4B6577DD92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12280" y="1690688"/>
            <a:ext cx="5181600" cy="3886200"/>
          </a:xfrm>
        </p:spPr>
      </p:pic>
    </p:spTree>
    <p:extLst>
      <p:ext uri="{BB962C8B-B14F-4D97-AF65-F5344CB8AC3E}">
        <p14:creationId xmlns:p14="http://schemas.microsoft.com/office/powerpoint/2010/main" val="1804615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7CB3B51-585E-4287-8CBA-A48FED6A34D7}"/>
              </a:ext>
            </a:extLst>
          </p:cNvPr>
          <p:cNvSpPr>
            <a:spLocks noGrp="1"/>
          </p:cNvSpPr>
          <p:nvPr>
            <p:ph type="title"/>
          </p:nvPr>
        </p:nvSpPr>
        <p:spPr/>
        <p:txBody>
          <a:bodyPr/>
          <a:lstStyle/>
          <a:p>
            <a:r>
              <a:rPr lang="nb-NO" dirty="0" err="1"/>
              <a:t>Other</a:t>
            </a:r>
            <a:r>
              <a:rPr lang="nb-NO" dirty="0"/>
              <a:t> </a:t>
            </a:r>
            <a:r>
              <a:rPr lang="nb-NO" dirty="0" err="1"/>
              <a:t>learning</a:t>
            </a:r>
            <a:r>
              <a:rPr lang="nb-NO" dirty="0"/>
              <a:t> outputs, </a:t>
            </a:r>
            <a:r>
              <a:rPr lang="nb-NO" dirty="0" err="1"/>
              <a:t>cont</a:t>
            </a:r>
            <a:r>
              <a:rPr lang="nb-NO" dirty="0"/>
              <a:t>. 2</a:t>
            </a:r>
          </a:p>
        </p:txBody>
      </p:sp>
      <p:sp>
        <p:nvSpPr>
          <p:cNvPr id="3" name="Plassholder for innhold 2">
            <a:extLst>
              <a:ext uri="{FF2B5EF4-FFF2-40B4-BE49-F238E27FC236}">
                <a16:creationId xmlns:a16="http://schemas.microsoft.com/office/drawing/2014/main" id="{7C586068-C622-42B2-9776-6A38BC19FFB8}"/>
              </a:ext>
            </a:extLst>
          </p:cNvPr>
          <p:cNvSpPr>
            <a:spLocks noGrp="1"/>
          </p:cNvSpPr>
          <p:nvPr>
            <p:ph sz="half" idx="1"/>
          </p:nvPr>
        </p:nvSpPr>
        <p:spPr/>
        <p:txBody>
          <a:bodyPr>
            <a:normAutofit/>
          </a:bodyPr>
          <a:lstStyle/>
          <a:p>
            <a:r>
              <a:rPr lang="nb-NO" i="1" dirty="0"/>
              <a:t>«In Spain </a:t>
            </a:r>
            <a:r>
              <a:rPr lang="nb-NO" i="1" dirty="0" err="1"/>
              <a:t>they</a:t>
            </a:r>
            <a:r>
              <a:rPr lang="nb-NO" i="1" dirty="0"/>
              <a:t> </a:t>
            </a:r>
            <a:r>
              <a:rPr lang="nb-NO" i="1" dirty="0" err="1"/>
              <a:t>don’t</a:t>
            </a:r>
            <a:r>
              <a:rPr lang="nb-NO" i="1" dirty="0"/>
              <a:t> </a:t>
            </a:r>
            <a:r>
              <a:rPr lang="nb-NO" i="1" dirty="0" err="1"/>
              <a:t>eat</a:t>
            </a:r>
            <a:r>
              <a:rPr lang="nb-NO" i="1" dirty="0"/>
              <a:t> breakfast, </a:t>
            </a:r>
            <a:r>
              <a:rPr lang="nb-NO" i="1" dirty="0" err="1"/>
              <a:t>but</a:t>
            </a:r>
            <a:r>
              <a:rPr lang="nb-NO" i="1" dirty="0"/>
              <a:t> </a:t>
            </a:r>
            <a:r>
              <a:rPr lang="nb-NO" i="1" dirty="0" err="1"/>
              <a:t>they</a:t>
            </a:r>
            <a:r>
              <a:rPr lang="nb-NO" i="1" dirty="0"/>
              <a:t> have </a:t>
            </a:r>
            <a:r>
              <a:rPr lang="nb-NO" i="1" dirty="0" err="1"/>
              <a:t>cake</a:t>
            </a:r>
            <a:r>
              <a:rPr lang="nb-NO" i="1" dirty="0"/>
              <a:t> for </a:t>
            </a:r>
            <a:r>
              <a:rPr lang="nb-NO" i="1" dirty="0" err="1"/>
              <a:t>lunch</a:t>
            </a:r>
            <a:r>
              <a:rPr lang="nb-NO" i="1" dirty="0"/>
              <a:t>!»</a:t>
            </a:r>
          </a:p>
          <a:p>
            <a:r>
              <a:rPr lang="nb-NO" i="1" dirty="0"/>
              <a:t>«The </a:t>
            </a:r>
            <a:r>
              <a:rPr lang="nb-NO" i="1" dirty="0" err="1"/>
              <a:t>equipment</a:t>
            </a:r>
            <a:r>
              <a:rPr lang="nb-NO" i="1" dirty="0"/>
              <a:t> at </a:t>
            </a:r>
            <a:r>
              <a:rPr lang="nb-NO" i="1" dirty="0" err="1"/>
              <a:t>the</a:t>
            </a:r>
            <a:r>
              <a:rPr lang="nb-NO" i="1" dirty="0"/>
              <a:t> different </a:t>
            </a:r>
            <a:r>
              <a:rPr lang="nb-NO" i="1" dirty="0" err="1"/>
              <a:t>schools</a:t>
            </a:r>
            <a:r>
              <a:rPr lang="nb-NO" i="1" dirty="0"/>
              <a:t> </a:t>
            </a:r>
            <a:r>
              <a:rPr lang="nb-NO" i="1" dirty="0" err="1"/>
              <a:t>are</a:t>
            </a:r>
            <a:r>
              <a:rPr lang="nb-NO" i="1" dirty="0"/>
              <a:t> </a:t>
            </a:r>
            <a:r>
              <a:rPr lang="nb-NO" i="1" dirty="0" err="1"/>
              <a:t>very</a:t>
            </a:r>
            <a:r>
              <a:rPr lang="nb-NO" i="1" dirty="0"/>
              <a:t> different»</a:t>
            </a:r>
          </a:p>
          <a:p>
            <a:r>
              <a:rPr lang="nb-NO" i="1" dirty="0"/>
              <a:t>«The </a:t>
            </a:r>
            <a:r>
              <a:rPr lang="nb-NO" i="1" dirty="0" err="1"/>
              <a:t>German</a:t>
            </a:r>
            <a:r>
              <a:rPr lang="nb-NO" i="1" dirty="0"/>
              <a:t> students </a:t>
            </a:r>
            <a:r>
              <a:rPr lang="nb-NO" i="1" dirty="0" err="1"/>
              <a:t>were</a:t>
            </a:r>
            <a:r>
              <a:rPr lang="nb-NO" i="1" dirty="0"/>
              <a:t> </a:t>
            </a:r>
            <a:r>
              <a:rPr lang="nb-NO" i="1" dirty="0" err="1"/>
              <a:t>excellent</a:t>
            </a:r>
            <a:r>
              <a:rPr lang="nb-NO" i="1" dirty="0"/>
              <a:t> in </a:t>
            </a:r>
            <a:r>
              <a:rPr lang="nb-NO" i="1" dirty="0" err="1"/>
              <a:t>programming</a:t>
            </a:r>
            <a:r>
              <a:rPr lang="nb-NO" i="1" dirty="0"/>
              <a:t>!»</a:t>
            </a:r>
          </a:p>
          <a:p>
            <a:r>
              <a:rPr lang="nb-NO" i="1" dirty="0" err="1"/>
              <a:t>Yes</a:t>
            </a:r>
            <a:r>
              <a:rPr lang="nb-NO" i="1" dirty="0"/>
              <a:t>, and </a:t>
            </a:r>
            <a:r>
              <a:rPr lang="nb-NO" i="1" dirty="0" err="1"/>
              <a:t>the</a:t>
            </a:r>
            <a:r>
              <a:rPr lang="nb-NO" i="1" dirty="0"/>
              <a:t> Finns </a:t>
            </a:r>
            <a:r>
              <a:rPr lang="nb-NO" i="1" dirty="0" err="1"/>
              <a:t>were</a:t>
            </a:r>
            <a:r>
              <a:rPr lang="nb-NO" i="1" dirty="0"/>
              <a:t> </a:t>
            </a:r>
            <a:r>
              <a:rPr lang="nb-NO" i="1" dirty="0" err="1"/>
              <a:t>really</a:t>
            </a:r>
            <a:r>
              <a:rPr lang="nb-NO" i="1" dirty="0"/>
              <a:t> </a:t>
            </a:r>
            <a:r>
              <a:rPr lang="nb-NO" i="1" dirty="0" err="1"/>
              <a:t>good</a:t>
            </a:r>
            <a:r>
              <a:rPr lang="nb-NO" i="1" dirty="0"/>
              <a:t> at </a:t>
            </a:r>
            <a:r>
              <a:rPr lang="nb-NO" i="1" dirty="0" err="1"/>
              <a:t>electronics</a:t>
            </a:r>
            <a:r>
              <a:rPr lang="nb-NO" i="1" dirty="0"/>
              <a:t> and </a:t>
            </a:r>
            <a:r>
              <a:rPr lang="nb-NO" i="1" dirty="0" err="1"/>
              <a:t>connectors</a:t>
            </a:r>
            <a:r>
              <a:rPr lang="nb-NO" i="1" dirty="0"/>
              <a:t>»</a:t>
            </a:r>
          </a:p>
          <a:p>
            <a:endParaRPr lang="nb-NO" dirty="0"/>
          </a:p>
        </p:txBody>
      </p:sp>
      <p:sp>
        <p:nvSpPr>
          <p:cNvPr id="6" name="Plassholder for dato 5">
            <a:extLst>
              <a:ext uri="{FF2B5EF4-FFF2-40B4-BE49-F238E27FC236}">
                <a16:creationId xmlns:a16="http://schemas.microsoft.com/office/drawing/2014/main" id="{79441376-F430-4F4D-AF33-4697ECB244C8}"/>
              </a:ext>
            </a:extLst>
          </p:cNvPr>
          <p:cNvSpPr>
            <a:spLocks noGrp="1"/>
          </p:cNvSpPr>
          <p:nvPr>
            <p:ph type="dt" sz="half" idx="10"/>
          </p:nvPr>
        </p:nvSpPr>
        <p:spPr/>
        <p:txBody>
          <a:bodyPr/>
          <a:lstStyle/>
          <a:p>
            <a:r>
              <a:rPr lang="en-US"/>
              <a:t>2/2/2021</a:t>
            </a:r>
          </a:p>
        </p:txBody>
      </p:sp>
      <p:sp>
        <p:nvSpPr>
          <p:cNvPr id="4" name="Plassholder for bunntekst 3">
            <a:extLst>
              <a:ext uri="{FF2B5EF4-FFF2-40B4-BE49-F238E27FC236}">
                <a16:creationId xmlns:a16="http://schemas.microsoft.com/office/drawing/2014/main" id="{B2E46191-1263-4551-829F-B9D4D9F84989}"/>
              </a:ext>
            </a:extLst>
          </p:cNvPr>
          <p:cNvSpPr>
            <a:spLocks noGrp="1"/>
          </p:cNvSpPr>
          <p:nvPr>
            <p:ph type="ftr" sz="quarter" idx="11"/>
          </p:nvPr>
        </p:nvSpPr>
        <p:spPr/>
        <p:txBody>
          <a:bodyPr/>
          <a:lstStyle/>
          <a:p>
            <a:r>
              <a:rPr lang="en-US"/>
              <a:t>Norwegian students reflecting on what they have learnt in the Erasmus Robots'R Us project </a:t>
            </a:r>
          </a:p>
        </p:txBody>
      </p:sp>
      <p:sp>
        <p:nvSpPr>
          <p:cNvPr id="5" name="Plassholder for lysbildenummer 4">
            <a:extLst>
              <a:ext uri="{FF2B5EF4-FFF2-40B4-BE49-F238E27FC236}">
                <a16:creationId xmlns:a16="http://schemas.microsoft.com/office/drawing/2014/main" id="{F3483D81-CEE8-4848-88E9-90099ED76BE2}"/>
              </a:ext>
            </a:extLst>
          </p:cNvPr>
          <p:cNvSpPr>
            <a:spLocks noGrp="1"/>
          </p:cNvSpPr>
          <p:nvPr>
            <p:ph type="sldNum" sz="quarter" idx="12"/>
          </p:nvPr>
        </p:nvSpPr>
        <p:spPr/>
        <p:txBody>
          <a:bodyPr/>
          <a:lstStyle/>
          <a:p>
            <a:fld id="{330EA680-D336-4FF7-8B7A-9848BB0A1C32}" type="slidenum">
              <a:rPr lang="en-US" smtClean="0"/>
              <a:t>6</a:t>
            </a:fld>
            <a:endParaRPr lang="en-US"/>
          </a:p>
        </p:txBody>
      </p:sp>
      <p:pic>
        <p:nvPicPr>
          <p:cNvPr id="7" name="Bilde 6">
            <a:extLst>
              <a:ext uri="{FF2B5EF4-FFF2-40B4-BE49-F238E27FC236}">
                <a16:creationId xmlns:a16="http://schemas.microsoft.com/office/drawing/2014/main" id="{95BFD342-56C5-4C95-858D-3DC8932B1EAD}"/>
              </a:ext>
            </a:extLst>
          </p:cNvPr>
          <p:cNvPicPr>
            <a:picLocks noChangeAspect="1"/>
          </p:cNvPicPr>
          <p:nvPr/>
        </p:nvPicPr>
        <p:blipFill>
          <a:blip r:embed="rId2"/>
          <a:stretch>
            <a:fillRect/>
          </a:stretch>
        </p:blipFill>
        <p:spPr>
          <a:xfrm>
            <a:off x="8442635" y="0"/>
            <a:ext cx="3749365" cy="823031"/>
          </a:xfrm>
          <a:prstGeom prst="rect">
            <a:avLst/>
          </a:prstGeom>
        </p:spPr>
      </p:pic>
      <p:pic>
        <p:nvPicPr>
          <p:cNvPr id="14" name="Plassholder for innhold 13" descr="Et bilde som inneholder person, barn, folkemengde&#10;&#10;Automatisk generert beskrivelse">
            <a:extLst>
              <a:ext uri="{FF2B5EF4-FFF2-40B4-BE49-F238E27FC236}">
                <a16:creationId xmlns:a16="http://schemas.microsoft.com/office/drawing/2014/main" id="{1B381110-DAAE-49F4-9D21-AA78F3152E9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164080"/>
            <a:ext cx="5856958" cy="3294539"/>
          </a:xfrm>
        </p:spPr>
      </p:pic>
    </p:spTree>
    <p:extLst>
      <p:ext uri="{BB962C8B-B14F-4D97-AF65-F5344CB8AC3E}">
        <p14:creationId xmlns:p14="http://schemas.microsoft.com/office/powerpoint/2010/main" val="3072693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7CB3B51-585E-4287-8CBA-A48FED6A34D7}"/>
              </a:ext>
            </a:extLst>
          </p:cNvPr>
          <p:cNvSpPr>
            <a:spLocks noGrp="1"/>
          </p:cNvSpPr>
          <p:nvPr>
            <p:ph type="title"/>
          </p:nvPr>
        </p:nvSpPr>
        <p:spPr/>
        <p:txBody>
          <a:bodyPr/>
          <a:lstStyle/>
          <a:p>
            <a:r>
              <a:rPr lang="nb-NO" dirty="0" err="1"/>
              <a:t>Other</a:t>
            </a:r>
            <a:r>
              <a:rPr lang="nb-NO" dirty="0"/>
              <a:t> </a:t>
            </a:r>
            <a:r>
              <a:rPr lang="nb-NO" dirty="0" err="1"/>
              <a:t>learning</a:t>
            </a:r>
            <a:r>
              <a:rPr lang="nb-NO" dirty="0"/>
              <a:t> outputs, </a:t>
            </a:r>
            <a:r>
              <a:rPr lang="nb-NO" dirty="0" err="1"/>
              <a:t>cont</a:t>
            </a:r>
            <a:r>
              <a:rPr lang="nb-NO" dirty="0"/>
              <a:t>. 2</a:t>
            </a:r>
          </a:p>
        </p:txBody>
      </p:sp>
      <p:sp>
        <p:nvSpPr>
          <p:cNvPr id="3" name="Plassholder for innhold 2">
            <a:extLst>
              <a:ext uri="{FF2B5EF4-FFF2-40B4-BE49-F238E27FC236}">
                <a16:creationId xmlns:a16="http://schemas.microsoft.com/office/drawing/2014/main" id="{7C586068-C622-42B2-9776-6A38BC19FFB8}"/>
              </a:ext>
            </a:extLst>
          </p:cNvPr>
          <p:cNvSpPr>
            <a:spLocks noGrp="1"/>
          </p:cNvSpPr>
          <p:nvPr>
            <p:ph sz="half" idx="1"/>
          </p:nvPr>
        </p:nvSpPr>
        <p:spPr/>
        <p:txBody>
          <a:bodyPr>
            <a:normAutofit lnSpcReduction="10000"/>
          </a:bodyPr>
          <a:lstStyle/>
          <a:p>
            <a:r>
              <a:rPr lang="nb-NO" i="1" dirty="0"/>
              <a:t>«The Spanish </a:t>
            </a:r>
            <a:r>
              <a:rPr lang="nb-NO" i="1" dirty="0" err="1"/>
              <a:t>excelled</a:t>
            </a:r>
            <a:r>
              <a:rPr lang="nb-NO" i="1" dirty="0"/>
              <a:t> in 3D-printing and </a:t>
            </a:r>
            <a:r>
              <a:rPr lang="nb-NO" i="1" dirty="0" err="1"/>
              <a:t>programming</a:t>
            </a:r>
            <a:r>
              <a:rPr lang="nb-NO" i="1" dirty="0"/>
              <a:t>»</a:t>
            </a:r>
          </a:p>
          <a:p>
            <a:r>
              <a:rPr lang="nb-NO" i="1" dirty="0"/>
              <a:t>«</a:t>
            </a:r>
            <a:r>
              <a:rPr lang="nb-NO" i="1" dirty="0" err="1"/>
              <a:t>We</a:t>
            </a:r>
            <a:r>
              <a:rPr lang="nb-NO" i="1" dirty="0"/>
              <a:t> (</a:t>
            </a:r>
            <a:r>
              <a:rPr lang="nb-NO" i="1" dirty="0" err="1"/>
              <a:t>the</a:t>
            </a:r>
            <a:r>
              <a:rPr lang="nb-NO" i="1" dirty="0"/>
              <a:t> Norwegian team in Dortmund) </a:t>
            </a:r>
            <a:r>
              <a:rPr lang="nb-NO" i="1" dirty="0" err="1"/>
              <a:t>had</a:t>
            </a:r>
            <a:r>
              <a:rPr lang="nb-NO" i="1" dirty="0"/>
              <a:t> </a:t>
            </a:r>
            <a:r>
              <a:rPr lang="nb-NO" i="1" dirty="0" err="1"/>
              <a:t>the</a:t>
            </a:r>
            <a:r>
              <a:rPr lang="nb-NO" i="1" dirty="0"/>
              <a:t> best </a:t>
            </a:r>
            <a:r>
              <a:rPr lang="nb-NO" i="1" dirty="0" err="1"/>
              <a:t>idea</a:t>
            </a:r>
            <a:r>
              <a:rPr lang="nb-NO" i="1" dirty="0"/>
              <a:t> and design»</a:t>
            </a:r>
          </a:p>
          <a:p>
            <a:r>
              <a:rPr lang="nb-NO" i="1" dirty="0"/>
              <a:t>«It </a:t>
            </a:r>
            <a:r>
              <a:rPr lang="nb-NO" i="1" dirty="0" err="1"/>
              <a:t>was</a:t>
            </a:r>
            <a:r>
              <a:rPr lang="nb-NO" i="1" dirty="0"/>
              <a:t> </a:t>
            </a:r>
            <a:r>
              <a:rPr lang="nb-NO" i="1" dirty="0" err="1"/>
              <a:t>difficult</a:t>
            </a:r>
            <a:r>
              <a:rPr lang="nb-NO" i="1" dirty="0"/>
              <a:t> </a:t>
            </a:r>
            <a:r>
              <a:rPr lang="nb-NO" i="1" dirty="0" err="1"/>
              <a:t>that</a:t>
            </a:r>
            <a:r>
              <a:rPr lang="nb-NO" i="1" dirty="0"/>
              <a:t> </a:t>
            </a:r>
            <a:r>
              <a:rPr lang="nb-NO" i="1" dirty="0" err="1"/>
              <a:t>the</a:t>
            </a:r>
            <a:r>
              <a:rPr lang="nb-NO" i="1" dirty="0"/>
              <a:t> </a:t>
            </a:r>
            <a:r>
              <a:rPr lang="nb-NO" i="1" dirty="0" err="1"/>
              <a:t>groups</a:t>
            </a:r>
            <a:r>
              <a:rPr lang="nb-NO" i="1" dirty="0"/>
              <a:t> </a:t>
            </a:r>
            <a:r>
              <a:rPr lang="nb-NO" i="1" dirty="0" err="1"/>
              <a:t>of</a:t>
            </a:r>
            <a:r>
              <a:rPr lang="nb-NO" i="1" dirty="0"/>
              <a:t> students </a:t>
            </a:r>
            <a:r>
              <a:rPr lang="nb-NO" i="1" dirty="0" err="1"/>
              <a:t>changed</a:t>
            </a:r>
            <a:r>
              <a:rPr lang="nb-NO" i="1" dirty="0"/>
              <a:t> from workshop to workshop, </a:t>
            </a:r>
            <a:r>
              <a:rPr lang="nb-NO" i="1" dirty="0" err="1"/>
              <a:t>because</a:t>
            </a:r>
            <a:r>
              <a:rPr lang="nb-NO" i="1" dirty="0"/>
              <a:t> </a:t>
            </a:r>
            <a:r>
              <a:rPr lang="nb-NO" i="1" dirty="0" err="1"/>
              <a:t>then</a:t>
            </a:r>
            <a:r>
              <a:rPr lang="nb-NO" i="1" dirty="0"/>
              <a:t> </a:t>
            </a:r>
            <a:r>
              <a:rPr lang="nb-NO" i="1" dirty="0" err="1"/>
              <a:t>we</a:t>
            </a:r>
            <a:r>
              <a:rPr lang="nb-NO" i="1" dirty="0"/>
              <a:t> </a:t>
            </a:r>
            <a:r>
              <a:rPr lang="nb-NO" i="1" dirty="0" err="1"/>
              <a:t>didn’t</a:t>
            </a:r>
            <a:r>
              <a:rPr lang="nb-NO" i="1" dirty="0"/>
              <a:t> </a:t>
            </a:r>
            <a:r>
              <a:rPr lang="nb-NO" i="1" dirty="0" err="1"/>
              <a:t>know</a:t>
            </a:r>
            <a:r>
              <a:rPr lang="nb-NO" i="1" dirty="0"/>
              <a:t> </a:t>
            </a:r>
            <a:r>
              <a:rPr lang="nb-NO" i="1" dirty="0" err="1"/>
              <a:t>the</a:t>
            </a:r>
            <a:r>
              <a:rPr lang="nb-NO" i="1" dirty="0"/>
              <a:t> </a:t>
            </a:r>
            <a:r>
              <a:rPr lang="nb-NO" i="1" dirty="0" err="1"/>
              <a:t>people</a:t>
            </a:r>
            <a:r>
              <a:rPr lang="nb-NO" i="1" dirty="0"/>
              <a:t> </a:t>
            </a:r>
            <a:r>
              <a:rPr lang="nb-NO" i="1" dirty="0" err="1"/>
              <a:t>that</a:t>
            </a:r>
            <a:r>
              <a:rPr lang="nb-NO" i="1" dirty="0"/>
              <a:t> </a:t>
            </a:r>
            <a:r>
              <a:rPr lang="nb-NO" i="1" dirty="0" err="1"/>
              <a:t>we</a:t>
            </a:r>
            <a:r>
              <a:rPr lang="nb-NO" i="1" dirty="0"/>
              <a:t> </a:t>
            </a:r>
            <a:r>
              <a:rPr lang="nb-NO" i="1" dirty="0" err="1"/>
              <a:t>were</a:t>
            </a:r>
            <a:r>
              <a:rPr lang="nb-NO" i="1" dirty="0"/>
              <a:t> </a:t>
            </a:r>
            <a:r>
              <a:rPr lang="nb-NO" i="1" dirty="0" err="1"/>
              <a:t>supposed</a:t>
            </a:r>
            <a:r>
              <a:rPr lang="nb-NO" i="1" dirty="0"/>
              <a:t> to </a:t>
            </a:r>
            <a:r>
              <a:rPr lang="nb-NO" i="1" dirty="0" err="1"/>
              <a:t>work</a:t>
            </a:r>
            <a:r>
              <a:rPr lang="nb-NO" i="1" dirty="0"/>
              <a:t> </a:t>
            </a:r>
            <a:r>
              <a:rPr lang="nb-NO" i="1" dirty="0" err="1"/>
              <a:t>with</a:t>
            </a:r>
            <a:r>
              <a:rPr lang="nb-NO" i="1" dirty="0"/>
              <a:t> in </a:t>
            </a:r>
            <a:r>
              <a:rPr lang="nb-NO" i="1" dirty="0" err="1"/>
              <a:t>the</a:t>
            </a:r>
            <a:r>
              <a:rPr lang="nb-NO" i="1" dirty="0"/>
              <a:t> </a:t>
            </a:r>
            <a:r>
              <a:rPr lang="nb-NO" i="1" dirty="0" err="1"/>
              <a:t>international</a:t>
            </a:r>
            <a:r>
              <a:rPr lang="nb-NO" i="1" dirty="0"/>
              <a:t> teams»</a:t>
            </a:r>
          </a:p>
          <a:p>
            <a:endParaRPr lang="nb-NO" dirty="0"/>
          </a:p>
        </p:txBody>
      </p:sp>
      <p:pic>
        <p:nvPicPr>
          <p:cNvPr id="10" name="Plassholder for innhold 9" descr="Et bilde som inneholder person, innendørs, gulv, rom&#10;&#10;Automatisk generert beskrivelse">
            <a:extLst>
              <a:ext uri="{FF2B5EF4-FFF2-40B4-BE49-F238E27FC236}">
                <a16:creationId xmlns:a16="http://schemas.microsoft.com/office/drawing/2014/main" id="{ECA2B9A7-5B30-4C61-B695-058DC7ED8BC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58194"/>
            <a:ext cx="5181600" cy="3886200"/>
          </a:xfrm>
        </p:spPr>
      </p:pic>
      <p:sp>
        <p:nvSpPr>
          <p:cNvPr id="6" name="Plassholder for dato 5">
            <a:extLst>
              <a:ext uri="{FF2B5EF4-FFF2-40B4-BE49-F238E27FC236}">
                <a16:creationId xmlns:a16="http://schemas.microsoft.com/office/drawing/2014/main" id="{79441376-F430-4F4D-AF33-4697ECB244C8}"/>
              </a:ext>
            </a:extLst>
          </p:cNvPr>
          <p:cNvSpPr>
            <a:spLocks noGrp="1"/>
          </p:cNvSpPr>
          <p:nvPr>
            <p:ph type="dt" sz="half" idx="10"/>
          </p:nvPr>
        </p:nvSpPr>
        <p:spPr/>
        <p:txBody>
          <a:bodyPr/>
          <a:lstStyle/>
          <a:p>
            <a:r>
              <a:rPr lang="en-US"/>
              <a:t>2/2/2021</a:t>
            </a:r>
          </a:p>
        </p:txBody>
      </p:sp>
      <p:sp>
        <p:nvSpPr>
          <p:cNvPr id="4" name="Plassholder for bunntekst 3">
            <a:extLst>
              <a:ext uri="{FF2B5EF4-FFF2-40B4-BE49-F238E27FC236}">
                <a16:creationId xmlns:a16="http://schemas.microsoft.com/office/drawing/2014/main" id="{B2E46191-1263-4551-829F-B9D4D9F84989}"/>
              </a:ext>
            </a:extLst>
          </p:cNvPr>
          <p:cNvSpPr>
            <a:spLocks noGrp="1"/>
          </p:cNvSpPr>
          <p:nvPr>
            <p:ph type="ftr" sz="quarter" idx="11"/>
          </p:nvPr>
        </p:nvSpPr>
        <p:spPr/>
        <p:txBody>
          <a:bodyPr/>
          <a:lstStyle/>
          <a:p>
            <a:r>
              <a:rPr lang="en-US"/>
              <a:t>Norwegian students reflecting on what they have learnt in the Erasmus Robots'R Us project </a:t>
            </a:r>
          </a:p>
        </p:txBody>
      </p:sp>
      <p:sp>
        <p:nvSpPr>
          <p:cNvPr id="5" name="Plassholder for lysbildenummer 4">
            <a:extLst>
              <a:ext uri="{FF2B5EF4-FFF2-40B4-BE49-F238E27FC236}">
                <a16:creationId xmlns:a16="http://schemas.microsoft.com/office/drawing/2014/main" id="{F3483D81-CEE8-4848-88E9-90099ED76BE2}"/>
              </a:ext>
            </a:extLst>
          </p:cNvPr>
          <p:cNvSpPr>
            <a:spLocks noGrp="1"/>
          </p:cNvSpPr>
          <p:nvPr>
            <p:ph type="sldNum" sz="quarter" idx="12"/>
          </p:nvPr>
        </p:nvSpPr>
        <p:spPr/>
        <p:txBody>
          <a:bodyPr/>
          <a:lstStyle/>
          <a:p>
            <a:fld id="{330EA680-D336-4FF7-8B7A-9848BB0A1C32}" type="slidenum">
              <a:rPr lang="en-US" smtClean="0"/>
              <a:t>7</a:t>
            </a:fld>
            <a:endParaRPr lang="en-US"/>
          </a:p>
        </p:txBody>
      </p:sp>
      <p:pic>
        <p:nvPicPr>
          <p:cNvPr id="7" name="Bilde 6">
            <a:extLst>
              <a:ext uri="{FF2B5EF4-FFF2-40B4-BE49-F238E27FC236}">
                <a16:creationId xmlns:a16="http://schemas.microsoft.com/office/drawing/2014/main" id="{95BFD342-56C5-4C95-858D-3DC8932B1EAD}"/>
              </a:ext>
            </a:extLst>
          </p:cNvPr>
          <p:cNvPicPr>
            <a:picLocks noChangeAspect="1"/>
          </p:cNvPicPr>
          <p:nvPr/>
        </p:nvPicPr>
        <p:blipFill>
          <a:blip r:embed="rId3"/>
          <a:stretch>
            <a:fillRect/>
          </a:stretch>
        </p:blipFill>
        <p:spPr>
          <a:xfrm>
            <a:off x="8442635" y="0"/>
            <a:ext cx="3749365" cy="823031"/>
          </a:xfrm>
          <a:prstGeom prst="rect">
            <a:avLst/>
          </a:prstGeom>
        </p:spPr>
      </p:pic>
    </p:spTree>
    <p:extLst>
      <p:ext uri="{BB962C8B-B14F-4D97-AF65-F5344CB8AC3E}">
        <p14:creationId xmlns:p14="http://schemas.microsoft.com/office/powerpoint/2010/main" val="2946122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2D268B5-B913-491E-8FE6-431FCD57844D}"/>
              </a:ext>
            </a:extLst>
          </p:cNvPr>
          <p:cNvSpPr>
            <a:spLocks noGrp="1"/>
          </p:cNvSpPr>
          <p:nvPr>
            <p:ph type="title"/>
          </p:nvPr>
        </p:nvSpPr>
        <p:spPr/>
        <p:txBody>
          <a:bodyPr/>
          <a:lstStyle/>
          <a:p>
            <a:r>
              <a:rPr lang="nb-NO" dirty="0">
                <a:cs typeface="Calibri Light"/>
              </a:rPr>
              <a:t>Erasmus+ </a:t>
            </a:r>
            <a:r>
              <a:rPr lang="nb-NO" dirty="0" err="1">
                <a:cs typeface="Calibri Light"/>
              </a:rPr>
              <a:t>project</a:t>
            </a:r>
            <a:r>
              <a:rPr lang="nb-NO" dirty="0">
                <a:cs typeface="Calibri Light"/>
              </a:rPr>
              <a:t> </a:t>
            </a:r>
            <a:r>
              <a:rPr lang="nb-NO" dirty="0" err="1">
                <a:cs typeface="Calibri Light"/>
              </a:rPr>
              <a:t>experience</a:t>
            </a:r>
            <a:endParaRPr lang="nb-NO" dirty="0" err="1"/>
          </a:p>
        </p:txBody>
      </p:sp>
      <p:sp>
        <p:nvSpPr>
          <p:cNvPr id="3" name="Plassholder for innhold 2">
            <a:extLst>
              <a:ext uri="{FF2B5EF4-FFF2-40B4-BE49-F238E27FC236}">
                <a16:creationId xmlns:a16="http://schemas.microsoft.com/office/drawing/2014/main" id="{88E2EAFC-E7CD-4E1C-871F-9BFD92FAF50C}"/>
              </a:ext>
            </a:extLst>
          </p:cNvPr>
          <p:cNvSpPr>
            <a:spLocks noGrp="1"/>
          </p:cNvSpPr>
          <p:nvPr>
            <p:ph sz="half" idx="1"/>
          </p:nvPr>
        </p:nvSpPr>
        <p:spPr/>
        <p:txBody>
          <a:bodyPr vert="horz" lIns="91440" tIns="45720" rIns="91440" bIns="45720" rtlCol="0" anchor="t">
            <a:normAutofit fontScale="70000" lnSpcReduction="20000"/>
          </a:bodyPr>
          <a:lstStyle/>
          <a:p>
            <a:pPr marL="0" indent="0">
              <a:buNone/>
            </a:pPr>
            <a:r>
              <a:rPr lang="en" b="1" dirty="0">
                <a:ea typeface="+mn-lt"/>
                <a:cs typeface="+mn-lt"/>
              </a:rPr>
              <a:t>Would you recommend to others to participate in an international project/Erasmus project? </a:t>
            </a:r>
          </a:p>
          <a:p>
            <a:r>
              <a:rPr lang="en" i="1" dirty="0">
                <a:ea typeface="+mn-lt"/>
                <a:cs typeface="+mn-lt"/>
              </a:rPr>
              <a:t>"Yes, I would recommend joining an international project/Erasmus to anyone that has some interest in technology or for a person who wants to work in a company in the future."</a:t>
            </a:r>
            <a:r>
              <a:rPr lang="en" dirty="0">
                <a:ea typeface="+mn-lt"/>
                <a:cs typeface="+mn-lt"/>
              </a:rPr>
              <a:t> Ottar</a:t>
            </a:r>
          </a:p>
          <a:p>
            <a:r>
              <a:rPr lang="nb-NO" i="1" dirty="0">
                <a:ea typeface="+mn-lt"/>
                <a:cs typeface="+mn-lt"/>
              </a:rPr>
              <a:t>"</a:t>
            </a:r>
            <a:r>
              <a:rPr lang="nb-NO" i="1" dirty="0" err="1">
                <a:ea typeface="+mn-lt"/>
                <a:cs typeface="+mn-lt"/>
              </a:rPr>
              <a:t>Yes</a:t>
            </a:r>
            <a:r>
              <a:rPr lang="nb-NO" i="1" dirty="0">
                <a:ea typeface="+mn-lt"/>
                <a:cs typeface="+mn-lt"/>
              </a:rPr>
              <a:t>, I </a:t>
            </a:r>
            <a:r>
              <a:rPr lang="nb-NO" i="1" dirty="0" err="1">
                <a:ea typeface="+mn-lt"/>
                <a:cs typeface="+mn-lt"/>
              </a:rPr>
              <a:t>would</a:t>
            </a:r>
            <a:r>
              <a:rPr lang="nb-NO" i="1" dirty="0">
                <a:ea typeface="+mn-lt"/>
                <a:cs typeface="+mn-lt"/>
              </a:rPr>
              <a:t> </a:t>
            </a:r>
            <a:r>
              <a:rPr lang="nb-NO" i="1" dirty="0" err="1">
                <a:ea typeface="+mn-lt"/>
                <a:cs typeface="+mn-lt"/>
              </a:rPr>
              <a:t>suggest</a:t>
            </a:r>
            <a:r>
              <a:rPr lang="nb-NO" i="1" dirty="0">
                <a:ea typeface="+mn-lt"/>
                <a:cs typeface="+mn-lt"/>
              </a:rPr>
              <a:t> to </a:t>
            </a:r>
            <a:r>
              <a:rPr lang="nb-NO" i="1" dirty="0" err="1">
                <a:ea typeface="+mn-lt"/>
                <a:cs typeface="+mn-lt"/>
              </a:rPr>
              <a:t>other</a:t>
            </a:r>
            <a:r>
              <a:rPr lang="nb-NO" i="1" dirty="0">
                <a:ea typeface="+mn-lt"/>
                <a:cs typeface="+mn-lt"/>
              </a:rPr>
              <a:t> </a:t>
            </a:r>
            <a:r>
              <a:rPr lang="nb-NO" i="1" dirty="0" err="1">
                <a:ea typeface="+mn-lt"/>
                <a:cs typeface="+mn-lt"/>
              </a:rPr>
              <a:t>people</a:t>
            </a:r>
            <a:r>
              <a:rPr lang="nb-NO" i="1" dirty="0">
                <a:ea typeface="+mn-lt"/>
                <a:cs typeface="+mn-lt"/>
              </a:rPr>
              <a:t> to </a:t>
            </a:r>
            <a:r>
              <a:rPr lang="nb-NO" i="1" dirty="0" err="1">
                <a:ea typeface="+mn-lt"/>
                <a:cs typeface="+mn-lt"/>
              </a:rPr>
              <a:t>take</a:t>
            </a:r>
            <a:r>
              <a:rPr lang="nb-NO" i="1" dirty="0">
                <a:ea typeface="+mn-lt"/>
                <a:cs typeface="+mn-lt"/>
              </a:rPr>
              <a:t> part in an </a:t>
            </a:r>
            <a:r>
              <a:rPr lang="nb-NO" i="1" dirty="0" err="1">
                <a:ea typeface="+mn-lt"/>
                <a:cs typeface="+mn-lt"/>
              </a:rPr>
              <a:t>international</a:t>
            </a:r>
            <a:r>
              <a:rPr lang="nb-NO" i="1" dirty="0">
                <a:ea typeface="+mn-lt"/>
                <a:cs typeface="+mn-lt"/>
              </a:rPr>
              <a:t> </a:t>
            </a:r>
            <a:r>
              <a:rPr lang="nb-NO" i="1" dirty="0" err="1">
                <a:ea typeface="+mn-lt"/>
                <a:cs typeface="+mn-lt"/>
              </a:rPr>
              <a:t>project</a:t>
            </a:r>
            <a:r>
              <a:rPr lang="nb-NO" i="1" dirty="0">
                <a:ea typeface="+mn-lt"/>
                <a:cs typeface="+mn-lt"/>
              </a:rPr>
              <a:t> to </a:t>
            </a:r>
            <a:r>
              <a:rPr lang="nb-NO" i="1" dirty="0" err="1">
                <a:ea typeface="+mn-lt"/>
                <a:cs typeface="+mn-lt"/>
              </a:rPr>
              <a:t>learn</a:t>
            </a:r>
            <a:r>
              <a:rPr lang="nb-NO" i="1" dirty="0">
                <a:ea typeface="+mn-lt"/>
                <a:cs typeface="+mn-lt"/>
              </a:rPr>
              <a:t> </a:t>
            </a:r>
            <a:r>
              <a:rPr lang="nb-NO" i="1" dirty="0" err="1">
                <a:ea typeface="+mn-lt"/>
                <a:cs typeface="+mn-lt"/>
              </a:rPr>
              <a:t>new</a:t>
            </a:r>
            <a:r>
              <a:rPr lang="nb-NO" i="1" dirty="0">
                <a:ea typeface="+mn-lt"/>
                <a:cs typeface="+mn-lt"/>
              </a:rPr>
              <a:t> </a:t>
            </a:r>
            <a:r>
              <a:rPr lang="nb-NO" i="1" dirty="0" err="1">
                <a:ea typeface="+mn-lt"/>
                <a:cs typeface="+mn-lt"/>
              </a:rPr>
              <a:t>things</a:t>
            </a:r>
            <a:r>
              <a:rPr lang="nb-NO" i="1" dirty="0">
                <a:ea typeface="+mn-lt"/>
                <a:cs typeface="+mn-lt"/>
              </a:rPr>
              <a:t>, </a:t>
            </a:r>
            <a:r>
              <a:rPr lang="nb-NO" i="1" dirty="0" err="1">
                <a:ea typeface="+mn-lt"/>
                <a:cs typeface="+mn-lt"/>
              </a:rPr>
              <a:t>particularly</a:t>
            </a:r>
            <a:r>
              <a:rPr lang="nb-NO" i="1" dirty="0">
                <a:ea typeface="+mn-lt"/>
                <a:cs typeface="+mn-lt"/>
              </a:rPr>
              <a:t> to </a:t>
            </a:r>
            <a:r>
              <a:rPr lang="nb-NO" i="1" dirty="0" err="1">
                <a:ea typeface="+mn-lt"/>
                <a:cs typeface="+mn-lt"/>
              </a:rPr>
              <a:t>get</a:t>
            </a:r>
            <a:r>
              <a:rPr lang="nb-NO" i="1" dirty="0">
                <a:ea typeface="+mn-lt"/>
                <a:cs typeface="+mn-lt"/>
              </a:rPr>
              <a:t> </a:t>
            </a:r>
            <a:r>
              <a:rPr lang="nb-NO" i="1" dirty="0" err="1">
                <a:ea typeface="+mn-lt"/>
                <a:cs typeface="+mn-lt"/>
              </a:rPr>
              <a:t>connected</a:t>
            </a:r>
            <a:r>
              <a:rPr lang="nb-NO" i="1" dirty="0">
                <a:ea typeface="+mn-lt"/>
                <a:cs typeface="+mn-lt"/>
              </a:rPr>
              <a:t> to </a:t>
            </a:r>
            <a:r>
              <a:rPr lang="nb-NO" i="1" dirty="0" err="1">
                <a:ea typeface="+mn-lt"/>
                <a:cs typeface="+mn-lt"/>
              </a:rPr>
              <a:t>people</a:t>
            </a:r>
            <a:r>
              <a:rPr lang="nb-NO" i="1" dirty="0">
                <a:ea typeface="+mn-lt"/>
                <a:cs typeface="+mn-lt"/>
              </a:rPr>
              <a:t> from </a:t>
            </a:r>
            <a:r>
              <a:rPr lang="nb-NO" i="1" dirty="0" err="1">
                <a:ea typeface="+mn-lt"/>
                <a:cs typeface="+mn-lt"/>
              </a:rPr>
              <a:t>other</a:t>
            </a:r>
            <a:r>
              <a:rPr lang="nb-NO" i="1" dirty="0">
                <a:ea typeface="+mn-lt"/>
                <a:cs typeface="+mn-lt"/>
              </a:rPr>
              <a:t> </a:t>
            </a:r>
            <a:r>
              <a:rPr lang="nb-NO" i="1" dirty="0" err="1">
                <a:ea typeface="+mn-lt"/>
                <a:cs typeface="+mn-lt"/>
              </a:rPr>
              <a:t>countries</a:t>
            </a:r>
            <a:r>
              <a:rPr lang="nb-NO" i="1" dirty="0">
                <a:ea typeface="+mn-lt"/>
                <a:cs typeface="+mn-lt"/>
              </a:rPr>
              <a:t> and to </a:t>
            </a:r>
            <a:r>
              <a:rPr lang="nb-NO" i="1" dirty="0" err="1">
                <a:ea typeface="+mn-lt"/>
                <a:cs typeface="+mn-lt"/>
              </a:rPr>
              <a:t>practice</a:t>
            </a:r>
            <a:r>
              <a:rPr lang="nb-NO" i="1" dirty="0">
                <a:ea typeface="+mn-lt"/>
                <a:cs typeface="+mn-lt"/>
              </a:rPr>
              <a:t> English and </a:t>
            </a:r>
            <a:r>
              <a:rPr lang="nb-NO" i="1" dirty="0" err="1">
                <a:ea typeface="+mn-lt"/>
                <a:cs typeface="+mn-lt"/>
              </a:rPr>
              <a:t>learn</a:t>
            </a:r>
            <a:r>
              <a:rPr lang="nb-NO" i="1" dirty="0">
                <a:ea typeface="+mn-lt"/>
                <a:cs typeface="+mn-lt"/>
              </a:rPr>
              <a:t> more in </a:t>
            </a:r>
            <a:r>
              <a:rPr lang="nb-NO" i="1" dirty="0" err="1">
                <a:ea typeface="+mn-lt"/>
                <a:cs typeface="+mn-lt"/>
              </a:rPr>
              <a:t>school</a:t>
            </a:r>
            <a:r>
              <a:rPr lang="nb-NO" i="1" dirty="0">
                <a:ea typeface="+mn-lt"/>
                <a:cs typeface="+mn-lt"/>
              </a:rPr>
              <a:t>."</a:t>
            </a:r>
            <a:r>
              <a:rPr lang="nb-NO" dirty="0">
                <a:ea typeface="+mn-lt"/>
                <a:cs typeface="+mn-lt"/>
              </a:rPr>
              <a:t> Amir</a:t>
            </a:r>
          </a:p>
          <a:p>
            <a:r>
              <a:rPr lang="nb-NO" dirty="0">
                <a:ea typeface="+mn-lt"/>
                <a:cs typeface="+mn-lt"/>
              </a:rPr>
              <a:t>«</a:t>
            </a:r>
            <a:r>
              <a:rPr lang="nb-NO" dirty="0" err="1">
                <a:ea typeface="+mn-lt"/>
                <a:cs typeface="+mn-lt"/>
              </a:rPr>
              <a:t>Oh</a:t>
            </a:r>
            <a:r>
              <a:rPr lang="nb-NO" dirty="0">
                <a:ea typeface="+mn-lt"/>
                <a:cs typeface="+mn-lt"/>
              </a:rPr>
              <a:t> </a:t>
            </a:r>
            <a:r>
              <a:rPr lang="nb-NO" dirty="0" err="1">
                <a:ea typeface="+mn-lt"/>
                <a:cs typeface="+mn-lt"/>
              </a:rPr>
              <a:t>yes</a:t>
            </a:r>
            <a:r>
              <a:rPr lang="nb-NO" dirty="0">
                <a:ea typeface="+mn-lt"/>
                <a:cs typeface="+mn-lt"/>
              </a:rPr>
              <a:t>, </a:t>
            </a:r>
            <a:r>
              <a:rPr lang="nb-NO" dirty="0" err="1">
                <a:ea typeface="+mn-lt"/>
                <a:cs typeface="+mn-lt"/>
              </a:rPr>
              <a:t>we</a:t>
            </a:r>
            <a:r>
              <a:rPr lang="nb-NO" dirty="0">
                <a:ea typeface="+mn-lt"/>
                <a:cs typeface="+mn-lt"/>
              </a:rPr>
              <a:t> </a:t>
            </a:r>
            <a:r>
              <a:rPr lang="nb-NO" dirty="0" err="1">
                <a:ea typeface="+mn-lt"/>
                <a:cs typeface="+mn-lt"/>
              </a:rPr>
              <a:t>had</a:t>
            </a:r>
            <a:r>
              <a:rPr lang="nb-NO" dirty="0">
                <a:ea typeface="+mn-lt"/>
                <a:cs typeface="+mn-lt"/>
              </a:rPr>
              <a:t> </a:t>
            </a:r>
            <a:r>
              <a:rPr lang="nb-NO" dirty="0" err="1">
                <a:ea typeface="+mn-lt"/>
                <a:cs typeface="+mn-lt"/>
              </a:rPr>
              <a:t>lots</a:t>
            </a:r>
            <a:r>
              <a:rPr lang="nb-NO" dirty="0">
                <a:ea typeface="+mn-lt"/>
                <a:cs typeface="+mn-lt"/>
              </a:rPr>
              <a:t> </a:t>
            </a:r>
            <a:r>
              <a:rPr lang="nb-NO" dirty="0" err="1">
                <a:ea typeface="+mn-lt"/>
                <a:cs typeface="+mn-lt"/>
              </a:rPr>
              <a:t>of</a:t>
            </a:r>
            <a:r>
              <a:rPr lang="nb-NO" dirty="0">
                <a:ea typeface="+mn-lt"/>
                <a:cs typeface="+mn-lt"/>
              </a:rPr>
              <a:t> </a:t>
            </a:r>
            <a:r>
              <a:rPr lang="nb-NO" dirty="0" err="1">
                <a:ea typeface="+mn-lt"/>
                <a:cs typeface="+mn-lt"/>
              </a:rPr>
              <a:t>new</a:t>
            </a:r>
            <a:r>
              <a:rPr lang="nb-NO" dirty="0">
                <a:ea typeface="+mn-lt"/>
                <a:cs typeface="+mn-lt"/>
              </a:rPr>
              <a:t> </a:t>
            </a:r>
            <a:r>
              <a:rPr lang="nb-NO" dirty="0" err="1">
                <a:ea typeface="+mn-lt"/>
                <a:cs typeface="+mn-lt"/>
              </a:rPr>
              <a:t>experiences</a:t>
            </a:r>
            <a:r>
              <a:rPr lang="nb-NO" dirty="0">
                <a:ea typeface="+mn-lt"/>
                <a:cs typeface="+mn-lt"/>
              </a:rPr>
              <a:t>, it </a:t>
            </a:r>
            <a:r>
              <a:rPr lang="nb-NO" dirty="0" err="1">
                <a:ea typeface="+mn-lt"/>
                <a:cs typeface="+mn-lt"/>
              </a:rPr>
              <a:t>was</a:t>
            </a:r>
            <a:r>
              <a:rPr lang="nb-NO" dirty="0">
                <a:ea typeface="+mn-lt"/>
                <a:cs typeface="+mn-lt"/>
              </a:rPr>
              <a:t> different </a:t>
            </a:r>
            <a:r>
              <a:rPr lang="nb-NO" dirty="0" err="1">
                <a:ea typeface="+mn-lt"/>
                <a:cs typeface="+mn-lt"/>
              </a:rPr>
              <a:t>than</a:t>
            </a:r>
            <a:r>
              <a:rPr lang="nb-NO" dirty="0">
                <a:ea typeface="+mn-lt"/>
                <a:cs typeface="+mn-lt"/>
              </a:rPr>
              <a:t> normal </a:t>
            </a:r>
            <a:r>
              <a:rPr lang="nb-NO" dirty="0" err="1">
                <a:ea typeface="+mn-lt"/>
                <a:cs typeface="+mn-lt"/>
              </a:rPr>
              <a:t>school</a:t>
            </a:r>
            <a:r>
              <a:rPr lang="nb-NO" dirty="0">
                <a:ea typeface="+mn-lt"/>
                <a:cs typeface="+mn-lt"/>
              </a:rPr>
              <a:t> – </a:t>
            </a:r>
            <a:r>
              <a:rPr lang="nb-NO" dirty="0" err="1">
                <a:ea typeface="+mn-lt"/>
                <a:cs typeface="+mn-lt"/>
              </a:rPr>
              <a:t>something</a:t>
            </a:r>
            <a:r>
              <a:rPr lang="nb-NO" dirty="0">
                <a:ea typeface="+mn-lt"/>
                <a:cs typeface="+mn-lt"/>
              </a:rPr>
              <a:t> to </a:t>
            </a:r>
            <a:r>
              <a:rPr lang="nb-NO" dirty="0" err="1">
                <a:ea typeface="+mn-lt"/>
                <a:cs typeface="+mn-lt"/>
              </a:rPr>
              <a:t>look</a:t>
            </a:r>
            <a:r>
              <a:rPr lang="nb-NO" dirty="0">
                <a:ea typeface="+mn-lt"/>
                <a:cs typeface="+mn-lt"/>
              </a:rPr>
              <a:t> forward to: travel, </a:t>
            </a:r>
            <a:r>
              <a:rPr lang="nb-NO" dirty="0" err="1">
                <a:ea typeface="+mn-lt"/>
                <a:cs typeface="+mn-lt"/>
              </a:rPr>
              <a:t>visit</a:t>
            </a:r>
            <a:r>
              <a:rPr lang="nb-NO" dirty="0">
                <a:ea typeface="+mn-lt"/>
                <a:cs typeface="+mn-lt"/>
              </a:rPr>
              <a:t> a </a:t>
            </a:r>
            <a:r>
              <a:rPr lang="nb-NO" dirty="0" err="1">
                <a:ea typeface="+mn-lt"/>
                <a:cs typeface="+mn-lt"/>
              </a:rPr>
              <a:t>new</a:t>
            </a:r>
            <a:r>
              <a:rPr lang="nb-NO" dirty="0">
                <a:ea typeface="+mn-lt"/>
                <a:cs typeface="+mn-lt"/>
              </a:rPr>
              <a:t> country»</a:t>
            </a:r>
          </a:p>
          <a:p>
            <a:pPr marL="0" indent="0">
              <a:buNone/>
            </a:pPr>
            <a:endParaRPr lang="en" b="1" dirty="0">
              <a:ea typeface="+mn-lt"/>
              <a:cs typeface="+mn-lt"/>
            </a:endParaRPr>
          </a:p>
        </p:txBody>
      </p:sp>
      <p:sp>
        <p:nvSpPr>
          <p:cNvPr id="6" name="Plassholder for dato 5">
            <a:extLst>
              <a:ext uri="{FF2B5EF4-FFF2-40B4-BE49-F238E27FC236}">
                <a16:creationId xmlns:a16="http://schemas.microsoft.com/office/drawing/2014/main" id="{30FBD1C7-0255-44B9-925A-7A730218AE14}"/>
              </a:ext>
            </a:extLst>
          </p:cNvPr>
          <p:cNvSpPr>
            <a:spLocks noGrp="1"/>
          </p:cNvSpPr>
          <p:nvPr>
            <p:ph type="dt" sz="half" idx="10"/>
          </p:nvPr>
        </p:nvSpPr>
        <p:spPr/>
        <p:txBody>
          <a:bodyPr/>
          <a:lstStyle/>
          <a:p>
            <a:r>
              <a:rPr lang="en-US"/>
              <a:t>2/2/2021</a:t>
            </a:r>
          </a:p>
        </p:txBody>
      </p:sp>
      <p:sp>
        <p:nvSpPr>
          <p:cNvPr id="4" name="Plassholder for bunntekst 3">
            <a:extLst>
              <a:ext uri="{FF2B5EF4-FFF2-40B4-BE49-F238E27FC236}">
                <a16:creationId xmlns:a16="http://schemas.microsoft.com/office/drawing/2014/main" id="{D24E058D-0D69-4B1C-807C-AF05D6807363}"/>
              </a:ext>
            </a:extLst>
          </p:cNvPr>
          <p:cNvSpPr>
            <a:spLocks noGrp="1"/>
          </p:cNvSpPr>
          <p:nvPr>
            <p:ph type="ftr" sz="quarter" idx="11"/>
          </p:nvPr>
        </p:nvSpPr>
        <p:spPr/>
        <p:txBody>
          <a:bodyPr/>
          <a:lstStyle/>
          <a:p>
            <a:r>
              <a:rPr lang="en-US"/>
              <a:t>Norwegian students reflecting on what they have learnt in the Erasmus Robots'R Us project </a:t>
            </a:r>
          </a:p>
        </p:txBody>
      </p:sp>
      <p:sp>
        <p:nvSpPr>
          <p:cNvPr id="5" name="Plassholder for lysbildenummer 4">
            <a:extLst>
              <a:ext uri="{FF2B5EF4-FFF2-40B4-BE49-F238E27FC236}">
                <a16:creationId xmlns:a16="http://schemas.microsoft.com/office/drawing/2014/main" id="{0AC2E0A2-3B03-4F78-9AC4-0D8474EA1746}"/>
              </a:ext>
            </a:extLst>
          </p:cNvPr>
          <p:cNvSpPr>
            <a:spLocks noGrp="1"/>
          </p:cNvSpPr>
          <p:nvPr>
            <p:ph type="sldNum" sz="quarter" idx="12"/>
          </p:nvPr>
        </p:nvSpPr>
        <p:spPr/>
        <p:txBody>
          <a:bodyPr/>
          <a:lstStyle/>
          <a:p>
            <a:fld id="{330EA680-D336-4FF7-8B7A-9848BB0A1C32}" type="slidenum">
              <a:rPr lang="en-US" smtClean="0"/>
              <a:t>8</a:t>
            </a:fld>
            <a:endParaRPr lang="en-US"/>
          </a:p>
        </p:txBody>
      </p:sp>
      <p:pic>
        <p:nvPicPr>
          <p:cNvPr id="7" name="Bilde 6">
            <a:extLst>
              <a:ext uri="{FF2B5EF4-FFF2-40B4-BE49-F238E27FC236}">
                <a16:creationId xmlns:a16="http://schemas.microsoft.com/office/drawing/2014/main" id="{82A02E1F-4C19-4147-BFE6-9BA30BC7DF18}"/>
              </a:ext>
            </a:extLst>
          </p:cNvPr>
          <p:cNvPicPr>
            <a:picLocks noChangeAspect="1"/>
          </p:cNvPicPr>
          <p:nvPr/>
        </p:nvPicPr>
        <p:blipFill>
          <a:blip r:embed="rId2"/>
          <a:stretch>
            <a:fillRect/>
          </a:stretch>
        </p:blipFill>
        <p:spPr>
          <a:xfrm>
            <a:off x="8442635" y="0"/>
            <a:ext cx="3749365" cy="823031"/>
          </a:xfrm>
          <a:prstGeom prst="rect">
            <a:avLst/>
          </a:prstGeom>
        </p:spPr>
      </p:pic>
      <p:pic>
        <p:nvPicPr>
          <p:cNvPr id="11" name="Bilde 10">
            <a:extLst>
              <a:ext uri="{FF2B5EF4-FFF2-40B4-BE49-F238E27FC236}">
                <a16:creationId xmlns:a16="http://schemas.microsoft.com/office/drawing/2014/main" id="{71602FC3-C6B5-4852-B38B-BC5C699869D8}"/>
              </a:ext>
            </a:extLst>
          </p:cNvPr>
          <p:cNvPicPr>
            <a:picLocks noChangeAspect="1"/>
          </p:cNvPicPr>
          <p:nvPr/>
        </p:nvPicPr>
        <p:blipFill>
          <a:blip r:embed="rId3"/>
          <a:stretch>
            <a:fillRect/>
          </a:stretch>
        </p:blipFill>
        <p:spPr>
          <a:xfrm>
            <a:off x="6476775" y="1690688"/>
            <a:ext cx="5182049" cy="3883489"/>
          </a:xfrm>
          <a:prstGeom prst="rect">
            <a:avLst/>
          </a:prstGeom>
        </p:spPr>
      </p:pic>
    </p:spTree>
    <p:extLst>
      <p:ext uri="{BB962C8B-B14F-4D97-AF65-F5344CB8AC3E}">
        <p14:creationId xmlns:p14="http://schemas.microsoft.com/office/powerpoint/2010/main" val="2856755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09F988F-00BB-4492-BFEC-DA73C7E5AF89}"/>
              </a:ext>
            </a:extLst>
          </p:cNvPr>
          <p:cNvSpPr>
            <a:spLocks noGrp="1"/>
          </p:cNvSpPr>
          <p:nvPr>
            <p:ph type="title"/>
          </p:nvPr>
        </p:nvSpPr>
        <p:spPr/>
        <p:txBody>
          <a:bodyPr/>
          <a:lstStyle/>
          <a:p>
            <a:r>
              <a:rPr lang="nb-NO" dirty="0">
                <a:cs typeface="Calibri Light"/>
              </a:rPr>
              <a:t>Erasmus+ </a:t>
            </a:r>
            <a:r>
              <a:rPr lang="nb-NO" dirty="0" err="1">
                <a:cs typeface="Calibri Light"/>
              </a:rPr>
              <a:t>project</a:t>
            </a:r>
            <a:r>
              <a:rPr lang="nb-NO" dirty="0">
                <a:cs typeface="Calibri Light"/>
              </a:rPr>
              <a:t> </a:t>
            </a:r>
            <a:r>
              <a:rPr lang="nb-NO" dirty="0" err="1">
                <a:cs typeface="Calibri Light"/>
              </a:rPr>
              <a:t>experience</a:t>
            </a:r>
            <a:r>
              <a:rPr lang="nb-NO" dirty="0">
                <a:cs typeface="Calibri Light"/>
              </a:rPr>
              <a:t>, </a:t>
            </a:r>
            <a:r>
              <a:rPr lang="nb-NO" dirty="0" err="1">
                <a:cs typeface="Calibri Light"/>
              </a:rPr>
              <a:t>cont</a:t>
            </a:r>
            <a:r>
              <a:rPr lang="nb-NO" dirty="0">
                <a:cs typeface="Calibri Light"/>
              </a:rPr>
              <a:t>.</a:t>
            </a:r>
            <a:endParaRPr lang="nb-NO" dirty="0"/>
          </a:p>
        </p:txBody>
      </p:sp>
      <p:sp>
        <p:nvSpPr>
          <p:cNvPr id="3" name="Plassholder for innhold 2">
            <a:extLst>
              <a:ext uri="{FF2B5EF4-FFF2-40B4-BE49-F238E27FC236}">
                <a16:creationId xmlns:a16="http://schemas.microsoft.com/office/drawing/2014/main" id="{6C1A5089-BC38-4578-97B1-C9BD4AE0F6C6}"/>
              </a:ext>
            </a:extLst>
          </p:cNvPr>
          <p:cNvSpPr>
            <a:spLocks noGrp="1"/>
          </p:cNvSpPr>
          <p:nvPr>
            <p:ph sz="half" idx="1"/>
          </p:nvPr>
        </p:nvSpPr>
        <p:spPr/>
        <p:txBody>
          <a:bodyPr>
            <a:normAutofit fontScale="77500" lnSpcReduction="20000"/>
          </a:bodyPr>
          <a:lstStyle/>
          <a:p>
            <a:r>
              <a:rPr lang="en-US" i="1" dirty="0">
                <a:ea typeface="+mn-lt"/>
                <a:cs typeface="+mn-lt"/>
              </a:rPr>
              <a:t>“I would have recommended the Erasmus project to other people because it’s a great way to see how it is to work with people form other countries.” </a:t>
            </a:r>
            <a:r>
              <a:rPr lang="en-US" dirty="0">
                <a:ea typeface="+mn-lt"/>
                <a:cs typeface="+mn-lt"/>
              </a:rPr>
              <a:t>Simon</a:t>
            </a:r>
          </a:p>
          <a:p>
            <a:r>
              <a:rPr lang="nb-NO" i="1" dirty="0">
                <a:ea typeface="+mn-lt"/>
                <a:cs typeface="+mn-lt"/>
              </a:rPr>
              <a:t>«</a:t>
            </a:r>
            <a:r>
              <a:rPr lang="nb-NO" i="1" dirty="0" err="1">
                <a:ea typeface="+mn-lt"/>
                <a:cs typeface="+mn-lt"/>
              </a:rPr>
              <a:t>Yes</a:t>
            </a:r>
            <a:r>
              <a:rPr lang="nb-NO" i="1" dirty="0">
                <a:ea typeface="+mn-lt"/>
                <a:cs typeface="+mn-lt"/>
              </a:rPr>
              <a:t>, I </a:t>
            </a:r>
            <a:r>
              <a:rPr lang="nb-NO" i="1" dirty="0" err="1">
                <a:ea typeface="+mn-lt"/>
                <a:cs typeface="+mn-lt"/>
              </a:rPr>
              <a:t>would</a:t>
            </a:r>
            <a:r>
              <a:rPr lang="nb-NO" i="1" dirty="0">
                <a:ea typeface="+mn-lt"/>
                <a:cs typeface="+mn-lt"/>
              </a:rPr>
              <a:t> </a:t>
            </a:r>
            <a:r>
              <a:rPr lang="nb-NO" i="1" dirty="0" err="1">
                <a:ea typeface="+mn-lt"/>
                <a:cs typeface="+mn-lt"/>
              </a:rPr>
              <a:t>recommend</a:t>
            </a:r>
            <a:r>
              <a:rPr lang="nb-NO" i="1" dirty="0">
                <a:ea typeface="+mn-lt"/>
                <a:cs typeface="+mn-lt"/>
              </a:rPr>
              <a:t> </a:t>
            </a:r>
            <a:r>
              <a:rPr lang="nb-NO" i="1" dirty="0" err="1">
                <a:ea typeface="+mn-lt"/>
                <a:cs typeface="+mn-lt"/>
              </a:rPr>
              <a:t>others</a:t>
            </a:r>
            <a:r>
              <a:rPr lang="nb-NO" i="1" dirty="0">
                <a:ea typeface="+mn-lt"/>
                <a:cs typeface="+mn-lt"/>
              </a:rPr>
              <a:t> to </a:t>
            </a:r>
            <a:r>
              <a:rPr lang="nb-NO" i="1" dirty="0" err="1">
                <a:ea typeface="+mn-lt"/>
                <a:cs typeface="+mn-lt"/>
              </a:rPr>
              <a:t>join</a:t>
            </a:r>
            <a:r>
              <a:rPr lang="nb-NO" i="1" dirty="0">
                <a:ea typeface="+mn-lt"/>
                <a:cs typeface="+mn-lt"/>
              </a:rPr>
              <a:t> a </a:t>
            </a:r>
            <a:r>
              <a:rPr lang="nb-NO" i="1" dirty="0" err="1">
                <a:ea typeface="+mn-lt"/>
                <a:cs typeface="+mn-lt"/>
              </a:rPr>
              <a:t>project</a:t>
            </a:r>
            <a:r>
              <a:rPr lang="nb-NO" i="1" dirty="0">
                <a:ea typeface="+mn-lt"/>
                <a:cs typeface="+mn-lt"/>
              </a:rPr>
              <a:t> like </a:t>
            </a:r>
            <a:r>
              <a:rPr lang="nb-NO" i="1" dirty="0" err="1">
                <a:ea typeface="+mn-lt"/>
                <a:cs typeface="+mn-lt"/>
              </a:rPr>
              <a:t>this</a:t>
            </a:r>
            <a:r>
              <a:rPr lang="nb-NO" i="1" dirty="0">
                <a:ea typeface="+mn-lt"/>
                <a:cs typeface="+mn-lt"/>
              </a:rPr>
              <a:t>, </a:t>
            </a:r>
            <a:r>
              <a:rPr lang="nb-NO" i="1" dirty="0" err="1">
                <a:ea typeface="+mn-lt"/>
                <a:cs typeface="+mn-lt"/>
              </a:rPr>
              <a:t>because</a:t>
            </a:r>
            <a:r>
              <a:rPr lang="nb-NO" i="1" dirty="0">
                <a:ea typeface="+mn-lt"/>
                <a:cs typeface="+mn-lt"/>
              </a:rPr>
              <a:t> </a:t>
            </a:r>
            <a:r>
              <a:rPr lang="nb-NO" i="1" dirty="0" err="1">
                <a:ea typeface="+mn-lt"/>
                <a:cs typeface="+mn-lt"/>
              </a:rPr>
              <a:t>you</a:t>
            </a:r>
            <a:r>
              <a:rPr lang="nb-NO" i="1" dirty="0">
                <a:ea typeface="+mn-lt"/>
                <a:cs typeface="+mn-lt"/>
              </a:rPr>
              <a:t> </a:t>
            </a:r>
            <a:r>
              <a:rPr lang="nb-NO" i="1" dirty="0" err="1">
                <a:ea typeface="+mn-lt"/>
                <a:cs typeface="+mn-lt"/>
              </a:rPr>
              <a:t>get</a:t>
            </a:r>
            <a:r>
              <a:rPr lang="nb-NO" i="1" dirty="0">
                <a:ea typeface="+mn-lt"/>
                <a:cs typeface="+mn-lt"/>
              </a:rPr>
              <a:t> to be </a:t>
            </a:r>
            <a:r>
              <a:rPr lang="nb-NO" i="1" dirty="0" err="1">
                <a:ea typeface="+mn-lt"/>
                <a:cs typeface="+mn-lt"/>
              </a:rPr>
              <a:t>with</a:t>
            </a:r>
            <a:r>
              <a:rPr lang="nb-NO" i="1" dirty="0">
                <a:ea typeface="+mn-lt"/>
                <a:cs typeface="+mn-lt"/>
              </a:rPr>
              <a:t> </a:t>
            </a:r>
            <a:r>
              <a:rPr lang="nb-NO" i="1" dirty="0" err="1">
                <a:ea typeface="+mn-lt"/>
                <a:cs typeface="+mn-lt"/>
              </a:rPr>
              <a:t>other</a:t>
            </a:r>
            <a:r>
              <a:rPr lang="nb-NO" i="1" dirty="0">
                <a:ea typeface="+mn-lt"/>
                <a:cs typeface="+mn-lt"/>
              </a:rPr>
              <a:t> </a:t>
            </a:r>
            <a:r>
              <a:rPr lang="nb-NO" i="1" dirty="0" err="1">
                <a:ea typeface="+mn-lt"/>
                <a:cs typeface="+mn-lt"/>
              </a:rPr>
              <a:t>people</a:t>
            </a:r>
            <a:r>
              <a:rPr lang="nb-NO" i="1" dirty="0">
                <a:ea typeface="+mn-lt"/>
                <a:cs typeface="+mn-lt"/>
              </a:rPr>
              <a:t> and </a:t>
            </a:r>
            <a:r>
              <a:rPr lang="nb-NO" i="1" dirty="0" err="1">
                <a:ea typeface="+mn-lt"/>
                <a:cs typeface="+mn-lt"/>
              </a:rPr>
              <a:t>try</a:t>
            </a:r>
            <a:r>
              <a:rPr lang="nb-NO" i="1" dirty="0">
                <a:ea typeface="+mn-lt"/>
                <a:cs typeface="+mn-lt"/>
              </a:rPr>
              <a:t> </a:t>
            </a:r>
            <a:r>
              <a:rPr lang="nb-NO" i="1" dirty="0" err="1">
                <a:ea typeface="+mn-lt"/>
                <a:cs typeface="+mn-lt"/>
              </a:rPr>
              <a:t>new</a:t>
            </a:r>
            <a:r>
              <a:rPr lang="nb-NO" i="1" dirty="0">
                <a:ea typeface="+mn-lt"/>
                <a:cs typeface="+mn-lt"/>
              </a:rPr>
              <a:t> and </a:t>
            </a:r>
            <a:r>
              <a:rPr lang="nb-NO" i="1" dirty="0" err="1">
                <a:ea typeface="+mn-lt"/>
                <a:cs typeface="+mn-lt"/>
              </a:rPr>
              <a:t>exciting</a:t>
            </a:r>
            <a:r>
              <a:rPr lang="nb-NO" i="1" dirty="0">
                <a:ea typeface="+mn-lt"/>
                <a:cs typeface="+mn-lt"/>
              </a:rPr>
              <a:t> </a:t>
            </a:r>
            <a:r>
              <a:rPr lang="nb-NO" i="1" dirty="0" err="1">
                <a:ea typeface="+mn-lt"/>
                <a:cs typeface="+mn-lt"/>
              </a:rPr>
              <a:t>things</a:t>
            </a:r>
            <a:r>
              <a:rPr lang="nb-NO" i="1" dirty="0">
                <a:ea typeface="+mn-lt"/>
                <a:cs typeface="+mn-lt"/>
              </a:rPr>
              <a:t>.» </a:t>
            </a:r>
            <a:r>
              <a:rPr lang="nb-NO" dirty="0">
                <a:ea typeface="+mn-lt"/>
                <a:cs typeface="+mn-lt"/>
              </a:rPr>
              <a:t>Kasper</a:t>
            </a:r>
          </a:p>
          <a:p>
            <a:r>
              <a:rPr lang="nb-NO" i="1" dirty="0">
                <a:ea typeface="+mn-lt"/>
                <a:cs typeface="+mn-lt"/>
              </a:rPr>
              <a:t>«I </a:t>
            </a:r>
            <a:r>
              <a:rPr lang="nb-NO" i="1" dirty="0" err="1">
                <a:ea typeface="+mn-lt"/>
                <a:cs typeface="+mn-lt"/>
              </a:rPr>
              <a:t>learned</a:t>
            </a:r>
            <a:r>
              <a:rPr lang="nb-NO" i="1" dirty="0">
                <a:ea typeface="+mn-lt"/>
                <a:cs typeface="+mn-lt"/>
              </a:rPr>
              <a:t> </a:t>
            </a:r>
            <a:r>
              <a:rPr lang="nb-NO" i="1" dirty="0" err="1">
                <a:ea typeface="+mn-lt"/>
                <a:cs typeface="+mn-lt"/>
              </a:rPr>
              <a:t>about</a:t>
            </a:r>
            <a:r>
              <a:rPr lang="nb-NO" i="1" dirty="0">
                <a:ea typeface="+mn-lt"/>
                <a:cs typeface="+mn-lt"/>
              </a:rPr>
              <a:t> </a:t>
            </a:r>
            <a:r>
              <a:rPr lang="nb-NO" i="1" dirty="0" err="1">
                <a:ea typeface="+mn-lt"/>
                <a:cs typeface="+mn-lt"/>
              </a:rPr>
              <a:t>other</a:t>
            </a:r>
            <a:r>
              <a:rPr lang="nb-NO" i="1" dirty="0">
                <a:ea typeface="+mn-lt"/>
                <a:cs typeface="+mn-lt"/>
              </a:rPr>
              <a:t> </a:t>
            </a:r>
            <a:r>
              <a:rPr lang="nb-NO" i="1" dirty="0" err="1">
                <a:ea typeface="+mn-lt"/>
                <a:cs typeface="+mn-lt"/>
              </a:rPr>
              <a:t>countries</a:t>
            </a:r>
            <a:r>
              <a:rPr lang="nb-NO" i="1" dirty="0">
                <a:ea typeface="+mn-lt"/>
                <a:cs typeface="+mn-lt"/>
              </a:rPr>
              <a:t>»</a:t>
            </a:r>
          </a:p>
          <a:p>
            <a:r>
              <a:rPr lang="nb-NO" i="1" dirty="0">
                <a:ea typeface="+mn-lt"/>
                <a:cs typeface="+mn-lt"/>
              </a:rPr>
              <a:t>«Taking part in an Erasmus-</a:t>
            </a:r>
            <a:r>
              <a:rPr lang="nb-NO" i="1" dirty="0" err="1">
                <a:ea typeface="+mn-lt"/>
                <a:cs typeface="+mn-lt"/>
              </a:rPr>
              <a:t>project</a:t>
            </a:r>
            <a:r>
              <a:rPr lang="nb-NO" i="1" dirty="0">
                <a:ea typeface="+mn-lt"/>
                <a:cs typeface="+mn-lt"/>
              </a:rPr>
              <a:t> is a lot </a:t>
            </a:r>
            <a:r>
              <a:rPr lang="nb-NO" i="1" dirty="0" err="1">
                <a:ea typeface="+mn-lt"/>
                <a:cs typeface="+mn-lt"/>
              </a:rPr>
              <a:t>of</a:t>
            </a:r>
            <a:r>
              <a:rPr lang="nb-NO" i="1" dirty="0">
                <a:ea typeface="+mn-lt"/>
                <a:cs typeface="+mn-lt"/>
              </a:rPr>
              <a:t> </a:t>
            </a:r>
            <a:r>
              <a:rPr lang="nb-NO" i="1" dirty="0" err="1">
                <a:ea typeface="+mn-lt"/>
                <a:cs typeface="+mn-lt"/>
              </a:rPr>
              <a:t>fun</a:t>
            </a:r>
            <a:r>
              <a:rPr lang="nb-NO" i="1" dirty="0">
                <a:ea typeface="+mn-lt"/>
                <a:cs typeface="+mn-lt"/>
              </a:rPr>
              <a:t>, </a:t>
            </a:r>
            <a:r>
              <a:rPr lang="nb-NO" i="1" dirty="0" err="1">
                <a:ea typeface="+mn-lt"/>
                <a:cs typeface="+mn-lt"/>
              </a:rPr>
              <a:t>new</a:t>
            </a:r>
            <a:r>
              <a:rPr lang="nb-NO" i="1" dirty="0">
                <a:ea typeface="+mn-lt"/>
                <a:cs typeface="+mn-lt"/>
              </a:rPr>
              <a:t> </a:t>
            </a:r>
            <a:r>
              <a:rPr lang="nb-NO" i="1" dirty="0" err="1">
                <a:ea typeface="+mn-lt"/>
                <a:cs typeface="+mn-lt"/>
              </a:rPr>
              <a:t>experiences</a:t>
            </a:r>
            <a:r>
              <a:rPr lang="nb-NO" i="1" dirty="0">
                <a:ea typeface="+mn-lt"/>
                <a:cs typeface="+mn-lt"/>
              </a:rPr>
              <a:t>, </a:t>
            </a:r>
            <a:r>
              <a:rPr lang="nb-NO" i="1" dirty="0" err="1">
                <a:ea typeface="+mn-lt"/>
                <a:cs typeface="+mn-lt"/>
              </a:rPr>
              <a:t>you</a:t>
            </a:r>
            <a:r>
              <a:rPr lang="nb-NO" i="1" dirty="0">
                <a:ea typeface="+mn-lt"/>
                <a:cs typeface="+mn-lt"/>
              </a:rPr>
              <a:t> </a:t>
            </a:r>
            <a:r>
              <a:rPr lang="nb-NO" i="1" dirty="0" err="1">
                <a:ea typeface="+mn-lt"/>
                <a:cs typeface="+mn-lt"/>
              </a:rPr>
              <a:t>learn</a:t>
            </a:r>
            <a:r>
              <a:rPr lang="nb-NO" i="1" dirty="0">
                <a:ea typeface="+mn-lt"/>
                <a:cs typeface="+mn-lt"/>
              </a:rPr>
              <a:t> a lot, </a:t>
            </a:r>
            <a:r>
              <a:rPr lang="nb-NO" i="1" dirty="0" err="1">
                <a:ea typeface="+mn-lt"/>
                <a:cs typeface="+mn-lt"/>
              </a:rPr>
              <a:t>get</a:t>
            </a:r>
            <a:r>
              <a:rPr lang="nb-NO" i="1" dirty="0">
                <a:ea typeface="+mn-lt"/>
                <a:cs typeface="+mn-lt"/>
              </a:rPr>
              <a:t> more </a:t>
            </a:r>
            <a:r>
              <a:rPr lang="nb-NO" i="1" dirty="0" err="1">
                <a:ea typeface="+mn-lt"/>
                <a:cs typeface="+mn-lt"/>
              </a:rPr>
              <a:t>knowledge</a:t>
            </a:r>
            <a:r>
              <a:rPr lang="nb-NO" i="1" dirty="0">
                <a:ea typeface="+mn-lt"/>
                <a:cs typeface="+mn-lt"/>
              </a:rPr>
              <a:t> and </a:t>
            </a:r>
            <a:r>
              <a:rPr lang="nb-NO" i="1" dirty="0" err="1">
                <a:ea typeface="+mn-lt"/>
                <a:cs typeface="+mn-lt"/>
              </a:rPr>
              <a:t>new</a:t>
            </a:r>
            <a:r>
              <a:rPr lang="nb-NO" i="1" dirty="0">
                <a:ea typeface="+mn-lt"/>
                <a:cs typeface="+mn-lt"/>
              </a:rPr>
              <a:t> skills </a:t>
            </a:r>
            <a:r>
              <a:rPr lang="nb-NO" i="1" dirty="0" err="1">
                <a:ea typeface="+mn-lt"/>
                <a:cs typeface="+mn-lt"/>
              </a:rPr>
              <a:t>within</a:t>
            </a:r>
            <a:r>
              <a:rPr lang="nb-NO" i="1" dirty="0">
                <a:ea typeface="+mn-lt"/>
                <a:cs typeface="+mn-lt"/>
              </a:rPr>
              <a:t> ICT and </a:t>
            </a:r>
            <a:r>
              <a:rPr lang="nb-NO" i="1" dirty="0" err="1">
                <a:ea typeface="+mn-lt"/>
                <a:cs typeface="+mn-lt"/>
              </a:rPr>
              <a:t>technology</a:t>
            </a:r>
            <a:r>
              <a:rPr lang="nb-NO" i="1" dirty="0">
                <a:ea typeface="+mn-lt"/>
                <a:cs typeface="+mn-lt"/>
              </a:rPr>
              <a:t>, </a:t>
            </a:r>
            <a:r>
              <a:rPr lang="nb-NO" i="1" dirty="0" err="1">
                <a:ea typeface="+mn-lt"/>
                <a:cs typeface="+mn-lt"/>
              </a:rPr>
              <a:t>you</a:t>
            </a:r>
            <a:r>
              <a:rPr lang="nb-NO" i="1" dirty="0">
                <a:ea typeface="+mn-lt"/>
                <a:cs typeface="+mn-lt"/>
              </a:rPr>
              <a:t> </a:t>
            </a:r>
            <a:r>
              <a:rPr lang="nb-NO" i="1" dirty="0" err="1">
                <a:ea typeface="+mn-lt"/>
                <a:cs typeface="+mn-lt"/>
              </a:rPr>
              <a:t>get</a:t>
            </a:r>
            <a:r>
              <a:rPr lang="nb-NO" i="1" dirty="0">
                <a:ea typeface="+mn-lt"/>
                <a:cs typeface="+mn-lt"/>
              </a:rPr>
              <a:t> </a:t>
            </a:r>
            <a:r>
              <a:rPr lang="nb-NO" i="1" dirty="0" err="1">
                <a:ea typeface="+mn-lt"/>
                <a:cs typeface="+mn-lt"/>
              </a:rPr>
              <a:t>new</a:t>
            </a:r>
            <a:r>
              <a:rPr lang="nb-NO" i="1" dirty="0">
                <a:ea typeface="+mn-lt"/>
                <a:cs typeface="+mn-lt"/>
              </a:rPr>
              <a:t> </a:t>
            </a:r>
            <a:r>
              <a:rPr lang="nb-NO" i="1" dirty="0" err="1">
                <a:ea typeface="+mn-lt"/>
                <a:cs typeface="+mn-lt"/>
              </a:rPr>
              <a:t>friends</a:t>
            </a:r>
            <a:r>
              <a:rPr lang="nb-NO" i="1" dirty="0">
                <a:ea typeface="+mn-lt"/>
                <a:cs typeface="+mn-lt"/>
              </a:rPr>
              <a:t> in </a:t>
            </a:r>
            <a:r>
              <a:rPr lang="nb-NO" i="1" dirty="0" err="1">
                <a:ea typeface="+mn-lt"/>
                <a:cs typeface="+mn-lt"/>
              </a:rPr>
              <a:t>other</a:t>
            </a:r>
            <a:r>
              <a:rPr lang="nb-NO" i="1" dirty="0">
                <a:ea typeface="+mn-lt"/>
                <a:cs typeface="+mn-lt"/>
              </a:rPr>
              <a:t> </a:t>
            </a:r>
            <a:r>
              <a:rPr lang="nb-NO" i="1" dirty="0" err="1">
                <a:ea typeface="+mn-lt"/>
                <a:cs typeface="+mn-lt"/>
              </a:rPr>
              <a:t>countries</a:t>
            </a:r>
            <a:r>
              <a:rPr lang="nb-NO" i="1" dirty="0">
                <a:ea typeface="+mn-lt"/>
                <a:cs typeface="+mn-lt"/>
              </a:rPr>
              <a:t> – and </a:t>
            </a:r>
            <a:r>
              <a:rPr lang="nb-NO" i="1" dirty="0" err="1">
                <a:ea typeface="+mn-lt"/>
                <a:cs typeface="+mn-lt"/>
              </a:rPr>
              <a:t>even</a:t>
            </a:r>
            <a:r>
              <a:rPr lang="nb-NO" i="1" dirty="0">
                <a:ea typeface="+mn-lt"/>
                <a:cs typeface="+mn-lt"/>
              </a:rPr>
              <a:t> in </a:t>
            </a:r>
            <a:r>
              <a:rPr lang="nb-NO" i="1" dirty="0" err="1">
                <a:ea typeface="+mn-lt"/>
                <a:cs typeface="+mn-lt"/>
              </a:rPr>
              <a:t>your</a:t>
            </a:r>
            <a:r>
              <a:rPr lang="nb-NO" i="1" dirty="0">
                <a:ea typeface="+mn-lt"/>
                <a:cs typeface="+mn-lt"/>
              </a:rPr>
              <a:t> </a:t>
            </a:r>
            <a:r>
              <a:rPr lang="nb-NO" i="1" dirty="0" err="1">
                <a:ea typeface="+mn-lt"/>
                <a:cs typeface="+mn-lt"/>
              </a:rPr>
              <a:t>own</a:t>
            </a:r>
            <a:r>
              <a:rPr lang="nb-NO" i="1" dirty="0">
                <a:ea typeface="+mn-lt"/>
                <a:cs typeface="+mn-lt"/>
              </a:rPr>
              <a:t> </a:t>
            </a:r>
            <a:r>
              <a:rPr lang="nb-NO" i="1" dirty="0" err="1">
                <a:ea typeface="+mn-lt"/>
                <a:cs typeface="+mn-lt"/>
              </a:rPr>
              <a:t>school</a:t>
            </a:r>
            <a:r>
              <a:rPr lang="nb-NO" i="1" dirty="0">
                <a:ea typeface="+mn-lt"/>
                <a:cs typeface="+mn-lt"/>
              </a:rPr>
              <a:t>!»</a:t>
            </a:r>
            <a:endParaRPr lang="en" i="1" dirty="0">
              <a:ea typeface="+mn-lt"/>
              <a:cs typeface="+mn-lt"/>
            </a:endParaRPr>
          </a:p>
        </p:txBody>
      </p:sp>
      <p:pic>
        <p:nvPicPr>
          <p:cNvPr id="10" name="Plassholder for innhold 9" descr="Et bilde som inneholder person, innendørs, personer&#10;&#10;Automatisk generert beskrivelse">
            <a:extLst>
              <a:ext uri="{FF2B5EF4-FFF2-40B4-BE49-F238E27FC236}">
                <a16:creationId xmlns:a16="http://schemas.microsoft.com/office/drawing/2014/main" id="{7129A12F-920F-48F1-BAF3-947F2290A03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58194"/>
            <a:ext cx="5181600" cy="3886200"/>
          </a:xfrm>
        </p:spPr>
      </p:pic>
      <p:sp>
        <p:nvSpPr>
          <p:cNvPr id="6" name="Plassholder for dato 5">
            <a:extLst>
              <a:ext uri="{FF2B5EF4-FFF2-40B4-BE49-F238E27FC236}">
                <a16:creationId xmlns:a16="http://schemas.microsoft.com/office/drawing/2014/main" id="{A9B2D3C8-A204-4DC0-98E2-56D17858AA93}"/>
              </a:ext>
            </a:extLst>
          </p:cNvPr>
          <p:cNvSpPr>
            <a:spLocks noGrp="1"/>
          </p:cNvSpPr>
          <p:nvPr>
            <p:ph type="dt" sz="half" idx="10"/>
          </p:nvPr>
        </p:nvSpPr>
        <p:spPr/>
        <p:txBody>
          <a:bodyPr/>
          <a:lstStyle/>
          <a:p>
            <a:r>
              <a:rPr lang="en-US"/>
              <a:t>2/2/2021</a:t>
            </a:r>
          </a:p>
        </p:txBody>
      </p:sp>
      <p:sp>
        <p:nvSpPr>
          <p:cNvPr id="4" name="Plassholder for bunntekst 3">
            <a:extLst>
              <a:ext uri="{FF2B5EF4-FFF2-40B4-BE49-F238E27FC236}">
                <a16:creationId xmlns:a16="http://schemas.microsoft.com/office/drawing/2014/main" id="{3A4B052F-7E74-440C-876C-E39D4C9732F6}"/>
              </a:ext>
            </a:extLst>
          </p:cNvPr>
          <p:cNvSpPr>
            <a:spLocks noGrp="1"/>
          </p:cNvSpPr>
          <p:nvPr>
            <p:ph type="ftr" sz="quarter" idx="11"/>
          </p:nvPr>
        </p:nvSpPr>
        <p:spPr/>
        <p:txBody>
          <a:bodyPr/>
          <a:lstStyle/>
          <a:p>
            <a:r>
              <a:rPr lang="en-US"/>
              <a:t>Norwegian students reflecting on what they have learnt in the Erasmus Robots'R Us project </a:t>
            </a:r>
          </a:p>
        </p:txBody>
      </p:sp>
      <p:sp>
        <p:nvSpPr>
          <p:cNvPr id="5" name="Plassholder for lysbildenummer 4">
            <a:extLst>
              <a:ext uri="{FF2B5EF4-FFF2-40B4-BE49-F238E27FC236}">
                <a16:creationId xmlns:a16="http://schemas.microsoft.com/office/drawing/2014/main" id="{C49BA563-1BAF-453B-ABD4-663B3DC3B233}"/>
              </a:ext>
            </a:extLst>
          </p:cNvPr>
          <p:cNvSpPr>
            <a:spLocks noGrp="1"/>
          </p:cNvSpPr>
          <p:nvPr>
            <p:ph type="sldNum" sz="quarter" idx="12"/>
          </p:nvPr>
        </p:nvSpPr>
        <p:spPr/>
        <p:txBody>
          <a:bodyPr/>
          <a:lstStyle/>
          <a:p>
            <a:fld id="{330EA680-D336-4FF7-8B7A-9848BB0A1C32}" type="slidenum">
              <a:rPr lang="en-US" smtClean="0"/>
              <a:t>9</a:t>
            </a:fld>
            <a:endParaRPr lang="en-US"/>
          </a:p>
        </p:txBody>
      </p:sp>
      <p:pic>
        <p:nvPicPr>
          <p:cNvPr id="7" name="Bilde 6">
            <a:extLst>
              <a:ext uri="{FF2B5EF4-FFF2-40B4-BE49-F238E27FC236}">
                <a16:creationId xmlns:a16="http://schemas.microsoft.com/office/drawing/2014/main" id="{00527D23-DE3E-4733-9F0A-95209F384D62}"/>
              </a:ext>
            </a:extLst>
          </p:cNvPr>
          <p:cNvPicPr>
            <a:picLocks noChangeAspect="1"/>
          </p:cNvPicPr>
          <p:nvPr/>
        </p:nvPicPr>
        <p:blipFill>
          <a:blip r:embed="rId3"/>
          <a:stretch>
            <a:fillRect/>
          </a:stretch>
        </p:blipFill>
        <p:spPr>
          <a:xfrm>
            <a:off x="8442635" y="0"/>
            <a:ext cx="3749365" cy="823031"/>
          </a:xfrm>
          <a:prstGeom prst="rect">
            <a:avLst/>
          </a:prstGeom>
        </p:spPr>
      </p:pic>
    </p:spTree>
    <p:extLst>
      <p:ext uri="{BB962C8B-B14F-4D97-AF65-F5344CB8AC3E}">
        <p14:creationId xmlns:p14="http://schemas.microsoft.com/office/powerpoint/2010/main" val="20171140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A9F24C9DDB55044967A00F25F090DAC" ma:contentTypeVersion="12" ma:contentTypeDescription="Opprett et nytt dokument." ma:contentTypeScope="" ma:versionID="6f591f2ea326145ae8c5300de5b01ba6">
  <xsd:schema xmlns:xsd="http://www.w3.org/2001/XMLSchema" xmlns:xs="http://www.w3.org/2001/XMLSchema" xmlns:p="http://schemas.microsoft.com/office/2006/metadata/properties" xmlns:ns2="8f6b7d5c-d88b-4046-b575-4d97f3b89d1d" xmlns:ns3="80013fb3-f274-49e5-9050-74143efdf64d" targetNamespace="http://schemas.microsoft.com/office/2006/metadata/properties" ma:root="true" ma:fieldsID="ba51b2dd4e0faebed8aac90e914a18f2" ns2:_="" ns3:_="">
    <xsd:import namespace="8f6b7d5c-d88b-4046-b575-4d97f3b89d1d"/>
    <xsd:import namespace="80013fb3-f274-49e5-9050-74143efdf64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6b7d5c-d88b-4046-b575-4d97f3b89d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0013fb3-f274-49e5-9050-74143efdf64d" elementFormDefault="qualified">
    <xsd:import namespace="http://schemas.microsoft.com/office/2006/documentManagement/types"/>
    <xsd:import namespace="http://schemas.microsoft.com/office/infopath/2007/PartnerControls"/>
    <xsd:element name="SharedWithUsers" ma:index="1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07BFF2-8FB7-4520-BBBA-2A8862224C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6b7d5c-d88b-4046-b575-4d97f3b89d1d"/>
    <ds:schemaRef ds:uri="80013fb3-f274-49e5-9050-74143efdf6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579DA93-63B1-4A95-9710-9DDE0DB2DFC9}">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E818C97-64A0-46C2-A747-C83F98EF253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397</TotalTime>
  <Words>1326</Words>
  <Application>Microsoft Office PowerPoint</Application>
  <PresentationFormat>Widescreen</PresentationFormat>
  <Paragraphs>88</Paragraphs>
  <Slides>11</Slides>
  <Notes>0</Notes>
  <HiddenSlides>0</HiddenSlides>
  <MMClips>0</MMClips>
  <ScaleCrop>false</ScaleCrop>
  <HeadingPairs>
    <vt:vector size="6" baseType="variant">
      <vt:variant>
        <vt:lpstr>Brukte skrifter</vt:lpstr>
      </vt:variant>
      <vt:variant>
        <vt:i4>4</vt:i4>
      </vt:variant>
      <vt:variant>
        <vt:lpstr>Tema</vt:lpstr>
      </vt:variant>
      <vt:variant>
        <vt:i4>2</vt:i4>
      </vt:variant>
      <vt:variant>
        <vt:lpstr>Lysbildetitler</vt:lpstr>
      </vt:variant>
      <vt:variant>
        <vt:i4>11</vt:i4>
      </vt:variant>
    </vt:vector>
  </HeadingPairs>
  <TitlesOfParts>
    <vt:vector size="17" baseType="lpstr">
      <vt:lpstr>Arial</vt:lpstr>
      <vt:lpstr>Calibri</vt:lpstr>
      <vt:lpstr>Calibri Light</vt:lpstr>
      <vt:lpstr>WordVisi_MSFontService</vt:lpstr>
      <vt:lpstr>office theme</vt:lpstr>
      <vt:lpstr>Office-tema</vt:lpstr>
      <vt:lpstr>PowerPoint-presentasjon</vt:lpstr>
      <vt:lpstr>Digital learning outputs</vt:lpstr>
      <vt:lpstr>Digital learning output, cont.</vt:lpstr>
      <vt:lpstr>Other learning outputs</vt:lpstr>
      <vt:lpstr>Other learning outputs, cont.</vt:lpstr>
      <vt:lpstr>Other learning outputs, cont. 2</vt:lpstr>
      <vt:lpstr>Other learning outputs, cont. 2</vt:lpstr>
      <vt:lpstr>Erasmus+ project experience</vt:lpstr>
      <vt:lpstr>Erasmus+ project experience, cont.</vt:lpstr>
      <vt:lpstr>An experience for life? </vt:lpstr>
      <vt:lpstr>An experience for life? Cont.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Marte Lundberg</cp:lastModifiedBy>
  <cp:revision>121</cp:revision>
  <dcterms:created xsi:type="dcterms:W3CDTF">2013-07-15T20:26:40Z</dcterms:created>
  <dcterms:modified xsi:type="dcterms:W3CDTF">2021-02-02T13:13:22Z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0x0101002A9F24C9DDB55044967A00F25F090DAC</vt:lpwstr>
  </property>
</Properties>
</file>