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3" r:id="rId4"/>
    <p:sldId id="262" r:id="rId5"/>
    <p:sldId id="264" r:id="rId6"/>
    <p:sldId id="265" r:id="rId7"/>
  </p:sldIdLst>
  <p:sldSz cx="12188825" cy="6858000"/>
  <p:notesSz cx="6858000" cy="9144000"/>
  <p:defaultTextStyle>
    <a:defPPr rtl="0">
      <a:defRPr lang="sk-SK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64" y="-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1.9.2016</a:t>
            </a:r>
            <a:endParaRPr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A52D9BF-D574-4807-B36C-9E2A025BE82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1.9.2016</a:t>
            </a:r>
            <a:endParaRPr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Kliknite sem a upravte štýl predlohy textu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Tretia úroveň</a:t>
            </a:r>
          </a:p>
          <a:p>
            <a:pPr lvl="3" rtl="0"/>
            <a:r>
              <a:t>Štvrtá úroveň</a:t>
            </a:r>
          </a:p>
          <a:p>
            <a:pPr lvl="4" rtl="0"/>
            <a:r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E11EC53-F507-411E-9ADC-FBCFECE09D3D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az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smtClean="0"/>
              <a:t>Kliknite sem a upravte štýl predlohy podnadpisov.</a:t>
            </a:r>
            <a:endParaRPr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ívny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9" name="Obdĺžnik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ástupný obrázok 2" descr="Prázdny zástupný objekt na pridanie obrázka. Kliknite na zástupný objekt a vyberte požadovaný obrázok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sk-SK" smtClean="0"/>
              <a:t>Ak chcete pridať obrázok, kliknite na ikonu</a:t>
            </a:r>
            <a:endParaRPr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20" name="Obdĺžnik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  <a:p>
            <a:pPr lvl="1" rtl="0"/>
            <a:r>
              <a:rPr lang="sk-SK" smtClean="0"/>
              <a:t>Druhá úroveň</a:t>
            </a:r>
          </a:p>
          <a:p>
            <a:pPr lvl="2" rtl="0"/>
            <a:r>
              <a:rPr lang="sk-SK" smtClean="0"/>
              <a:t>Tretia úroveň</a:t>
            </a:r>
          </a:p>
          <a:p>
            <a:pPr lvl="3" rtl="0"/>
            <a:r>
              <a:rPr lang="sk-SK" smtClean="0"/>
              <a:t>Štvrtá úroveň</a:t>
            </a:r>
          </a:p>
          <a:p>
            <a:pPr lvl="4" rtl="0"/>
            <a:r>
              <a:rPr lang="sk-SK" smtClean="0"/>
              <a:t>Piata úroveň</a:t>
            </a:r>
            <a:endParaRPr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k-SK" smtClean="0"/>
              <a:t>Kliknite sem a upravte štýl predlohy nadpisov.</a:t>
            </a:r>
            <a:endParaRPr/>
          </a:p>
        </p:txBody>
      </p:sp>
      <p:sp>
        <p:nvSpPr>
          <p:cNvPr id="9" name="Obdĺžnik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ástupný obrázok 2" descr="Prázdny zástupný objekt na pridanie obrázka. Kliknite na zástupný objekt a vyberte požadovaný obrázok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sk-SK" smtClean="0"/>
              <a:t>Ak chcete pridať obrázok, kliknite na ikonu</a:t>
            </a:r>
            <a:endParaRPr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sk"/>
              <a:t>Kliknite sem a upravte štýl predlohy nadpisov</a:t>
            </a:r>
            <a:endParaRPr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sk"/>
              <a:t>Kliknite sem a upravte štýl predlohy textu</a:t>
            </a:r>
          </a:p>
          <a:p>
            <a:pPr lvl="1" rtl="0"/>
            <a:r>
              <a:rPr lang="sk"/>
              <a:t>Druhá úroveň</a:t>
            </a:r>
          </a:p>
          <a:p>
            <a:pPr lvl="2" rtl="0"/>
            <a:r>
              <a:rPr lang="sk"/>
              <a:t>Tretia úroveň</a:t>
            </a:r>
          </a:p>
          <a:p>
            <a:pPr lvl="3" rtl="0"/>
            <a:r>
              <a:rPr lang="sk"/>
              <a:t>Štvrtá úroveň</a:t>
            </a:r>
          </a:p>
          <a:p>
            <a:pPr lvl="4" rtl="0"/>
            <a:r>
              <a:rPr lang="sk"/>
              <a:t>Piata úroveň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smtClean="0"/>
              <a:t>1.9.2016</a:t>
            </a:r>
            <a:endParaRPr lang="en-US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zlatyfond.sme.sk/dielo/84/Botto_Zlta-lalija/1#ixzz4e46PuDr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" sz="6000" b="1" dirty="0" smtClean="0"/>
              <a:t>JÁN </a:t>
            </a:r>
            <a:r>
              <a:rPr lang="sk" sz="6000" b="1" dirty="0" smtClean="0"/>
              <a:t>BOTTO</a:t>
            </a:r>
            <a:endParaRPr lang="sk" sz="6000" b="1" dirty="0"/>
          </a:p>
        </p:txBody>
      </p:sp>
      <p:sp>
        <p:nvSpPr>
          <p:cNvPr id="3" name="Podtit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záKLADNé</a:t>
            </a:r>
            <a:r>
              <a:rPr lang="sk-SK" dirty="0" smtClean="0"/>
              <a:t> </a:t>
            </a:r>
            <a:r>
              <a:rPr lang="sk-SK" dirty="0" err="1" smtClean="0"/>
              <a:t>úDAJE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sk" sz="2000" dirty="0"/>
              <a:t>Slovenský romantický </a:t>
            </a:r>
            <a:r>
              <a:rPr lang="sk" sz="2000" dirty="0" smtClean="0"/>
              <a:t>básnik</a:t>
            </a:r>
            <a:endParaRPr lang="sk" sz="2000" dirty="0"/>
          </a:p>
          <a:p>
            <a:r>
              <a:rPr lang="sk-SK" sz="2000" dirty="0" smtClean="0"/>
              <a:t> Autor</a:t>
            </a:r>
            <a:r>
              <a:rPr lang="sk" sz="2000" dirty="0" smtClean="0"/>
              <a:t> </a:t>
            </a:r>
            <a:r>
              <a:rPr lang="sk" sz="2000" dirty="0"/>
              <a:t>ľudových balád a povestí </a:t>
            </a:r>
            <a:endParaRPr lang="sk" sz="2000" dirty="0" smtClean="0"/>
          </a:p>
          <a:p>
            <a:pPr marL="0" indent="0">
              <a:buNone/>
            </a:pPr>
            <a:r>
              <a:rPr lang="sk" sz="2000" dirty="0"/>
              <a:t> </a:t>
            </a:r>
            <a:r>
              <a:rPr lang="sk" sz="2000" dirty="0" smtClean="0"/>
              <a:t>    inšpirovaných ľudovou </a:t>
            </a:r>
            <a:r>
              <a:rPr lang="sk" sz="2000" dirty="0"/>
              <a:t>poéziou</a:t>
            </a:r>
          </a:p>
          <a:p>
            <a:pPr marL="342900" indent="-342900"/>
            <a:r>
              <a:rPr lang="sk" sz="2000" dirty="0"/>
              <a:t>Významný štúrovský básnik</a:t>
            </a:r>
            <a:endParaRPr lang="en-US" sz="2000" dirty="0"/>
          </a:p>
          <a:p>
            <a:r>
              <a:rPr lang="sk-SK" sz="2000" dirty="0" smtClean="0"/>
              <a:t>Narodenie </a:t>
            </a:r>
            <a:r>
              <a:rPr lang="sk-SK" sz="2000" dirty="0"/>
              <a:t>27. január </a:t>
            </a:r>
            <a:r>
              <a:rPr lang="sk-SK" sz="2000" u="sng" dirty="0" smtClean="0"/>
              <a:t>1829 </a:t>
            </a:r>
            <a:r>
              <a:rPr lang="sk-SK" sz="2000" dirty="0" smtClean="0"/>
              <a:t>Vyšný </a:t>
            </a:r>
            <a:r>
              <a:rPr lang="sk-SK" sz="2000" dirty="0"/>
              <a:t>Skálnik</a:t>
            </a:r>
          </a:p>
          <a:p>
            <a:r>
              <a:rPr lang="sk-SK" sz="2000" dirty="0"/>
              <a:t>Úmrtie 28. apríl </a:t>
            </a:r>
            <a:r>
              <a:rPr lang="sk-SK" sz="2000" dirty="0" smtClean="0"/>
              <a:t>1881(52</a:t>
            </a:r>
            <a:r>
              <a:rPr lang="sk-SK" sz="2000" dirty="0"/>
              <a:t> </a:t>
            </a:r>
            <a:r>
              <a:rPr lang="sk-SK" sz="2000" dirty="0" smtClean="0"/>
              <a:t>rokov)Banská Bystrica</a:t>
            </a:r>
            <a:endParaRPr lang="sk-SK" sz="2000" dirty="0"/>
          </a:p>
          <a:p>
            <a:r>
              <a:rPr lang="sk-SK" sz="2000" dirty="0" smtClean="0"/>
              <a:t>Pochádzal </a:t>
            </a:r>
            <a:r>
              <a:rPr lang="sk-SK" sz="2000" dirty="0" smtClean="0"/>
              <a:t>z roľníckej rodiny</a:t>
            </a:r>
          </a:p>
          <a:p>
            <a:r>
              <a:rPr lang="sk-SK" sz="2000" dirty="0" smtClean="0"/>
              <a:t>Študoval na latinskej </a:t>
            </a:r>
            <a:r>
              <a:rPr lang="sk-SK" sz="2000" dirty="0" smtClean="0"/>
              <a:t>škole v Ožďanoch a na lýceu  Levoči</a:t>
            </a:r>
            <a:endParaRPr lang="sk-SK" sz="2000" dirty="0" smtClean="0"/>
          </a:p>
          <a:p>
            <a:r>
              <a:rPr lang="sk-SK" sz="2000" dirty="0" smtClean="0"/>
              <a:t>Inšpiroval </a:t>
            </a:r>
            <a:r>
              <a:rPr lang="sk-SK" sz="2000" dirty="0" smtClean="0"/>
              <a:t>sa  slovenskou národnou </a:t>
            </a:r>
            <a:r>
              <a:rPr lang="sk-SK" sz="2000" dirty="0" smtClean="0"/>
              <a:t>poéziou</a:t>
            </a:r>
            <a:endParaRPr lang="sk-SK" sz="2000" dirty="0" smtClean="0"/>
          </a:p>
        </p:txBody>
      </p:sp>
      <p:pic>
        <p:nvPicPr>
          <p:cNvPr id="1027" name="Picture 3" descr="C:\Users\NU13\Desktop\stiahnuť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6216" y="260648"/>
            <a:ext cx="3968849" cy="476261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21804" y="1390364"/>
            <a:ext cx="8202887" cy="261610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sk-SK" dirty="0" smtClean="0"/>
              <a:t>Najznámejšie dielo – </a:t>
            </a:r>
            <a:r>
              <a:rPr lang="sk-SK" b="1" dirty="0" smtClean="0"/>
              <a:t>Smrť Jánošíkova </a:t>
            </a:r>
            <a:r>
              <a:rPr lang="sk-SK" dirty="0" smtClean="0"/>
              <a:t>(1846)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Tvorí  ju úvod a 9 spevov</a:t>
            </a:r>
            <a:r>
              <a:rPr lang="sk-SK" sz="20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Posledné obdobie života Jánošíka – zlapanie, odsúdenie, smrť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Vyjadruje smútok nad osudom národa po nešťastnej revolúcii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sz="2000" dirty="0" smtClean="0"/>
              <a:t>Verí v lepšiu budúcnosť národa</a:t>
            </a:r>
            <a:endParaRPr lang="sk-SK" sz="2000" dirty="0" smtClean="0"/>
          </a:p>
        </p:txBody>
      </p:sp>
      <p:pic>
        <p:nvPicPr>
          <p:cNvPr id="2050" name="Picture 2" descr="Výsledok vyhľadávania obrázkov pre dopyt ján botto di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812" y="1340768"/>
            <a:ext cx="1828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396" y="4198268"/>
            <a:ext cx="1533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0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i="1" dirty="0"/>
              <a:t>Žltá ľalia</a:t>
            </a:r>
            <a:endParaRPr lang="sk-SK" sz="2000" b="1" dirty="0"/>
          </a:p>
          <a:p>
            <a:r>
              <a:rPr lang="sk-SK" sz="2000" b="1" i="1" dirty="0"/>
              <a:t>Margita a Besná</a:t>
            </a:r>
            <a:endParaRPr lang="sk-SK" sz="2000" b="1" dirty="0"/>
          </a:p>
          <a:p>
            <a:r>
              <a:rPr lang="sk-SK" sz="2000" b="1" i="1" dirty="0" err="1"/>
              <a:t>Lucijný</a:t>
            </a:r>
            <a:r>
              <a:rPr lang="sk-SK" sz="2000" b="1" i="1" dirty="0"/>
              <a:t> stolček</a:t>
            </a:r>
            <a:endParaRPr lang="sk-SK" sz="2000" b="1" dirty="0"/>
          </a:p>
          <a:p>
            <a:r>
              <a:rPr lang="sk-SK" sz="2000" b="1" i="1" dirty="0"/>
              <a:t>Práčka na Rimave</a:t>
            </a:r>
            <a:endParaRPr lang="sk-SK" sz="2000" b="1" dirty="0"/>
          </a:p>
          <a:p>
            <a:r>
              <a:rPr lang="sk-SK" sz="2000" i="1" dirty="0" smtClean="0"/>
              <a:t>Dva </a:t>
            </a:r>
            <a:r>
              <a:rPr lang="sk-SK" sz="2000" i="1" dirty="0" smtClean="0"/>
              <a:t>hroby</a:t>
            </a:r>
            <a:endParaRPr lang="sk-SK" sz="2000" dirty="0" smtClean="0"/>
          </a:p>
          <a:p>
            <a:r>
              <a:rPr lang="sk-SK" sz="2000" i="1" dirty="0" smtClean="0"/>
              <a:t>Z vysokých javorov lístočky padajú</a:t>
            </a:r>
            <a:endParaRPr lang="sk-SK" sz="2000" dirty="0" smtClean="0"/>
          </a:p>
          <a:p>
            <a:r>
              <a:rPr lang="sk-SK" sz="2000" i="1" dirty="0" smtClean="0"/>
              <a:t>Tajný šuhaj</a:t>
            </a:r>
            <a:endParaRPr lang="sk-SK" sz="2000" dirty="0" smtClean="0"/>
          </a:p>
          <a:p>
            <a:r>
              <a:rPr lang="sk-SK" sz="2000" i="1" dirty="0" err="1" smtClean="0"/>
              <a:t>Rimavín</a:t>
            </a:r>
            <a:endParaRPr lang="sk-SK" sz="2000" dirty="0" smtClean="0"/>
          </a:p>
          <a:p>
            <a:r>
              <a:rPr lang="sk-SK" sz="2000" i="1" dirty="0" smtClean="0"/>
              <a:t>Ctibor</a:t>
            </a:r>
            <a:endParaRPr lang="sk-SK" sz="2000" dirty="0" smtClean="0"/>
          </a:p>
          <a:p>
            <a:endParaRPr lang="sk-SK" dirty="0"/>
          </a:p>
        </p:txBody>
      </p:sp>
      <p:pic>
        <p:nvPicPr>
          <p:cNvPr id="4098" name="Picture 2" descr="Výsledok vyhľadávania obrázkov pre dopyt ján botto di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604" y="1196752"/>
            <a:ext cx="28384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557908" y="476672"/>
            <a:ext cx="6092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Žltá ľalia</a:t>
            </a:r>
          </a:p>
          <a:p>
            <a:endParaRPr lang="sk-SK" dirty="0"/>
          </a:p>
          <a:p>
            <a:r>
              <a:rPr lang="sk-SK" dirty="0" smtClean="0"/>
              <a:t>Stojí</a:t>
            </a:r>
            <a:r>
              <a:rPr lang="sk-SK" dirty="0"/>
              <a:t>, stojí mohyla.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Na mohyle zlá chvíľa,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na mohyle tŕnie, chrastie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v tom tŕní, chrastí rastie,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rastie, kvety rozvíja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jedna žltá </a:t>
            </a:r>
            <a:r>
              <a:rPr lang="sk-SK" dirty="0" smtClean="0"/>
              <a:t>ľalia</a:t>
            </a:r>
            <a:r>
              <a:rPr lang="sk-SK" dirty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Tá </a:t>
            </a:r>
            <a:r>
              <a:rPr lang="sk-SK" dirty="0" smtClean="0"/>
              <a:t>ľalia </a:t>
            </a:r>
            <a:r>
              <a:rPr lang="sk-SK" dirty="0"/>
              <a:t>smutno vzdychá: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Hlávku moju tŕnie pichá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 nožičky oheň páli —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pomôžte mi v mojom žiali!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sz="1200" dirty="0" err="1"/>
              <a:t>Read</a:t>
            </a:r>
            <a:r>
              <a:rPr lang="sk-SK" sz="1200" dirty="0"/>
              <a:t> more: </a:t>
            </a:r>
            <a:r>
              <a:rPr lang="sk-SK" sz="1200" u="sng" dirty="0">
                <a:hlinkClick r:id="rId2"/>
              </a:rPr>
              <a:t>http://zlatyfond.sme.sk/dielo/84/Botto_Zlta-lalija/1#ixzz4e46PuDr3</a:t>
            </a:r>
            <a:endParaRPr lang="sk-SK" sz="1200" dirty="0"/>
          </a:p>
        </p:txBody>
      </p:sp>
      <p:pic>
        <p:nvPicPr>
          <p:cNvPr id="3078" name="Picture 6" descr="Výsledok vyhľadávania obrázkov pre dopyt ján botto žltá ľal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3"/>
          <a:stretch/>
        </p:blipFill>
        <p:spPr bwMode="auto">
          <a:xfrm>
            <a:off x="9550796" y="476672"/>
            <a:ext cx="1943472" cy="255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Výsledok vyhľadávania obrázkov pre dopyt žltá ľ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10" descr="Výsledok vyhľadávania obrázkov pre dopyt žltá ľal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84" name="Picture 12" descr="Výsledok vyhľadávania obrázkov pre dopyt žltá ľ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768" y="3447816"/>
            <a:ext cx="2857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884" y="548680"/>
            <a:ext cx="9751060" cy="1992597"/>
          </a:xfrm>
        </p:spPr>
        <p:txBody>
          <a:bodyPr/>
          <a:lstStyle/>
          <a:p>
            <a:r>
              <a:rPr lang="sk-SK" sz="2400" dirty="0"/>
              <a:t>Zdroje</a:t>
            </a:r>
            <a:br>
              <a:rPr lang="sk-SK" sz="2400" dirty="0"/>
            </a:br>
            <a:r>
              <a:rPr lang="sk-SK" sz="1000" dirty="0"/>
              <a:t>https://www.google.sk/search?q=j%C3%A1n+botto+diela&amp;source=lnms&amp;tbm=isch&amp;sa=X&amp;ved=0ahUKEwjwjuKg05_TAhUOOsAKHXlzCJQQ_AUICCgB&amp;biw=1354&amp;bih=673#imgrc=cCQjMfLp8GdQmM:</a:t>
            </a:r>
            <a:br>
              <a:rPr lang="sk-SK" sz="1000" dirty="0"/>
            </a:br>
            <a:r>
              <a:rPr lang="sk-SK" sz="1000" dirty="0"/>
              <a:t>https://www.google.sk/search?q=j%C3%A1n+botto+diela&amp;source=lnms&amp;tbm=isch&amp;sa=X&amp;ved=0ahUKEwjwjuKg05_TAhUOOsAKHXlzCJQQ_AUICCgB&amp;biw=1354&amp;bih=673#imgrc=aZcC1EzJmCO-qM:</a:t>
            </a:r>
            <a:br>
              <a:rPr lang="sk-SK" sz="1000" dirty="0"/>
            </a:br>
            <a:r>
              <a:rPr lang="sk-SK" sz="1000" dirty="0"/>
              <a:t>https://www.google.sk/search?q=j%C3%A1n+botto+diela&amp;source=lnms&amp;tbm=isch&amp;sa=X&amp;ved=0ahUKEwjwjuKg05_TAhUOOsAKHXlzCJQQ_AUICCgB&amp;biw=1354&amp;bih=673#imgrc=lORU99Hwvwyv7M</a:t>
            </a:r>
            <a:r>
              <a:rPr lang="sk-SK" sz="1000" dirty="0" smtClean="0"/>
              <a:t>:</a:t>
            </a:r>
            <a:br>
              <a:rPr lang="sk-SK" sz="1000" dirty="0" smtClean="0"/>
            </a:br>
            <a:r>
              <a:rPr lang="sk-SK" sz="1000" dirty="0" smtClean="0"/>
              <a:t/>
            </a:r>
            <a:br>
              <a:rPr lang="sk-SK" sz="1000" dirty="0" smtClean="0"/>
            </a:br>
            <a:r>
              <a:rPr lang="sk-SK" sz="1400" dirty="0" err="1" smtClean="0"/>
              <a:t>Wikipédia</a:t>
            </a:r>
            <a:r>
              <a:rPr lang="sk-SK" sz="1000" dirty="0" smtClean="0"/>
              <a:t/>
            </a:r>
            <a:br>
              <a:rPr lang="sk-SK" sz="1000" dirty="0" smtClean="0"/>
            </a:br>
            <a:endParaRPr lang="sk-SK" sz="10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197868" y="3140968"/>
            <a:ext cx="9751060" cy="1016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</a:p>
          <a:p>
            <a:r>
              <a:rPr lang="sk-SK" dirty="0" smtClean="0"/>
              <a:t>Matej </a:t>
            </a:r>
            <a:r>
              <a:rPr lang="sk-SK" dirty="0" err="1" smtClean="0"/>
              <a:t>Majtás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48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6051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Motív balíka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tf03460512</Template>
  <TotalTime>68</TotalTime>
  <Words>97</Words>
  <Application>Microsoft Office PowerPoint</Application>
  <PresentationFormat>Vlastná</PresentationFormat>
  <Paragraphs>34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tf03460512</vt:lpstr>
      <vt:lpstr>JÁN BOTTO</vt:lpstr>
      <vt:lpstr>záKLADNé úDAJE</vt:lpstr>
      <vt:lpstr>Prezentácia programu PowerPoint</vt:lpstr>
      <vt:lpstr>Balady</vt:lpstr>
      <vt:lpstr>Prezentácia programu PowerPoint</vt:lpstr>
      <vt:lpstr>Zdroje https://www.google.sk/search?q=j%C3%A1n+botto+diela&amp;source=lnms&amp;tbm=isch&amp;sa=X&amp;ved=0ahUKEwjwjuKg05_TAhUOOsAKHXlzCJQQ_AUICCgB&amp;biw=1354&amp;bih=673#imgrc=cCQjMfLp8GdQmM: https://www.google.sk/search?q=j%C3%A1n+botto+diela&amp;source=lnms&amp;tbm=isch&amp;sa=X&amp;ved=0ahUKEwjwjuKg05_TAhUOOsAKHXlzCJQQ_AUICCgB&amp;biw=1354&amp;bih=673#imgrc=aZcC1EzJmCO-qM: https://www.google.sk/search?q=j%C3%A1n+botto+diela&amp;source=lnms&amp;tbm=isch&amp;sa=X&amp;ved=0ahUKEwjwjuKg05_TAhUOOsAKHXlzCJQQ_AUICCgB&amp;biw=1354&amp;bih=673#imgrc=lORU99Hwvwyv7M:  Wikipédia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BOTTO</dc:title>
  <dc:creator>NU13</dc:creator>
  <cp:lastModifiedBy>Ľudmila</cp:lastModifiedBy>
  <cp:revision>8</cp:revision>
  <dcterms:created xsi:type="dcterms:W3CDTF">2017-04-12T09:13:24Z</dcterms:created>
  <dcterms:modified xsi:type="dcterms:W3CDTF">2017-04-12T19:51:04Z</dcterms:modified>
</cp:coreProperties>
</file>