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C219-A5BB-4738-86FE-4350E9B0CEC8}" type="datetimeFigureOut">
              <a:rPr lang="sk-SK" smtClean="0"/>
              <a:t>11. 4. 2017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4DEA-7273-4117-AB96-4241B52EDF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8238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C219-A5BB-4738-86FE-4350E9B0CEC8}" type="datetimeFigureOut">
              <a:rPr lang="sk-SK" smtClean="0"/>
              <a:t>11. 4. 2017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4DEA-7273-4117-AB96-4241B52EDF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2528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C219-A5BB-4738-86FE-4350E9B0CEC8}" type="datetimeFigureOut">
              <a:rPr lang="sk-SK" smtClean="0"/>
              <a:t>11. 4. 2017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4DEA-7273-4117-AB96-4241B52EDF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213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C219-A5BB-4738-86FE-4350E9B0CEC8}" type="datetimeFigureOut">
              <a:rPr lang="sk-SK" smtClean="0"/>
              <a:t>11. 4. 2017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4DEA-7273-4117-AB96-4241B52EDF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53548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C219-A5BB-4738-86FE-4350E9B0CEC8}" type="datetimeFigureOut">
              <a:rPr lang="sk-SK" smtClean="0"/>
              <a:t>11. 4. 2017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4DEA-7273-4117-AB96-4241B52EDF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5679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C219-A5BB-4738-86FE-4350E9B0CEC8}" type="datetimeFigureOut">
              <a:rPr lang="sk-SK" smtClean="0"/>
              <a:t>11. 4. 2017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4DEA-7273-4117-AB96-4241B52EDF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85622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C219-A5BB-4738-86FE-4350E9B0CEC8}" type="datetimeFigureOut">
              <a:rPr lang="sk-SK" smtClean="0"/>
              <a:t>11. 4. 2017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4DEA-7273-4117-AB96-4241B52EDF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6362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C219-A5BB-4738-86FE-4350E9B0CEC8}" type="datetimeFigureOut">
              <a:rPr lang="sk-SK" smtClean="0"/>
              <a:t>11. 4. 2017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4DEA-7273-4117-AB96-4241B52EDF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409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C219-A5BB-4738-86FE-4350E9B0CEC8}" type="datetimeFigureOut">
              <a:rPr lang="sk-SK" smtClean="0"/>
              <a:t>11. 4. 2017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4DEA-7273-4117-AB96-4241B52EDF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8472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C219-A5BB-4738-86FE-4350E9B0CEC8}" type="datetimeFigureOut">
              <a:rPr lang="sk-SK" smtClean="0"/>
              <a:t>11. 4. 2017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4DEA-7273-4117-AB96-4241B52EDF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1061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C219-A5BB-4738-86FE-4350E9B0CEC8}" type="datetimeFigureOut">
              <a:rPr lang="sk-SK" smtClean="0"/>
              <a:t>11. 4. 2017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F4DEA-7273-4117-AB96-4241B52EDF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9765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alpha val="6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6C219-A5BB-4738-86FE-4350E9B0CEC8}" type="datetimeFigureOut">
              <a:rPr lang="sk-SK" smtClean="0"/>
              <a:t>11. 4. 2017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F4DEA-7273-4117-AB96-4241B52EDF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1913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.jpe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Ľudmila Šupáková\AppData\Local\Microsoft\Windows\INetCache\IE\FL9PK6IH\220px-Milvus_migrans_Kyoto_001_JP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9128"/>
            <a:ext cx="5652120" cy="6200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4221088"/>
            <a:ext cx="7772400" cy="1470025"/>
          </a:xfrm>
        </p:spPr>
        <p:txBody>
          <a:bodyPr>
            <a:normAutofit/>
          </a:bodyPr>
          <a:lstStyle/>
          <a:p>
            <a:r>
              <a:rPr lang="sk-SK" sz="7200" dirty="0" smtClean="0"/>
              <a:t>Janko Kráľ</a:t>
            </a:r>
            <a:endParaRPr lang="sk-SK" sz="7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0" y="4005064"/>
            <a:ext cx="6400800" cy="1752600"/>
          </a:xfrm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8885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údaje</a:t>
            </a:r>
            <a:endParaRPr lang="sk-SK" dirty="0"/>
          </a:p>
        </p:txBody>
      </p:sp>
      <p:pic>
        <p:nvPicPr>
          <p:cNvPr id="10" name="Zástupný symbol obsahu 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53" y="273050"/>
            <a:ext cx="4032144" cy="5853113"/>
          </a:xfrm>
        </p:spPr>
      </p:pic>
      <p:sp>
        <p:nvSpPr>
          <p:cNvPr id="9" name="Zástupný symbol textu 8"/>
          <p:cNvSpPr>
            <a:spLocks noGrp="1"/>
          </p:cNvSpPr>
          <p:nvPr>
            <p:ph type="body" sz="half" idx="2"/>
          </p:nvPr>
        </p:nvSpPr>
        <p:spPr>
          <a:xfrm>
            <a:off x="251520" y="1435100"/>
            <a:ext cx="3888432" cy="4691063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500" b="1" dirty="0" smtClean="0"/>
              <a:t>Najrevolučnejší štúrovský básnik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500" b="1" dirty="0" smtClean="0"/>
              <a:t>Predstaviteľ romantizmu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500" b="1" dirty="0" err="1" smtClean="0"/>
              <a:t>Nar</a:t>
            </a:r>
            <a:r>
              <a:rPr lang="sk-SK" sz="1500" b="1" dirty="0" smtClean="0"/>
              <a:t>. 1822 Liptovský Mikuláš – </a:t>
            </a:r>
            <a:r>
              <a:rPr lang="sk-SK" sz="1500" b="1" dirty="0" err="1" smtClean="0"/>
              <a:t>zom</a:t>
            </a:r>
            <a:r>
              <a:rPr lang="sk-SK" sz="1500" b="1" dirty="0" smtClean="0"/>
              <a:t>. 1876 Zlaté Moravce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500" b="1" dirty="0" smtClean="0"/>
              <a:t>Štúrov žiak na </a:t>
            </a:r>
            <a:r>
              <a:rPr lang="sk-SK" sz="1500" b="1" dirty="0" err="1" smtClean="0"/>
              <a:t>evanj</a:t>
            </a:r>
            <a:r>
              <a:rPr lang="sk-SK" sz="1500" b="1" dirty="0" smtClean="0"/>
              <a:t>. lýceu v Bratislave,  po odvolaní Štúra odišiel z lýcea a doštudoval externe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500" b="1" dirty="0" smtClean="0"/>
              <a:t>Povolanie – štátny úradník, adjunkt na súde, námestník slúžneho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500" b="1" dirty="0" smtClean="0"/>
              <a:t>Stoličný úradník v </a:t>
            </a:r>
            <a:r>
              <a:rPr lang="sk-SK" sz="1500" b="1" dirty="0" err="1" smtClean="0"/>
              <a:t>Balážskych</a:t>
            </a:r>
            <a:r>
              <a:rPr lang="sk-SK" sz="1500" b="1" dirty="0" smtClean="0"/>
              <a:t>  Ďarmotách  - tu sa stretol s Boženou </a:t>
            </a:r>
            <a:r>
              <a:rPr lang="sk-SK" sz="1500" b="1" dirty="0" err="1" smtClean="0"/>
              <a:t>Němcovou</a:t>
            </a:r>
            <a:endParaRPr lang="sk-SK" sz="15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500" b="1" dirty="0" smtClean="0"/>
              <a:t>Vykonal advokátsku skúšku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500" b="1" dirty="0" smtClean="0"/>
              <a:t>Počas revolúcie burcoval ľud do boja za svoje práva – 10 mesiacov väznený  v Šahách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500" b="1" dirty="0" smtClean="0"/>
              <a:t>Mal štyri deti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500" b="1" dirty="0" smtClean="0"/>
              <a:t>Posledné roky žil veľmi chudobne v Zlatých Moravciach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500" b="1" dirty="0" smtClean="0"/>
              <a:t>Presné miesto jeho hrobu na cintoríne v Zlatých Moravciach  nie je známe </a:t>
            </a:r>
            <a:endParaRPr lang="sk-SK" sz="1500" b="1" dirty="0"/>
          </a:p>
        </p:txBody>
      </p:sp>
      <p:pic>
        <p:nvPicPr>
          <p:cNvPr id="11" name="Picture 4" descr="C:\Users\Ľudmila Šupáková\AppData\Local\Microsoft\Windows\INetCache\IE\FL9PK6IH\220px-Milvus_migrans_Kyoto_001_JP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246" y="5877272"/>
            <a:ext cx="670560" cy="78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18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Básne</a:t>
            </a:r>
            <a:endParaRPr lang="sk-SK" dirty="0"/>
          </a:p>
        </p:txBody>
      </p:sp>
      <p:sp>
        <p:nvSpPr>
          <p:cNvPr id="5" name="BlokTextu 4"/>
          <p:cNvSpPr txBox="1"/>
          <p:nvPr/>
        </p:nvSpPr>
        <p:spPr>
          <a:xfrm>
            <a:off x="1043607" y="1412776"/>
            <a:ext cx="6652912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200" dirty="0" smtClean="0"/>
              <a:t>Moja pieseň</a:t>
            </a:r>
          </a:p>
          <a:p>
            <a:r>
              <a:rPr lang="sk-SK" sz="3200" dirty="0" smtClean="0"/>
              <a:t>Pieseň bez mena  </a:t>
            </a:r>
          </a:p>
          <a:p>
            <a:r>
              <a:rPr lang="sk-SK" sz="3200" dirty="0"/>
              <a:t>J</a:t>
            </a:r>
            <a:r>
              <a:rPr lang="sk-SK" sz="3200" dirty="0" smtClean="0"/>
              <a:t>arná pieseň</a:t>
            </a:r>
          </a:p>
          <a:p>
            <a:r>
              <a:rPr lang="sk-SK" sz="2400" dirty="0" smtClean="0"/>
              <a:t>- verí v slobodu slovenského národa</a:t>
            </a:r>
          </a:p>
          <a:p>
            <a:r>
              <a:rPr lang="sk-SK" sz="3200" dirty="0" smtClean="0"/>
              <a:t>Orol</a:t>
            </a:r>
          </a:p>
          <a:p>
            <a:r>
              <a:rPr lang="sk-SK" sz="3200" dirty="0" smtClean="0"/>
              <a:t>Orol vták</a:t>
            </a:r>
          </a:p>
          <a:p>
            <a:r>
              <a:rPr lang="sk-SK" sz="3200" dirty="0" smtClean="0"/>
              <a:t>Duma bratislavská </a:t>
            </a:r>
          </a:p>
          <a:p>
            <a:r>
              <a:rPr lang="sk-SK" sz="3200" dirty="0" smtClean="0"/>
              <a:t>– </a:t>
            </a:r>
            <a:r>
              <a:rPr lang="sk-SK" sz="2400" dirty="0" smtClean="0"/>
              <a:t>protest proti zosadeniu Štúra z </a:t>
            </a:r>
            <a:r>
              <a:rPr lang="sk-SK" sz="2400" dirty="0" smtClean="0"/>
              <a:t>profesúry </a:t>
            </a:r>
            <a:r>
              <a:rPr lang="sk-SK" sz="2400" dirty="0" smtClean="0"/>
              <a:t>na lýceu</a:t>
            </a:r>
          </a:p>
          <a:p>
            <a:r>
              <a:rPr lang="sk-SK" sz="3200" dirty="0" smtClean="0"/>
              <a:t>Krajinská pieseň</a:t>
            </a:r>
          </a:p>
          <a:p>
            <a:r>
              <a:rPr lang="sk-SK" sz="3200" dirty="0"/>
              <a:t> </a:t>
            </a:r>
            <a:r>
              <a:rPr lang="sk-SK" sz="2400" dirty="0" smtClean="0"/>
              <a:t>a mnohé ďalšie</a:t>
            </a:r>
            <a:endParaRPr lang="sk-SK" sz="2400" dirty="0"/>
          </a:p>
        </p:txBody>
      </p:sp>
      <p:pic>
        <p:nvPicPr>
          <p:cNvPr id="1026" name="Picture 2" descr="C:\Users\Ľudmila Šupáková\Desktop\_vyr_11098jarna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8" t="3582" b="2782"/>
          <a:stretch/>
        </p:blipFill>
        <p:spPr bwMode="auto">
          <a:xfrm>
            <a:off x="6156100" y="824248"/>
            <a:ext cx="2155807" cy="34386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7" name="Picture 4" descr="C:\Users\Ľudmila Šupáková\AppData\Local\Microsoft\Windows\INetCache\IE\FL9PK6IH\220px-Milvus_migrans_Kyoto_001_JPN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425" y="5877272"/>
            <a:ext cx="670560" cy="78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0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Balady</a:t>
            </a:r>
            <a:endParaRPr lang="sk-SK" dirty="0"/>
          </a:p>
        </p:txBody>
      </p:sp>
      <p:pic>
        <p:nvPicPr>
          <p:cNvPr id="6" name="Obrázo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606410"/>
            <a:ext cx="952500" cy="1514475"/>
          </a:xfrm>
          <a:prstGeom prst="rect">
            <a:avLst/>
          </a:prstGeom>
        </p:spPr>
      </p:pic>
      <p:pic>
        <p:nvPicPr>
          <p:cNvPr id="7" name="Obrázo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059961"/>
            <a:ext cx="2104628" cy="2885929"/>
          </a:xfrm>
          <a:prstGeom prst="rect">
            <a:avLst/>
          </a:prstGeom>
        </p:spPr>
      </p:pic>
      <p:pic>
        <p:nvPicPr>
          <p:cNvPr id="8" name="Obrázok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116632"/>
            <a:ext cx="1847850" cy="2466975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755576" y="1628800"/>
            <a:ext cx="7078541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dirty="0" smtClean="0"/>
              <a:t>Zakliata panna vo Váhu a divný Janko</a:t>
            </a:r>
          </a:p>
          <a:p>
            <a:r>
              <a:rPr lang="sk-SK" sz="3600" dirty="0" smtClean="0"/>
              <a:t>Kríž a čiapka</a:t>
            </a:r>
          </a:p>
          <a:p>
            <a:r>
              <a:rPr lang="sk-SK" sz="3600" dirty="0" smtClean="0"/>
              <a:t>Bezbožné dievky </a:t>
            </a:r>
          </a:p>
          <a:p>
            <a:r>
              <a:rPr lang="sk-SK" sz="3600" dirty="0" smtClean="0"/>
              <a:t>Kvet</a:t>
            </a:r>
          </a:p>
          <a:p>
            <a:r>
              <a:rPr lang="sk-SK" sz="3600" dirty="0" smtClean="0"/>
              <a:t>Zbojníkova balada</a:t>
            </a:r>
            <a:endParaRPr lang="sk-SK" sz="3600" dirty="0"/>
          </a:p>
        </p:txBody>
      </p:sp>
      <p:pic>
        <p:nvPicPr>
          <p:cNvPr id="9" name="Picture 4" descr="C:\Users\Ľudmila Šupáková\AppData\Local\Microsoft\Windows\INetCache\IE\FL9PK6IH\220px-Milvus_migrans_Kyoto_001_JPN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7562" y="5730741"/>
            <a:ext cx="670560" cy="78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013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Obdĺžnik 2"/>
          <p:cNvSpPr/>
          <p:nvPr/>
        </p:nvSpPr>
        <p:spPr>
          <a:xfrm>
            <a:off x="899592" y="2276872"/>
            <a:ext cx="75608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dirty="0" smtClean="0"/>
              <a:t>https://www.google.sk/search?q=Janko+kr%C3%A1%C4%BE&amp;rlz=1C1QJDB_enSK623SK629&amp;espv=2&amp;source=lnms&amp;tbm=isch&amp;sa=X&amp;ved=0ahUKEwie8OqR75zTAhUEWRQKHWkSAB4Q_AUIBigB&amp;biw=1353&amp;bih=624#tbm=isch&amp;q=janko+kr%C3%A1%C4%BE+knihy&amp;imgrc=YPd8b5oAntgZQM:</a:t>
            </a:r>
            <a:endParaRPr lang="sk-SK" sz="1400" dirty="0"/>
          </a:p>
        </p:txBody>
      </p:sp>
      <p:sp>
        <p:nvSpPr>
          <p:cNvPr id="4" name="BlokTextu 3"/>
          <p:cNvSpPr txBox="1"/>
          <p:nvPr/>
        </p:nvSpPr>
        <p:spPr>
          <a:xfrm>
            <a:off x="1547664" y="1700808"/>
            <a:ext cx="1122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err="1" smtClean="0"/>
              <a:t>Wikipédia</a:t>
            </a:r>
            <a:endParaRPr lang="sk-SK" dirty="0"/>
          </a:p>
        </p:txBody>
      </p:sp>
      <p:sp>
        <p:nvSpPr>
          <p:cNvPr id="5" name="Obdĺžnik 4"/>
          <p:cNvSpPr/>
          <p:nvPr/>
        </p:nvSpPr>
        <p:spPr>
          <a:xfrm>
            <a:off x="899592" y="3284984"/>
            <a:ext cx="756084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sz="1400" dirty="0" smtClean="0"/>
              <a:t>https://www.google.sk/webhp?sourceid=chrome-instant&amp;rlz=1C1QJDB_enSK623SK629&amp;ion=1&amp;espv=2&amp;ie=UTF-8#q=Janko+kr%C3%A1%C4%BE</a:t>
            </a:r>
            <a:endParaRPr lang="sk-SK" sz="1400" dirty="0"/>
          </a:p>
        </p:txBody>
      </p:sp>
      <p:sp>
        <p:nvSpPr>
          <p:cNvPr id="6" name="Obdĺžnik 5"/>
          <p:cNvSpPr/>
          <p:nvPr/>
        </p:nvSpPr>
        <p:spPr>
          <a:xfrm>
            <a:off x="1619672" y="472514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sk-SK" dirty="0" smtClean="0"/>
              <a:t>Ďakujeme za pozornosť</a:t>
            </a:r>
          </a:p>
          <a:p>
            <a:pPr algn="ctr"/>
            <a:endParaRPr lang="sk-SK" dirty="0" smtClean="0"/>
          </a:p>
          <a:p>
            <a:pPr algn="ctr"/>
            <a:endParaRPr lang="sk-SK" dirty="0" smtClean="0"/>
          </a:p>
          <a:p>
            <a:pPr algn="ctr"/>
            <a:r>
              <a:rPr lang="sk-SK" dirty="0" smtClean="0"/>
              <a:t>L. </a:t>
            </a:r>
            <a:r>
              <a:rPr lang="sk-SK" dirty="0" err="1" smtClean="0"/>
              <a:t>Kýšková</a:t>
            </a:r>
            <a:r>
              <a:rPr lang="sk-SK" dirty="0" smtClean="0"/>
              <a:t>, A. Gašparíková, 7. trieda</a:t>
            </a:r>
            <a:endParaRPr lang="sk-SK" dirty="0"/>
          </a:p>
        </p:txBody>
      </p:sp>
      <p:pic>
        <p:nvPicPr>
          <p:cNvPr id="7" name="Picture 4" descr="C:\Users\Ľudmila Šupáková\AppData\Local\Microsoft\Windows\INetCache\IE\FL9PK6IH\220px-Milvus_migrans_Kyoto_001_JPN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5152" y="5925473"/>
            <a:ext cx="670560" cy="780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935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</TotalTime>
  <Words>175</Words>
  <Application>Microsoft Office PowerPoint</Application>
  <PresentationFormat>Prezentácia na obrazovke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</vt:i4>
      </vt:variant>
    </vt:vector>
  </HeadingPairs>
  <TitlesOfParts>
    <vt:vector size="6" baseType="lpstr">
      <vt:lpstr>Motív Office</vt:lpstr>
      <vt:lpstr>Janko Kráľ</vt:lpstr>
      <vt:lpstr>Základné údaje</vt:lpstr>
      <vt:lpstr>Básne</vt:lpstr>
      <vt:lpstr>Balady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Janko Kráľ</dc:title>
  <dc:creator>Ľudmila</dc:creator>
  <cp:lastModifiedBy>Ľudmila</cp:lastModifiedBy>
  <cp:revision>9</cp:revision>
  <dcterms:created xsi:type="dcterms:W3CDTF">2017-04-11T16:01:17Z</dcterms:created>
  <dcterms:modified xsi:type="dcterms:W3CDTF">2017-04-11T20:24:29Z</dcterms:modified>
</cp:coreProperties>
</file>