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4" r:id="rId6"/>
    <p:sldId id="260" r:id="rId7"/>
    <p:sldId id="265" r:id="rId8"/>
    <p:sldId id="261" r:id="rId9"/>
    <p:sldId id="266" r:id="rId10"/>
    <p:sldId id="262" r:id="rId11"/>
    <p:sldId id="257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5E2-86B8-42F1-9BB8-51E99D3AE29A}" type="datetimeFigureOut">
              <a:rPr lang="sk-SK" smtClean="0"/>
              <a:t>2. 4. 2017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52E-E6DE-4205-ABF6-2D9E7EFA40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50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5E2-86B8-42F1-9BB8-51E99D3AE29A}" type="datetimeFigureOut">
              <a:rPr lang="sk-SK" smtClean="0"/>
              <a:t>2. 4. 2017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52E-E6DE-4205-ABF6-2D9E7EFA40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215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5E2-86B8-42F1-9BB8-51E99D3AE29A}" type="datetimeFigureOut">
              <a:rPr lang="sk-SK" smtClean="0"/>
              <a:t>2. 4. 2017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52E-E6DE-4205-ABF6-2D9E7EFA40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820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5E2-86B8-42F1-9BB8-51E99D3AE29A}" type="datetimeFigureOut">
              <a:rPr lang="sk-SK" smtClean="0"/>
              <a:t>2. 4. 2017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52E-E6DE-4205-ABF6-2D9E7EFA40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53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5E2-86B8-42F1-9BB8-51E99D3AE29A}" type="datetimeFigureOut">
              <a:rPr lang="sk-SK" smtClean="0"/>
              <a:t>2. 4. 2017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52E-E6DE-4205-ABF6-2D9E7EFA40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673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5E2-86B8-42F1-9BB8-51E99D3AE29A}" type="datetimeFigureOut">
              <a:rPr lang="sk-SK" smtClean="0"/>
              <a:t>2. 4. 2017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52E-E6DE-4205-ABF6-2D9E7EFA40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75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5E2-86B8-42F1-9BB8-51E99D3AE29A}" type="datetimeFigureOut">
              <a:rPr lang="sk-SK" smtClean="0"/>
              <a:t>2. 4. 2017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52E-E6DE-4205-ABF6-2D9E7EFA40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390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5E2-86B8-42F1-9BB8-51E99D3AE29A}" type="datetimeFigureOut">
              <a:rPr lang="sk-SK" smtClean="0"/>
              <a:t>2. 4. 2017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52E-E6DE-4205-ABF6-2D9E7EFA40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326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5E2-86B8-42F1-9BB8-51E99D3AE29A}" type="datetimeFigureOut">
              <a:rPr lang="sk-SK" smtClean="0"/>
              <a:t>2. 4. 2017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52E-E6DE-4205-ABF6-2D9E7EFA40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040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5E2-86B8-42F1-9BB8-51E99D3AE29A}" type="datetimeFigureOut">
              <a:rPr lang="sk-SK" smtClean="0"/>
              <a:t>2. 4. 2017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52E-E6DE-4205-ABF6-2D9E7EFA40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06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5E2-86B8-42F1-9BB8-51E99D3AE29A}" type="datetimeFigureOut">
              <a:rPr lang="sk-SK" smtClean="0"/>
              <a:t>2. 4. 2017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52E-E6DE-4205-ABF6-2D9E7EFA40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880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D25E2-86B8-42F1-9BB8-51E99D3AE29A}" type="datetimeFigureOut">
              <a:rPr lang="sk-SK" smtClean="0"/>
              <a:t>2. 4. 2017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452E-E6DE-4205-ABF6-2D9E7EFA40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512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-90060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660066"/>
                </a:solidFill>
              </a:rPr>
              <a:t>Ľudmila </a:t>
            </a:r>
            <a:r>
              <a:rPr lang="sk-SK" b="1" dirty="0" err="1" smtClean="0">
                <a:solidFill>
                  <a:srgbClr val="660066"/>
                </a:solidFill>
              </a:rPr>
              <a:t>Podjavorinská</a:t>
            </a:r>
            <a:r>
              <a:rPr lang="sk-SK" b="1" dirty="0" smtClean="0">
                <a:solidFill>
                  <a:srgbClr val="660066"/>
                </a:solidFill>
              </a:rPr>
              <a:t> </a:t>
            </a:r>
            <a:br>
              <a:rPr lang="sk-SK" b="1" dirty="0" smtClean="0">
                <a:solidFill>
                  <a:srgbClr val="660066"/>
                </a:solidFill>
              </a:rPr>
            </a:br>
            <a:r>
              <a:rPr lang="sk-SK" b="1" dirty="0">
                <a:solidFill>
                  <a:srgbClr val="660066"/>
                </a:solidFill>
              </a:rPr>
              <a:t/>
            </a:r>
            <a:br>
              <a:rPr lang="sk-SK" b="1" dirty="0">
                <a:solidFill>
                  <a:srgbClr val="660066"/>
                </a:solidFill>
              </a:rPr>
            </a:br>
            <a:r>
              <a:rPr lang="sk-SK" b="1" dirty="0" smtClean="0">
                <a:solidFill>
                  <a:srgbClr val="660066"/>
                </a:solidFill>
              </a:rPr>
              <a:t>BALADY</a:t>
            </a:r>
            <a:endParaRPr lang="sk-SK" b="1" dirty="0">
              <a:solidFill>
                <a:srgbClr val="660066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24" y="1412776"/>
            <a:ext cx="3081781" cy="429309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6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 descr="Plachtovina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k-SK" altLang="sk-SK" b="1"/>
              <a:t>Pseudonymy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dirty="0">
                <a:solidFill>
                  <a:srgbClr val="660066"/>
                </a:solidFill>
                <a:latin typeface="Arial Black" pitchFamily="34" charset="0"/>
              </a:rPr>
              <a:t>Gajdoš </a:t>
            </a:r>
            <a:r>
              <a:rPr lang="sk-SK" altLang="sk-SK" b="1" dirty="0" err="1">
                <a:solidFill>
                  <a:srgbClr val="660066"/>
                </a:solidFill>
                <a:latin typeface="Arial Black" pitchFamily="34" charset="0"/>
              </a:rPr>
              <a:t>Filúz</a:t>
            </a:r>
            <a:endParaRPr lang="sk-SK" altLang="sk-SK" b="1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268413"/>
            <a:ext cx="4535487" cy="5329237"/>
          </a:xfrm>
        </p:spPr>
      </p:pic>
    </p:spTree>
    <p:extLst>
      <p:ext uri="{BB962C8B-B14F-4D97-AF65-F5344CB8AC3E}">
        <p14:creationId xmlns:p14="http://schemas.microsoft.com/office/powerpoint/2010/main" val="28599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771800" y="876220"/>
            <a:ext cx="54726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 </a:t>
            </a:r>
          </a:p>
          <a:p>
            <a:r>
              <a:rPr lang="sk-SK" sz="2000" b="1" dirty="0"/>
              <a:t>Dobre bolo, </a:t>
            </a:r>
            <a:r>
              <a:rPr lang="sk-SK" sz="2000" b="1" dirty="0" err="1"/>
              <a:t>Filúzko</a:t>
            </a:r>
            <a:r>
              <a:rPr lang="sk-SK" sz="2000" b="1" dirty="0"/>
              <a:t>,</a:t>
            </a:r>
          </a:p>
          <a:p>
            <a:r>
              <a:rPr lang="sk-SK" sz="2000" b="1" dirty="0"/>
              <a:t>dobre bolo tebe,</a:t>
            </a:r>
          </a:p>
          <a:p>
            <a:r>
              <a:rPr lang="sk-SK" sz="2000" b="1" dirty="0"/>
              <a:t>že ti gajdy, gajdence</a:t>
            </a:r>
          </a:p>
          <a:p>
            <a:r>
              <a:rPr lang="sk-SK" sz="2000" b="1" dirty="0"/>
              <a:t>darovalo </a:t>
            </a:r>
            <a:r>
              <a:rPr lang="sk-SK" sz="2000" b="1" dirty="0" err="1"/>
              <a:t>nebe</a:t>
            </a:r>
            <a:r>
              <a:rPr lang="sk-SK" sz="2000" b="1" dirty="0"/>
              <a:t>.</a:t>
            </a:r>
          </a:p>
          <a:p>
            <a:r>
              <a:rPr lang="sk-SK" sz="2000" b="1" dirty="0"/>
              <a:t> </a:t>
            </a:r>
          </a:p>
          <a:p>
            <a:r>
              <a:rPr lang="sk-SK" sz="2000" b="1" dirty="0"/>
              <a:t>Hej, hore háj, dolu háj...</a:t>
            </a:r>
          </a:p>
          <a:p>
            <a:r>
              <a:rPr lang="sk-SK" sz="2000" b="1" dirty="0"/>
              <a:t>tvoje „</a:t>
            </a:r>
            <a:r>
              <a:rPr lang="sk-SK" sz="2000" b="1" dirty="0" err="1"/>
              <a:t>dudi-dudi</a:t>
            </a:r>
            <a:r>
              <a:rPr lang="sk-SK" sz="2000" b="1" dirty="0"/>
              <a:t>“</a:t>
            </a:r>
          </a:p>
          <a:p>
            <a:r>
              <a:rPr lang="sk-SK" sz="2000" b="1" dirty="0"/>
              <a:t>biedu v kúty plašilo,</a:t>
            </a:r>
          </a:p>
          <a:p>
            <a:r>
              <a:rPr lang="sk-SK" sz="2000" b="1" dirty="0"/>
              <a:t>veselilo ľudí.</a:t>
            </a:r>
          </a:p>
          <a:p>
            <a:r>
              <a:rPr lang="sk-SK" sz="2000" b="1" dirty="0"/>
              <a:t> </a:t>
            </a:r>
          </a:p>
          <a:p>
            <a:r>
              <a:rPr lang="sk-SK" sz="2000" b="1" dirty="0"/>
              <a:t>Hej, hore háj, dolu háj...</a:t>
            </a:r>
          </a:p>
          <a:p>
            <a:r>
              <a:rPr lang="sk-SK" sz="2000" b="1" dirty="0"/>
              <a:t>zvečera i zrána</a:t>
            </a:r>
          </a:p>
          <a:p>
            <a:r>
              <a:rPr lang="sk-SK" sz="2000" b="1" dirty="0" err="1"/>
              <a:t>roztancovals</a:t>
            </a:r>
            <a:r>
              <a:rPr lang="sk-SK" sz="2000" b="1" dirty="0"/>
              <a:t>´ </a:t>
            </a:r>
            <a:r>
              <a:rPr lang="sk-SK" sz="2000" b="1" dirty="0" err="1"/>
              <a:t>chuďasa</a:t>
            </a:r>
            <a:r>
              <a:rPr lang="sk-SK" sz="2000" b="1" dirty="0"/>
              <a:t>,</a:t>
            </a:r>
          </a:p>
          <a:p>
            <a:r>
              <a:rPr lang="sk-SK" sz="2000" b="1" dirty="0"/>
              <a:t>rozveselil pána.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190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75856" y="764704"/>
            <a:ext cx="2182008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sz="2000" b="1" dirty="0" err="1">
                <a:solidFill>
                  <a:srgbClr val="660066"/>
                </a:solidFill>
              </a:rPr>
              <a:t>F</a:t>
            </a:r>
            <a:r>
              <a:rPr lang="sk-SK" sz="2000" b="1" dirty="0" err="1" smtClean="0">
                <a:solidFill>
                  <a:srgbClr val="660066"/>
                </a:solidFill>
              </a:rPr>
              <a:t>ilúz</a:t>
            </a:r>
            <a:r>
              <a:rPr lang="sk-SK" sz="2000" b="1" dirty="0" smtClean="0">
                <a:solidFill>
                  <a:srgbClr val="660066"/>
                </a:solidFill>
              </a:rPr>
              <a:t> v pekle</a:t>
            </a:r>
          </a:p>
          <a:p>
            <a:pPr>
              <a:lnSpc>
                <a:spcPct val="200000"/>
              </a:lnSpc>
            </a:pPr>
            <a:r>
              <a:rPr lang="sk-SK" sz="2000" b="1" dirty="0" err="1" smtClean="0">
                <a:solidFill>
                  <a:srgbClr val="660066"/>
                </a:solidFill>
              </a:rPr>
              <a:t>Filúz</a:t>
            </a:r>
            <a:r>
              <a:rPr lang="sk-SK" sz="2000" b="1" dirty="0" smtClean="0">
                <a:solidFill>
                  <a:srgbClr val="660066"/>
                </a:solidFill>
              </a:rPr>
              <a:t> a striga</a:t>
            </a:r>
          </a:p>
          <a:p>
            <a:pPr>
              <a:lnSpc>
                <a:spcPct val="200000"/>
              </a:lnSpc>
            </a:pPr>
            <a:r>
              <a:rPr lang="sk-SK" sz="2000" b="1" dirty="0" err="1" smtClean="0">
                <a:solidFill>
                  <a:srgbClr val="660066"/>
                </a:solidFill>
              </a:rPr>
              <a:t>Filúz</a:t>
            </a:r>
            <a:r>
              <a:rPr lang="sk-SK" sz="2000" b="1" dirty="0" smtClean="0">
                <a:solidFill>
                  <a:srgbClr val="660066"/>
                </a:solidFill>
              </a:rPr>
              <a:t> a víly</a:t>
            </a:r>
          </a:p>
          <a:p>
            <a:pPr>
              <a:lnSpc>
                <a:spcPct val="200000"/>
              </a:lnSpc>
            </a:pPr>
            <a:r>
              <a:rPr lang="sk-SK" sz="2000" b="1" dirty="0" err="1" smtClean="0">
                <a:solidFill>
                  <a:srgbClr val="660066"/>
                </a:solidFill>
              </a:rPr>
              <a:t>Zlocha</a:t>
            </a:r>
            <a:r>
              <a:rPr lang="sk-SK" sz="2000" b="1" dirty="0" smtClean="0">
                <a:solidFill>
                  <a:srgbClr val="660066"/>
                </a:solidFill>
              </a:rPr>
              <a:t> z Turej Lúky</a:t>
            </a:r>
          </a:p>
          <a:p>
            <a:pPr>
              <a:lnSpc>
                <a:spcPct val="200000"/>
              </a:lnSpc>
            </a:pPr>
            <a:r>
              <a:rPr lang="sk-SK" sz="2000" b="1" dirty="0" smtClean="0">
                <a:solidFill>
                  <a:srgbClr val="660066"/>
                </a:solidFill>
              </a:rPr>
              <a:t>Prekliaty</a:t>
            </a:r>
          </a:p>
          <a:p>
            <a:pPr>
              <a:lnSpc>
                <a:spcPct val="200000"/>
              </a:lnSpc>
            </a:pPr>
            <a:r>
              <a:rPr lang="sk-SK" sz="2000" b="1" dirty="0" smtClean="0">
                <a:solidFill>
                  <a:srgbClr val="660066"/>
                </a:solidFill>
              </a:rPr>
              <a:t>Klebetnice</a:t>
            </a:r>
          </a:p>
          <a:p>
            <a:pPr>
              <a:lnSpc>
                <a:spcPct val="200000"/>
              </a:lnSpc>
            </a:pPr>
            <a:r>
              <a:rPr lang="sk-SK" sz="2000" b="1" dirty="0" smtClean="0">
                <a:solidFill>
                  <a:srgbClr val="660066"/>
                </a:solidFill>
              </a:rPr>
              <a:t>Karbunkul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25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95736" y="1268760"/>
            <a:ext cx="3912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Zdroje: </a:t>
            </a:r>
          </a:p>
          <a:p>
            <a:r>
              <a:rPr lang="sk-SK" dirty="0" smtClean="0"/>
              <a:t>Ľudmila </a:t>
            </a:r>
            <a:r>
              <a:rPr lang="sk-SK" dirty="0" err="1" smtClean="0"/>
              <a:t>Podjavorinská</a:t>
            </a:r>
            <a:r>
              <a:rPr lang="sk-SK" dirty="0" smtClean="0"/>
              <a:t>: Balady a povesti</a:t>
            </a:r>
          </a:p>
          <a:p>
            <a:r>
              <a:rPr lang="sk-SK" dirty="0" smtClean="0"/>
              <a:t>Mladé letá 1956</a:t>
            </a:r>
          </a:p>
          <a:p>
            <a:r>
              <a:rPr lang="sk-SK" dirty="0"/>
              <a:t>I</a:t>
            </a:r>
            <a:r>
              <a:rPr lang="sk-SK" dirty="0" smtClean="0"/>
              <a:t>lustroval </a:t>
            </a:r>
            <a:r>
              <a:rPr lang="sk-SK" dirty="0" smtClean="0"/>
              <a:t>Ernest Zmeták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259632" y="3068960"/>
            <a:ext cx="6084486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000" b="1" dirty="0" smtClean="0"/>
              <a:t>Ďakujeme za pozornosť!</a:t>
            </a:r>
          </a:p>
          <a:p>
            <a:pPr algn="ctr">
              <a:lnSpc>
                <a:spcPct val="150000"/>
              </a:lnSpc>
            </a:pPr>
            <a:r>
              <a:rPr lang="sk-SK" sz="2000" b="1" dirty="0" smtClean="0"/>
              <a:t>Dievčatá VII. ročník</a:t>
            </a:r>
          </a:p>
          <a:p>
            <a:pPr algn="ctr">
              <a:lnSpc>
                <a:spcPct val="150000"/>
              </a:lnSpc>
            </a:pPr>
            <a:r>
              <a:rPr lang="sk-SK" sz="2000" b="1" dirty="0" smtClean="0"/>
              <a:t>ZŠ nár. um. Ľ. </a:t>
            </a:r>
            <a:r>
              <a:rPr lang="sk-SK" sz="2000" b="1" dirty="0" err="1" smtClean="0"/>
              <a:t>Podjavorinskej</a:t>
            </a:r>
            <a:r>
              <a:rPr lang="sk-SK" sz="2000" b="1" dirty="0" smtClean="0"/>
              <a:t> s MŠ Bzince pod Javorinou</a:t>
            </a:r>
          </a:p>
          <a:p>
            <a:pPr algn="ctr">
              <a:lnSpc>
                <a:spcPct val="150000"/>
              </a:lnSpc>
            </a:pPr>
            <a:r>
              <a:rPr lang="sk-SK" sz="2000" b="1" dirty="0" smtClean="0"/>
              <a:t>2017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2117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 descr="Plachtovina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sk-SK" altLang="sk-SK" b="1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67843" y="188640"/>
            <a:ext cx="3008313" cy="1162050"/>
          </a:xfrm>
        </p:spPr>
        <p:txBody>
          <a:bodyPr/>
          <a:lstStyle/>
          <a:p>
            <a:r>
              <a:rPr lang="sk-SK" altLang="sk-SK" b="1" dirty="0">
                <a:solidFill>
                  <a:srgbClr val="660066"/>
                </a:solidFill>
                <a:latin typeface="Arial Black" pitchFamily="34" charset="0"/>
              </a:rPr>
              <a:t>Čakanka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75425"/>
            <a:ext cx="446405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8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987824" y="517811"/>
            <a:ext cx="331379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„Hej, </a:t>
            </a:r>
            <a:r>
              <a:rPr lang="sk-SK" sz="2000" b="1" dirty="0" err="1" smtClean="0"/>
              <a:t>duška</a:t>
            </a:r>
            <a:r>
              <a:rPr lang="sk-SK" sz="2000" b="1" dirty="0" smtClean="0"/>
              <a:t>, </a:t>
            </a:r>
            <a:r>
              <a:rPr lang="sk-SK" sz="2000" b="1" dirty="0" err="1" smtClean="0"/>
              <a:t>duška</a:t>
            </a:r>
            <a:r>
              <a:rPr lang="sk-SK" sz="2000" b="1" dirty="0" smtClean="0"/>
              <a:t> siroty,</a:t>
            </a:r>
          </a:p>
          <a:p>
            <a:r>
              <a:rPr lang="sk-SK" sz="2000" b="1" dirty="0" smtClean="0"/>
              <a:t>i ja som sama ako ty,</a:t>
            </a:r>
          </a:p>
          <a:p>
            <a:r>
              <a:rPr lang="sk-SK" sz="2000" b="1" dirty="0" smtClean="0"/>
              <a:t>ma sotva, sotva z premeny</a:t>
            </a:r>
          </a:p>
          <a:p>
            <a:r>
              <a:rPr lang="sk-SK" sz="2000" b="1" dirty="0" smtClean="0"/>
              <a:t>objíme lístok zelený</a:t>
            </a:r>
          </a:p>
          <a:p>
            <a:endParaRPr lang="sk-SK" sz="2000" b="1" dirty="0"/>
          </a:p>
          <a:p>
            <a:r>
              <a:rPr lang="sk-SK" sz="2000" b="1" dirty="0" err="1" smtClean="0"/>
              <a:t>Neleťže</a:t>
            </a:r>
            <a:r>
              <a:rPr lang="sk-SK" sz="2000" b="1" dirty="0" smtClean="0"/>
              <a:t>, neleť do neba,</a:t>
            </a:r>
          </a:p>
          <a:p>
            <a:r>
              <a:rPr lang="sk-SK" sz="2000" b="1" dirty="0" smtClean="0"/>
              <a:t>smutno tu bude bez teba!</a:t>
            </a:r>
          </a:p>
          <a:p>
            <a:r>
              <a:rPr lang="sk-SK" sz="2000" b="1" dirty="0" smtClean="0"/>
              <a:t>usaď sa v tichú spomienku</a:t>
            </a:r>
          </a:p>
          <a:p>
            <a:r>
              <a:rPr lang="sk-SK" sz="2000" b="1" dirty="0" smtClean="0"/>
              <a:t>na mojom sviežom ramienku.</a:t>
            </a:r>
          </a:p>
          <a:p>
            <a:endParaRPr lang="sk-SK" sz="2000" b="1" dirty="0" smtClean="0"/>
          </a:p>
          <a:p>
            <a:r>
              <a:rPr lang="sk-SK" sz="2000" b="1" dirty="0" smtClean="0"/>
              <a:t>Azda tu – krížna cestička –</a:t>
            </a:r>
          </a:p>
          <a:p>
            <a:r>
              <a:rPr lang="sk-SK" sz="2000" b="1" dirty="0" smtClean="0"/>
              <a:t>dočkáš si ešte </a:t>
            </a:r>
            <a:r>
              <a:rPr lang="sk-SK" sz="2000" b="1" dirty="0" err="1" smtClean="0"/>
              <a:t>bratríčka</a:t>
            </a:r>
            <a:r>
              <a:rPr lang="sk-SK" sz="2000" b="1" dirty="0" smtClean="0"/>
              <a:t> –</a:t>
            </a:r>
          </a:p>
          <a:p>
            <a:r>
              <a:rPr lang="sk-SK" sz="2000" b="1" dirty="0" smtClean="0"/>
              <a:t> i tebe bude úľava:</a:t>
            </a:r>
          </a:p>
          <a:p>
            <a:r>
              <a:rPr lang="sk-SK" sz="2000" b="1" dirty="0" smtClean="0"/>
              <a:t>veď si mi celá boľavá...“ </a:t>
            </a:r>
          </a:p>
          <a:p>
            <a:endParaRPr lang="sk-SK" sz="2000" b="1" dirty="0" smtClean="0"/>
          </a:p>
          <a:p>
            <a:r>
              <a:rPr lang="sk-SK" sz="2000" b="1" dirty="0" smtClean="0"/>
              <a:t>A </a:t>
            </a:r>
            <a:r>
              <a:rPr lang="sk-SK" sz="2000" b="1" dirty="0" err="1" smtClean="0"/>
              <a:t>duška</a:t>
            </a:r>
            <a:r>
              <a:rPr lang="sk-SK" sz="2000" b="1" dirty="0" smtClean="0"/>
              <a:t>, žiaľom </a:t>
            </a:r>
            <a:r>
              <a:rPr lang="sk-SK" sz="2000" b="1" dirty="0" err="1" smtClean="0"/>
              <a:t>uvädlá</a:t>
            </a:r>
            <a:r>
              <a:rPr lang="sk-SK" sz="2000" b="1" dirty="0" smtClean="0"/>
              <a:t>,</a:t>
            </a:r>
          </a:p>
          <a:p>
            <a:r>
              <a:rPr lang="sk-SK" sz="2000" b="1" dirty="0" smtClean="0"/>
              <a:t>na byľku kvietkom zasadla.</a:t>
            </a:r>
          </a:p>
          <a:p>
            <a:r>
              <a:rPr lang="sk-SK" sz="2000" b="1" dirty="0" smtClean="0"/>
              <a:t>Tam čaká, hľadí za lesy,</a:t>
            </a:r>
          </a:p>
          <a:p>
            <a:r>
              <a:rPr lang="sk-SK" sz="2000" b="1" dirty="0" smtClean="0"/>
              <a:t>čakanka – kvietok belasý.</a:t>
            </a:r>
            <a:endParaRPr lang="sk-SK" sz="2000" b="1" dirty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5348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 descr="Plachtovina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k-SK" altLang="sk-SK" b="1"/>
              <a:t>Pseudonymy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>
                <a:solidFill>
                  <a:srgbClr val="660066"/>
                </a:solidFill>
                <a:latin typeface="Arial Black" pitchFamily="34" charset="0"/>
              </a:rPr>
              <a:t>Zlatá húska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41438"/>
            <a:ext cx="467995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771800" y="1844824"/>
            <a:ext cx="32215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„</a:t>
            </a:r>
            <a:r>
              <a:rPr lang="sk-SK" sz="2000" b="1" dirty="0" smtClean="0"/>
              <a:t>Jaj, mamka moja, hľaďteže,</a:t>
            </a:r>
          </a:p>
          <a:p>
            <a:r>
              <a:rPr lang="sk-SK" sz="2000" b="1" dirty="0" smtClean="0"/>
              <a:t>(zas kuvik zhúkol spod veže),</a:t>
            </a:r>
          </a:p>
          <a:p>
            <a:r>
              <a:rPr lang="sk-SK" sz="2000" b="1" dirty="0" smtClean="0"/>
              <a:t>aká tam húska na vode </a:t>
            </a:r>
          </a:p>
          <a:p>
            <a:r>
              <a:rPr lang="sk-SK" sz="2000" b="1" dirty="0" smtClean="0"/>
              <a:t>si nocou pláva v slobode,</a:t>
            </a:r>
          </a:p>
          <a:p>
            <a:r>
              <a:rPr lang="sk-SK" sz="2000" b="1" dirty="0" smtClean="0"/>
              <a:t>kto nevidel by – neverí!</a:t>
            </a:r>
          </a:p>
          <a:p>
            <a:r>
              <a:rPr lang="sk-SK" sz="2000" b="1" dirty="0" smtClean="0"/>
              <a:t>Je zlatá v bielom páperí“!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1853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 descr="Plachtovina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k-SK" altLang="sk-SK" b="1"/>
              <a:t>Pseudonymy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>
                <a:solidFill>
                  <a:srgbClr val="660066"/>
                </a:solidFill>
                <a:latin typeface="Arial Black" pitchFamily="34" charset="0"/>
              </a:rPr>
              <a:t>Siroty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96975"/>
            <a:ext cx="4537075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0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987824" y="764704"/>
            <a:ext cx="336791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Troje detí v smutnom vienku</a:t>
            </a:r>
          </a:p>
          <a:p>
            <a:r>
              <a:rPr lang="sk-SK" sz="2000" b="1" dirty="0" smtClean="0"/>
              <a:t>vyšlo z rána na podstienku:</a:t>
            </a:r>
          </a:p>
          <a:p>
            <a:r>
              <a:rPr lang="sk-SK" sz="2000" b="1" dirty="0" smtClean="0"/>
              <a:t>vzchodí slnce spoza stromov –</a:t>
            </a:r>
          </a:p>
          <a:p>
            <a:r>
              <a:rPr lang="sk-SK" sz="2000" b="1" dirty="0" smtClean="0"/>
              <a:t>ach, a tata nejde domov!</a:t>
            </a:r>
          </a:p>
          <a:p>
            <a:endParaRPr lang="sk-SK" sz="2000" b="1" dirty="0"/>
          </a:p>
          <a:p>
            <a:r>
              <a:rPr lang="sk-SK" sz="2000" b="1" dirty="0" smtClean="0"/>
              <a:t>Oj, tá nôcka žalostivá!</a:t>
            </a:r>
          </a:p>
          <a:p>
            <a:r>
              <a:rPr lang="sk-SK" sz="2000" b="1" dirty="0" smtClean="0"/>
              <a:t>do obloka sa díva</a:t>
            </a:r>
          </a:p>
          <a:p>
            <a:r>
              <a:rPr lang="sk-SK" sz="2000" b="1" dirty="0" smtClean="0"/>
              <a:t>a na dvere bieda ťuká –</a:t>
            </a:r>
          </a:p>
          <a:p>
            <a:r>
              <a:rPr lang="sk-SK" sz="2000" b="1" dirty="0" smtClean="0"/>
              <a:t>ach, a tata nejde dnuka...!</a:t>
            </a:r>
          </a:p>
          <a:p>
            <a:endParaRPr lang="sk-SK" sz="2000" b="1" dirty="0"/>
          </a:p>
          <a:p>
            <a:r>
              <a:rPr lang="sk-SK" sz="2000" b="1" dirty="0" smtClean="0"/>
              <a:t>Uplakané, oželené</a:t>
            </a:r>
          </a:p>
          <a:p>
            <a:r>
              <a:rPr lang="sk-SK" sz="2000" b="1" dirty="0" smtClean="0"/>
              <a:t>sedia deti na podstene;</a:t>
            </a:r>
          </a:p>
          <a:p>
            <a:r>
              <a:rPr lang="sk-SK" sz="2000" b="1" dirty="0" smtClean="0"/>
              <a:t>noc sa dĺži, deň sa skrátil –</a:t>
            </a:r>
          </a:p>
          <a:p>
            <a:r>
              <a:rPr lang="sk-SK" sz="2000" b="1" dirty="0" smtClean="0"/>
              <a:t>a tata sa nenavráti!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21427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 descr="Plachtovina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k-SK" altLang="sk-SK" b="1"/>
              <a:t>Pseudonymy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>
                <a:solidFill>
                  <a:srgbClr val="660066"/>
                </a:solidFill>
                <a:latin typeface="Arial Black" pitchFamily="34" charset="0"/>
              </a:rPr>
              <a:t>Žobrák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341438"/>
            <a:ext cx="4186237" cy="5256212"/>
          </a:xfrm>
        </p:spPr>
      </p:pic>
    </p:spTree>
    <p:extLst>
      <p:ext uri="{BB962C8B-B14F-4D97-AF65-F5344CB8AC3E}">
        <p14:creationId xmlns:p14="http://schemas.microsoft.com/office/powerpoint/2010/main" val="8655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771800" y="1628799"/>
            <a:ext cx="37866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Za </a:t>
            </a:r>
            <a:r>
              <a:rPr lang="sk-SK" sz="2000" b="1" dirty="0" err="1" smtClean="0"/>
              <a:t>mraznej</a:t>
            </a:r>
            <a:r>
              <a:rPr lang="sk-SK" sz="2000" b="1" dirty="0" smtClean="0"/>
              <a:t> noci pri dôvere </a:t>
            </a:r>
          </a:p>
          <a:p>
            <a:r>
              <a:rPr lang="sk-SK" sz="2000" b="1" dirty="0" smtClean="0"/>
              <a:t>na hrdé ktosi klope dvere.</a:t>
            </a:r>
          </a:p>
          <a:p>
            <a:r>
              <a:rPr lang="sk-SK" sz="2000" b="1" dirty="0" smtClean="0"/>
              <a:t>„Skoč, žena, pozri, koho </a:t>
            </a:r>
            <a:r>
              <a:rPr lang="sk-SK" sz="2000" b="1" dirty="0" err="1" smtClean="0"/>
              <a:t>as</a:t>
            </a:r>
            <a:r>
              <a:rPr lang="sk-SK" sz="2000" b="1" dirty="0" smtClean="0"/>
              <a:t>´</a:t>
            </a:r>
          </a:p>
          <a:p>
            <a:r>
              <a:rPr lang="sk-SK" sz="2000" b="1" dirty="0" smtClean="0"/>
              <a:t>i nocou kýsi vlečie ďas?!</a:t>
            </a:r>
          </a:p>
          <a:p>
            <a:r>
              <a:rPr lang="sk-SK" sz="2000" b="1" dirty="0" smtClean="0"/>
              <a:t>„Žobráčik chorý vonku stene,</a:t>
            </a:r>
          </a:p>
          <a:p>
            <a:r>
              <a:rPr lang="sk-SK" sz="2000" b="1" dirty="0" smtClean="0"/>
              <a:t>napoly </a:t>
            </a:r>
            <a:r>
              <a:rPr lang="sk-SK" sz="2000" b="1" dirty="0" err="1" smtClean="0"/>
              <a:t>zmrzlý</a:t>
            </a:r>
            <a:r>
              <a:rPr lang="sk-SK" sz="2000" b="1" dirty="0" smtClean="0"/>
              <a:t> na podstene,</a:t>
            </a:r>
          </a:p>
          <a:p>
            <a:r>
              <a:rPr lang="sk-SK" sz="2000" b="1" dirty="0" smtClean="0"/>
              <a:t>len handry bosých na nohách –</a:t>
            </a:r>
          </a:p>
          <a:p>
            <a:r>
              <a:rPr lang="sk-SK" sz="2000" b="1" dirty="0" smtClean="0"/>
              <a:t>na brade ciagle – pozrieť strach...“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25535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313</Words>
  <Application>Microsoft Office PowerPoint</Application>
  <PresentationFormat>Prezentácia na obrazovke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Ľudmila Podjavorinská   BALADY</vt:lpstr>
      <vt:lpstr>Čakanka</vt:lpstr>
      <vt:lpstr>Prezentácia programu PowerPoint</vt:lpstr>
      <vt:lpstr>Zlatá húska</vt:lpstr>
      <vt:lpstr>Prezentácia programu PowerPoint</vt:lpstr>
      <vt:lpstr>Siroty</vt:lpstr>
      <vt:lpstr>Prezentácia programu PowerPoint</vt:lpstr>
      <vt:lpstr>Žobrák</vt:lpstr>
      <vt:lpstr>Prezentácia programu PowerPoint</vt:lpstr>
      <vt:lpstr>Gajdoš Filúz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Ľudmila Podjavorinská   BALADY</dc:title>
  <dc:creator>Ľudmila</dc:creator>
  <cp:lastModifiedBy>Ľudmila</cp:lastModifiedBy>
  <cp:revision>7</cp:revision>
  <dcterms:created xsi:type="dcterms:W3CDTF">2017-03-31T19:29:31Z</dcterms:created>
  <dcterms:modified xsi:type="dcterms:W3CDTF">2017-04-02T18:48:40Z</dcterms:modified>
</cp:coreProperties>
</file>