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5BA74-8912-432E-8EF5-5EFD3B97EB83}" v="25" dt="2021-05-10T12:38:49.146"/>
    <p1510:client id="{6139C6BF-1341-4358-9CA5-5E27DD23CC02}" v="35" dt="2021-05-12T20:06:50.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a Rako Vuksan" userId="S::ivana.rako2@skole.hr::e9a160ce-3b19-41c4-87a5-e5177424b9f1" providerId="AD" clId="Web-{2165BA74-8912-432E-8EF5-5EFD3B97EB83}"/>
    <pc:docChg chg="modSld">
      <pc:chgData name="Ivana Rako Vuksan" userId="S::ivana.rako2@skole.hr::e9a160ce-3b19-41c4-87a5-e5177424b9f1" providerId="AD" clId="Web-{2165BA74-8912-432E-8EF5-5EFD3B97EB83}" dt="2021-05-10T12:38:49.146" v="24" actId="20577"/>
      <pc:docMkLst>
        <pc:docMk/>
      </pc:docMkLst>
      <pc:sldChg chg="modSp">
        <pc:chgData name="Ivana Rako Vuksan" userId="S::ivana.rako2@skole.hr::e9a160ce-3b19-41c4-87a5-e5177424b9f1" providerId="AD" clId="Web-{2165BA74-8912-432E-8EF5-5EFD3B97EB83}" dt="2021-05-10T12:38:49.146" v="24" actId="20577"/>
        <pc:sldMkLst>
          <pc:docMk/>
          <pc:sldMk cId="138741506" sldId="256"/>
        </pc:sldMkLst>
        <pc:spChg chg="mod">
          <ac:chgData name="Ivana Rako Vuksan" userId="S::ivana.rako2@skole.hr::e9a160ce-3b19-41c4-87a5-e5177424b9f1" providerId="AD" clId="Web-{2165BA74-8912-432E-8EF5-5EFD3B97EB83}" dt="2021-05-10T12:38:49.146" v="24" actId="20577"/>
          <ac:spMkLst>
            <pc:docMk/>
            <pc:sldMk cId="138741506" sldId="256"/>
            <ac:spMk id="2" creationId="{00000000-0000-0000-0000-000000000000}"/>
          </ac:spMkLst>
        </pc:spChg>
      </pc:sldChg>
    </pc:docChg>
  </pc:docChgLst>
  <pc:docChgLst>
    <pc:chgData name="Ivana Rako Vuksan" userId="S::ivana.rako2@skole.hr::e9a160ce-3b19-41c4-87a5-e5177424b9f1" providerId="AD" clId="Web-{6139C6BF-1341-4358-9CA5-5E27DD23CC02}"/>
    <pc:docChg chg="modSld">
      <pc:chgData name="Ivana Rako Vuksan" userId="S::ivana.rako2@skole.hr::e9a160ce-3b19-41c4-87a5-e5177424b9f1" providerId="AD" clId="Web-{6139C6BF-1341-4358-9CA5-5E27DD23CC02}" dt="2021-05-12T20:06:44.176" v="19" actId="20577"/>
      <pc:docMkLst>
        <pc:docMk/>
      </pc:docMkLst>
      <pc:sldChg chg="addSp modSp">
        <pc:chgData name="Ivana Rako Vuksan" userId="S::ivana.rako2@skole.hr::e9a160ce-3b19-41c4-87a5-e5177424b9f1" providerId="AD" clId="Web-{6139C6BF-1341-4358-9CA5-5E27DD23CC02}" dt="2021-05-12T20:06:36.098" v="18" actId="1076"/>
        <pc:sldMkLst>
          <pc:docMk/>
          <pc:sldMk cId="138741506" sldId="256"/>
        </pc:sldMkLst>
        <pc:spChg chg="mod">
          <ac:chgData name="Ivana Rako Vuksan" userId="S::ivana.rako2@skole.hr::e9a160ce-3b19-41c4-87a5-e5177424b9f1" providerId="AD" clId="Web-{6139C6BF-1341-4358-9CA5-5E27DD23CC02}" dt="2021-05-12T20:06:25.863" v="11" actId="20577"/>
          <ac:spMkLst>
            <pc:docMk/>
            <pc:sldMk cId="138741506" sldId="256"/>
            <ac:spMk id="3" creationId="{00000000-0000-0000-0000-000000000000}"/>
          </ac:spMkLst>
        </pc:spChg>
        <pc:picChg chg="add mod">
          <ac:chgData name="Ivana Rako Vuksan" userId="S::ivana.rako2@skole.hr::e9a160ce-3b19-41c4-87a5-e5177424b9f1" providerId="AD" clId="Web-{6139C6BF-1341-4358-9CA5-5E27DD23CC02}" dt="2021-05-12T20:06:36.098" v="18" actId="1076"/>
          <ac:picMkLst>
            <pc:docMk/>
            <pc:sldMk cId="138741506" sldId="256"/>
            <ac:picMk id="4" creationId="{66D8DFA4-534B-4B2E-8D57-BAC4DE11B058}"/>
          </ac:picMkLst>
        </pc:picChg>
        <pc:picChg chg="add mod">
          <ac:chgData name="Ivana Rako Vuksan" userId="S::ivana.rako2@skole.hr::e9a160ce-3b19-41c4-87a5-e5177424b9f1" providerId="AD" clId="Web-{6139C6BF-1341-4358-9CA5-5E27DD23CC02}" dt="2021-05-12T20:06:34.395" v="17" actId="1076"/>
          <ac:picMkLst>
            <pc:docMk/>
            <pc:sldMk cId="138741506" sldId="256"/>
            <ac:picMk id="5" creationId="{7F149B95-B18E-4810-85FD-1F3D3422AA0F}"/>
          </ac:picMkLst>
        </pc:picChg>
      </pc:sldChg>
      <pc:sldChg chg="modSp">
        <pc:chgData name="Ivana Rako Vuksan" userId="S::ivana.rako2@skole.hr::e9a160ce-3b19-41c4-87a5-e5177424b9f1" providerId="AD" clId="Web-{6139C6BF-1341-4358-9CA5-5E27DD23CC02}" dt="2021-05-12T20:06:44.176" v="19" actId="20577"/>
        <pc:sldMkLst>
          <pc:docMk/>
          <pc:sldMk cId="736566053" sldId="257"/>
        </pc:sldMkLst>
        <pc:spChg chg="mod">
          <ac:chgData name="Ivana Rako Vuksan" userId="S::ivana.rako2@skole.hr::e9a160ce-3b19-41c4-87a5-e5177424b9f1" providerId="AD" clId="Web-{6139C6BF-1341-4358-9CA5-5E27DD23CC02}" dt="2021-05-12T20:06:44.176" v="19" actId="20577"/>
          <ac:spMkLst>
            <pc:docMk/>
            <pc:sldMk cId="736566053"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endParaRPr lang="en-US" dirty="0"/>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1034787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395559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2072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4097855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6354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834443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1282290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302710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a:t>Uredite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295227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ABC29EF1-FDD9-4225-B472-30146A044794}" type="datetimeFigureOut">
              <a:rPr lang="hr-HR" smtClean="0"/>
              <a:t>12.5.2021.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191469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ABC29EF1-FDD9-4225-B472-30146A044794}" type="datetimeFigureOut">
              <a:rPr lang="hr-HR" smtClean="0"/>
              <a:t>12.5.2021.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369871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ABC29EF1-FDD9-4225-B472-30146A044794}" type="datetimeFigureOut">
              <a:rPr lang="hr-HR" smtClean="0"/>
              <a:t>12.5.2021.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288292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ABC29EF1-FDD9-4225-B472-30146A044794}" type="datetimeFigureOut">
              <a:rPr lang="hr-HR" smtClean="0"/>
              <a:t>12.5.2021.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169852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29EF1-FDD9-4225-B472-30146A044794}" type="datetimeFigureOut">
              <a:rPr lang="hr-HR" smtClean="0"/>
              <a:t>12.5.2021.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88749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ABC29EF1-FDD9-4225-B472-30146A044794}" type="datetimeFigureOut">
              <a:rPr lang="hr-HR" smtClean="0"/>
              <a:t>12.5.2021.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92356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ABC29EF1-FDD9-4225-B472-30146A044794}" type="datetimeFigureOut">
              <a:rPr lang="hr-HR" smtClean="0"/>
              <a:t>12.5.2021.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48F7B1A-5440-4A11-8973-925A6598608E}" type="slidenum">
              <a:rPr lang="hr-HR" smtClean="0"/>
              <a:t>‹#›</a:t>
            </a:fld>
            <a:endParaRPr lang="hr-HR"/>
          </a:p>
        </p:txBody>
      </p:sp>
    </p:spTree>
    <p:extLst>
      <p:ext uri="{BB962C8B-B14F-4D97-AF65-F5344CB8AC3E}">
        <p14:creationId xmlns:p14="http://schemas.microsoft.com/office/powerpoint/2010/main" val="45379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C29EF1-FDD9-4225-B472-30146A044794}" type="datetimeFigureOut">
              <a:rPr lang="hr-HR" smtClean="0"/>
              <a:t>12.5.2021.</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48F7B1A-5440-4A11-8973-925A6598608E}" type="slidenum">
              <a:rPr lang="hr-HR" smtClean="0"/>
              <a:t>‹#›</a:t>
            </a:fld>
            <a:endParaRPr lang="hr-HR"/>
          </a:p>
        </p:txBody>
      </p:sp>
    </p:spTree>
    <p:extLst>
      <p:ext uri="{BB962C8B-B14F-4D97-AF65-F5344CB8AC3E}">
        <p14:creationId xmlns:p14="http://schemas.microsoft.com/office/powerpoint/2010/main" val="993599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err="1">
                <a:latin typeface="Algerian"/>
              </a:rPr>
              <a:t>Food</a:t>
            </a:r>
            <a:r>
              <a:rPr lang="hr-HR">
                <a:latin typeface="Algerian"/>
              </a:rPr>
              <a:t> products in </a:t>
            </a:r>
            <a:r>
              <a:rPr lang="hr-HR" dirty="0" err="1">
                <a:latin typeface="Algerian"/>
              </a:rPr>
              <a:t>my</a:t>
            </a:r>
            <a:r>
              <a:rPr lang="hr-HR" dirty="0">
                <a:latin typeface="Algerian"/>
              </a:rPr>
              <a:t> </a:t>
            </a:r>
            <a:r>
              <a:rPr lang="hr-HR" dirty="0" err="1">
                <a:latin typeface="Algerian"/>
              </a:rPr>
              <a:t>area</a:t>
            </a:r>
            <a:endParaRPr lang="hr-HR" dirty="0">
              <a:latin typeface="Algerian"/>
            </a:endParaRPr>
          </a:p>
        </p:txBody>
      </p:sp>
      <p:sp>
        <p:nvSpPr>
          <p:cNvPr id="3" name="Podnaslov 2"/>
          <p:cNvSpPr>
            <a:spLocks noGrp="1"/>
          </p:cNvSpPr>
          <p:nvPr>
            <p:ph type="subTitle" idx="1"/>
          </p:nvPr>
        </p:nvSpPr>
        <p:spPr/>
        <p:txBody>
          <a:bodyPr/>
          <a:lstStyle/>
          <a:p>
            <a:r>
              <a:rPr lang="hr-HR" dirty="0"/>
              <a:t>Maja Mišević &amp; Sara Šušnjar</a:t>
            </a:r>
          </a:p>
          <a:p>
            <a:r>
              <a:rPr lang="hr-HR" dirty="0" err="1"/>
              <a:t>Zmijavci</a:t>
            </a:r>
            <a:r>
              <a:rPr lang="hr-HR" dirty="0"/>
              <a:t>, Croatia</a:t>
            </a:r>
          </a:p>
        </p:txBody>
      </p:sp>
      <p:pic>
        <p:nvPicPr>
          <p:cNvPr id="4" name="Picture 4" descr="Text&#10;&#10;Description automatically generated">
            <a:extLst>
              <a:ext uri="{FF2B5EF4-FFF2-40B4-BE49-F238E27FC236}">
                <a16:creationId xmlns:a16="http://schemas.microsoft.com/office/drawing/2014/main" id="{66D8DFA4-534B-4B2E-8D57-BAC4DE11B058}"/>
              </a:ext>
            </a:extLst>
          </p:cNvPr>
          <p:cNvPicPr>
            <a:picLocks noChangeAspect="1"/>
          </p:cNvPicPr>
          <p:nvPr/>
        </p:nvPicPr>
        <p:blipFill>
          <a:blip r:embed="rId2"/>
          <a:stretch>
            <a:fillRect/>
          </a:stretch>
        </p:blipFill>
        <p:spPr>
          <a:xfrm>
            <a:off x="3149600" y="5884333"/>
            <a:ext cx="2743200" cy="609600"/>
          </a:xfrm>
          <a:prstGeom prst="rect">
            <a:avLst/>
          </a:prstGeom>
        </p:spPr>
      </p:pic>
      <p:pic>
        <p:nvPicPr>
          <p:cNvPr id="5" name="Picture 5" descr="Background pattern&#10;&#10;Description automatically generated">
            <a:extLst>
              <a:ext uri="{FF2B5EF4-FFF2-40B4-BE49-F238E27FC236}">
                <a16:creationId xmlns:a16="http://schemas.microsoft.com/office/drawing/2014/main" id="{7F149B95-B18E-4810-85FD-1F3D3422AA0F}"/>
              </a:ext>
            </a:extLst>
          </p:cNvPr>
          <p:cNvPicPr>
            <a:picLocks noChangeAspect="1"/>
          </p:cNvPicPr>
          <p:nvPr/>
        </p:nvPicPr>
        <p:blipFill>
          <a:blip r:embed="rId3"/>
          <a:stretch>
            <a:fillRect/>
          </a:stretch>
        </p:blipFill>
        <p:spPr>
          <a:xfrm>
            <a:off x="1257742" y="4758267"/>
            <a:ext cx="1226784" cy="1769534"/>
          </a:xfrm>
          <a:prstGeom prst="rect">
            <a:avLst/>
          </a:prstGeom>
        </p:spPr>
      </p:pic>
    </p:spTree>
    <p:extLst>
      <p:ext uri="{BB962C8B-B14F-4D97-AF65-F5344CB8AC3E}">
        <p14:creationId xmlns:p14="http://schemas.microsoft.com/office/powerpoint/2010/main" val="13874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sz="half" idx="1"/>
          </p:nvPr>
        </p:nvSpPr>
        <p:spPr/>
        <p:txBody>
          <a:bodyPr vert="horz" lIns="91440" tIns="45720" rIns="91440" bIns="45720" rtlCol="0" anchor="t">
            <a:normAutofit lnSpcReduction="10000"/>
          </a:bodyPr>
          <a:lstStyle/>
          <a:p>
            <a:r>
              <a:rPr lang="hr-HR" dirty="0"/>
              <a:t> </a:t>
            </a:r>
            <a:r>
              <a:rPr lang="hr-HR" dirty="0" err="1"/>
              <a:t>Olives</a:t>
            </a:r>
            <a:r>
              <a:rPr lang="hr-HR" dirty="0"/>
              <a:t> – </a:t>
            </a:r>
            <a:r>
              <a:rPr lang="en-US" dirty="0"/>
              <a:t>Olives are small in shape, they can be green or black. They have a slightly bitter taste but are very tasty.</a:t>
            </a:r>
            <a:r>
              <a:rPr lang="hr-HR" dirty="0"/>
              <a:t> </a:t>
            </a:r>
          </a:p>
          <a:p>
            <a:endParaRPr lang="hr-HR" dirty="0"/>
          </a:p>
          <a:p>
            <a:endParaRPr lang="hr-HR" dirty="0"/>
          </a:p>
          <a:p>
            <a:endParaRPr lang="hr-HR" dirty="0"/>
          </a:p>
          <a:p>
            <a:endParaRPr lang="hr-HR" dirty="0"/>
          </a:p>
          <a:p>
            <a:endParaRPr lang="hr-HR" dirty="0"/>
          </a:p>
          <a:p>
            <a:r>
              <a:rPr lang="hr-HR" dirty="0" err="1"/>
              <a:t>Cherry</a:t>
            </a:r>
            <a:r>
              <a:rPr lang="hr-HR" dirty="0"/>
              <a:t> - </a:t>
            </a:r>
            <a:r>
              <a:rPr lang="en-US" dirty="0"/>
              <a:t>The cherries are red in color, have a sweet taste and are small.</a:t>
            </a:r>
            <a:endParaRPr lang="hr-HR" dirty="0"/>
          </a:p>
          <a:p>
            <a:endParaRPr lang="hr-HR" dirty="0"/>
          </a:p>
        </p:txBody>
      </p:sp>
      <p:pic>
        <p:nvPicPr>
          <p:cNvPr id="5" name="Rezervirano mjesto sadržaja 4"/>
          <p:cNvPicPr>
            <a:picLocks noGrp="1" noChangeAspect="1"/>
          </p:cNvPicPr>
          <p:nvPr>
            <p:ph sz="half" idx="2"/>
          </p:nvPr>
        </p:nvPicPr>
        <p:blipFill>
          <a:blip r:embed="rId2"/>
          <a:stretch>
            <a:fillRect/>
          </a:stretch>
        </p:blipFill>
        <p:spPr>
          <a:xfrm>
            <a:off x="4679798" y="2160589"/>
            <a:ext cx="1925733" cy="1925733"/>
          </a:xfrm>
          <a:prstGeom prst="rect">
            <a:avLst/>
          </a:prstGeom>
        </p:spPr>
      </p:pic>
      <p:pic>
        <p:nvPicPr>
          <p:cNvPr id="6" name="Slika 5"/>
          <p:cNvPicPr>
            <a:picLocks noChangeAspect="1"/>
          </p:cNvPicPr>
          <p:nvPr/>
        </p:nvPicPr>
        <p:blipFill>
          <a:blip r:embed="rId3"/>
          <a:stretch>
            <a:fillRect/>
          </a:stretch>
        </p:blipFill>
        <p:spPr>
          <a:xfrm>
            <a:off x="4868687" y="4751070"/>
            <a:ext cx="2135617" cy="1140851"/>
          </a:xfrm>
          <a:prstGeom prst="rect">
            <a:avLst/>
          </a:prstGeom>
        </p:spPr>
      </p:pic>
    </p:spTree>
    <p:extLst>
      <p:ext uri="{BB962C8B-B14F-4D97-AF65-F5344CB8AC3E}">
        <p14:creationId xmlns:p14="http://schemas.microsoft.com/office/powerpoint/2010/main" val="73656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sz="half" idx="1"/>
          </p:nvPr>
        </p:nvSpPr>
        <p:spPr/>
        <p:txBody>
          <a:bodyPr/>
          <a:lstStyle/>
          <a:p>
            <a:r>
              <a:rPr lang="hr-HR" dirty="0" err="1"/>
              <a:t>Figs</a:t>
            </a:r>
            <a:r>
              <a:rPr lang="hr-HR" dirty="0"/>
              <a:t> – </a:t>
            </a:r>
            <a:r>
              <a:rPr lang="en-US" dirty="0"/>
              <a:t>The figs are green on the outside and red on the inside. They are very tasty and sticky.</a:t>
            </a:r>
            <a:endParaRPr lang="hr-HR" dirty="0"/>
          </a:p>
          <a:p>
            <a:endParaRPr lang="hr-HR" dirty="0"/>
          </a:p>
          <a:p>
            <a:endParaRPr lang="hr-HR" dirty="0"/>
          </a:p>
          <a:p>
            <a:endParaRPr lang="hr-HR" dirty="0"/>
          </a:p>
          <a:p>
            <a:endParaRPr lang="hr-HR" dirty="0"/>
          </a:p>
          <a:p>
            <a:endParaRPr lang="hr-HR" dirty="0"/>
          </a:p>
          <a:p>
            <a:r>
              <a:rPr lang="hr-HR" dirty="0" err="1"/>
              <a:t>Arugula</a:t>
            </a:r>
            <a:r>
              <a:rPr lang="hr-HR" dirty="0"/>
              <a:t> - </a:t>
            </a:r>
            <a:r>
              <a:rPr lang="en-US" dirty="0"/>
              <a:t>Arugula is green in color, used in salads.</a:t>
            </a:r>
            <a:endParaRPr lang="hr-HR" dirty="0"/>
          </a:p>
        </p:txBody>
      </p:sp>
      <p:pic>
        <p:nvPicPr>
          <p:cNvPr id="5" name="Rezervirano mjesto sadržaja 4"/>
          <p:cNvPicPr>
            <a:picLocks noGrp="1" noChangeAspect="1"/>
          </p:cNvPicPr>
          <p:nvPr>
            <p:ph sz="half" idx="2"/>
          </p:nvPr>
        </p:nvPicPr>
        <p:blipFill>
          <a:blip r:embed="rId2"/>
          <a:stretch>
            <a:fillRect/>
          </a:stretch>
        </p:blipFill>
        <p:spPr>
          <a:xfrm>
            <a:off x="5075395" y="2227961"/>
            <a:ext cx="1431608" cy="1614800"/>
          </a:xfrm>
          <a:prstGeom prst="rect">
            <a:avLst/>
          </a:prstGeom>
        </p:spPr>
      </p:pic>
      <p:pic>
        <p:nvPicPr>
          <p:cNvPr id="6" name="Slika 5"/>
          <p:cNvPicPr>
            <a:picLocks noChangeAspect="1"/>
          </p:cNvPicPr>
          <p:nvPr/>
        </p:nvPicPr>
        <p:blipFill>
          <a:blip r:embed="rId3"/>
          <a:stretch>
            <a:fillRect/>
          </a:stretch>
        </p:blipFill>
        <p:spPr>
          <a:xfrm>
            <a:off x="4929697" y="4754879"/>
            <a:ext cx="2180205" cy="1220915"/>
          </a:xfrm>
          <a:prstGeom prst="rect">
            <a:avLst/>
          </a:prstGeom>
        </p:spPr>
      </p:pic>
    </p:spTree>
    <p:extLst>
      <p:ext uri="{BB962C8B-B14F-4D97-AF65-F5344CB8AC3E}">
        <p14:creationId xmlns:p14="http://schemas.microsoft.com/office/powerpoint/2010/main" val="319483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sz="half" idx="1"/>
          </p:nvPr>
        </p:nvSpPr>
        <p:spPr/>
        <p:txBody>
          <a:bodyPr>
            <a:normAutofit lnSpcReduction="10000"/>
          </a:bodyPr>
          <a:lstStyle/>
          <a:p>
            <a:r>
              <a:rPr lang="hr-HR" dirty="0" err="1"/>
              <a:t>Grapes</a:t>
            </a:r>
            <a:r>
              <a:rPr lang="hr-HR" dirty="0"/>
              <a:t> – </a:t>
            </a:r>
            <a:r>
              <a:rPr lang="en-US" dirty="0"/>
              <a:t>The grapes are small and round in shape, they can be green, reddish or blue. Wine is made from it</a:t>
            </a:r>
            <a:r>
              <a:rPr lang="hr-HR" dirty="0"/>
              <a:t>.</a:t>
            </a:r>
          </a:p>
          <a:p>
            <a:endParaRPr lang="hr-HR" dirty="0"/>
          </a:p>
          <a:p>
            <a:endParaRPr lang="hr-HR" dirty="0"/>
          </a:p>
          <a:p>
            <a:endParaRPr lang="hr-HR" dirty="0"/>
          </a:p>
          <a:p>
            <a:endParaRPr lang="hr-HR" dirty="0"/>
          </a:p>
          <a:p>
            <a:endParaRPr lang="hr-HR" dirty="0"/>
          </a:p>
          <a:p>
            <a:r>
              <a:rPr lang="hr-HR" dirty="0" err="1"/>
              <a:t>Strawberry</a:t>
            </a:r>
            <a:r>
              <a:rPr lang="hr-HR" dirty="0"/>
              <a:t> - </a:t>
            </a:r>
            <a:r>
              <a:rPr lang="en-US" dirty="0"/>
              <a:t>The strawberries are red, sweet-tasting and pyramid-shaped</a:t>
            </a:r>
            <a:r>
              <a:rPr lang="hr-HR" dirty="0"/>
              <a:t>.</a:t>
            </a:r>
          </a:p>
        </p:txBody>
      </p:sp>
      <p:sp>
        <p:nvSpPr>
          <p:cNvPr id="4" name="Rezervirano mjesto sadržaja 3"/>
          <p:cNvSpPr>
            <a:spLocks noGrp="1"/>
          </p:cNvSpPr>
          <p:nvPr>
            <p:ph sz="half" idx="2"/>
          </p:nvPr>
        </p:nvSpPr>
        <p:spPr>
          <a:xfrm>
            <a:off x="5089968" y="2426476"/>
            <a:ext cx="4184034" cy="3880773"/>
          </a:xfrm>
        </p:spPr>
        <p:txBody>
          <a:bodyPr>
            <a:normAutofit lnSpcReduction="10000"/>
          </a:bodyPr>
          <a:lstStyle/>
          <a:p>
            <a:endParaRPr lang="hr-HR"/>
          </a:p>
        </p:txBody>
      </p:sp>
      <p:pic>
        <p:nvPicPr>
          <p:cNvPr id="5" name="Slika 4"/>
          <p:cNvPicPr>
            <a:picLocks noChangeAspect="1"/>
          </p:cNvPicPr>
          <p:nvPr/>
        </p:nvPicPr>
        <p:blipFill>
          <a:blip r:embed="rId2"/>
          <a:stretch>
            <a:fillRect/>
          </a:stretch>
        </p:blipFill>
        <p:spPr>
          <a:xfrm>
            <a:off x="4612576" y="4433888"/>
            <a:ext cx="2619375" cy="1743075"/>
          </a:xfrm>
          <a:prstGeom prst="rect">
            <a:avLst/>
          </a:prstGeom>
        </p:spPr>
      </p:pic>
      <p:pic>
        <p:nvPicPr>
          <p:cNvPr id="6" name="Slika 5"/>
          <p:cNvPicPr>
            <a:picLocks noChangeAspect="1"/>
          </p:cNvPicPr>
          <p:nvPr/>
        </p:nvPicPr>
        <p:blipFill>
          <a:blip r:embed="rId3"/>
          <a:stretch>
            <a:fillRect/>
          </a:stretch>
        </p:blipFill>
        <p:spPr>
          <a:xfrm>
            <a:off x="4861369" y="2263505"/>
            <a:ext cx="2650426" cy="1325213"/>
          </a:xfrm>
          <a:prstGeom prst="rect">
            <a:avLst/>
          </a:prstGeom>
        </p:spPr>
      </p:pic>
    </p:spTree>
    <p:extLst>
      <p:ext uri="{BB962C8B-B14F-4D97-AF65-F5344CB8AC3E}">
        <p14:creationId xmlns:p14="http://schemas.microsoft.com/office/powerpoint/2010/main" val="394699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96760A2-FFFE-2245-9D5D-1F70DA13480F}"/>
              </a:ext>
            </a:extLst>
          </p:cNvPr>
          <p:cNvSpPr>
            <a:spLocks noGrp="1"/>
          </p:cNvSpPr>
          <p:nvPr>
            <p:ph type="title"/>
          </p:nvPr>
        </p:nvSpPr>
        <p:spPr/>
        <p:txBody>
          <a:bodyPr/>
          <a:lstStyle/>
          <a:p>
            <a:endParaRPr lang="sr-Latn-RS"/>
          </a:p>
        </p:txBody>
      </p:sp>
      <p:sp>
        <p:nvSpPr>
          <p:cNvPr id="3" name="Rezervirano mjesto sadržaja 2">
            <a:extLst>
              <a:ext uri="{FF2B5EF4-FFF2-40B4-BE49-F238E27FC236}">
                <a16:creationId xmlns:a16="http://schemas.microsoft.com/office/drawing/2014/main" id="{FEF93124-395E-334E-8CB6-2F8BB831B713}"/>
              </a:ext>
            </a:extLst>
          </p:cNvPr>
          <p:cNvSpPr>
            <a:spLocks noGrp="1"/>
          </p:cNvSpPr>
          <p:nvPr>
            <p:ph sz="half" idx="1"/>
          </p:nvPr>
        </p:nvSpPr>
        <p:spPr/>
        <p:txBody>
          <a:bodyPr>
            <a:normAutofit/>
          </a:bodyPr>
          <a:lstStyle/>
          <a:p>
            <a:r>
              <a:rPr lang="hr-HR"/>
              <a:t>Nettle- </a:t>
            </a:r>
            <a:r>
              <a:rPr lang="hr-HR">
                <a:effectLst/>
              </a:rPr>
              <a:t>The leaves and stems are covered with fibers, and that is why it is very uncomfortable to touch them, because they pour sharp juice on the skin. Nettle has healing properties.</a:t>
            </a:r>
          </a:p>
          <a:p>
            <a:endParaRPr lang="hr-HR"/>
          </a:p>
          <a:p>
            <a:r>
              <a:rPr lang="hr-HR">
                <a:effectLst/>
              </a:rPr>
              <a:t>Cabbage- cabbage is a plant species that is mainly used for food. It is green in color and helps reduce swelling. It is grown in the garden.</a:t>
            </a:r>
            <a:endParaRPr lang="sr-Latn-RS"/>
          </a:p>
        </p:txBody>
      </p:sp>
      <p:pic>
        <p:nvPicPr>
          <p:cNvPr id="6" name="Slika 6">
            <a:extLst>
              <a:ext uri="{FF2B5EF4-FFF2-40B4-BE49-F238E27FC236}">
                <a16:creationId xmlns:a16="http://schemas.microsoft.com/office/drawing/2014/main" id="{CD3E8A52-567B-7F4F-9053-474D7F677F1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53655" y="2120810"/>
            <a:ext cx="2921694" cy="1980165"/>
          </a:xfrm>
        </p:spPr>
      </p:pic>
      <p:pic>
        <p:nvPicPr>
          <p:cNvPr id="7" name="Slika 7">
            <a:extLst>
              <a:ext uri="{FF2B5EF4-FFF2-40B4-BE49-F238E27FC236}">
                <a16:creationId xmlns:a16="http://schemas.microsoft.com/office/drawing/2014/main" id="{43D4F0D5-CB87-0A4D-8FCD-6080727AA1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3655" y="4100975"/>
            <a:ext cx="3048001" cy="2262188"/>
          </a:xfrm>
          <a:prstGeom prst="rect">
            <a:avLst/>
          </a:prstGeom>
        </p:spPr>
      </p:pic>
    </p:spTree>
    <p:extLst>
      <p:ext uri="{BB962C8B-B14F-4D97-AF65-F5344CB8AC3E}">
        <p14:creationId xmlns:p14="http://schemas.microsoft.com/office/powerpoint/2010/main" val="206079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6E77B9-FD3B-0148-BD21-8AE883EB033A}"/>
              </a:ext>
            </a:extLst>
          </p:cNvPr>
          <p:cNvSpPr>
            <a:spLocks noGrp="1"/>
          </p:cNvSpPr>
          <p:nvPr>
            <p:ph type="ctrTitle"/>
          </p:nvPr>
        </p:nvSpPr>
        <p:spPr/>
        <p:txBody>
          <a:bodyPr/>
          <a:lstStyle/>
          <a:p>
            <a:r>
              <a:rPr lang="hr-HR"/>
              <a:t>T</a:t>
            </a:r>
            <a:r>
              <a:rPr lang="hr-HR">
                <a:effectLst/>
              </a:rPr>
              <a:t>hank you for attention</a:t>
            </a:r>
            <a:endParaRPr lang="sr-Latn-RS"/>
          </a:p>
        </p:txBody>
      </p:sp>
      <p:sp>
        <p:nvSpPr>
          <p:cNvPr id="3" name="Rezervirano mjesto sadržaja 2">
            <a:extLst>
              <a:ext uri="{FF2B5EF4-FFF2-40B4-BE49-F238E27FC236}">
                <a16:creationId xmlns:a16="http://schemas.microsoft.com/office/drawing/2014/main" id="{41A0D4AD-4909-4548-97A3-688B513EBA85}"/>
              </a:ext>
            </a:extLst>
          </p:cNvPr>
          <p:cNvSpPr>
            <a:spLocks noGrp="1"/>
          </p:cNvSpPr>
          <p:nvPr>
            <p:ph type="subTitle" idx="1"/>
          </p:nvPr>
        </p:nvSpPr>
        <p:spPr/>
        <p:txBody>
          <a:bodyPr/>
          <a:lstStyle/>
          <a:p>
            <a:r>
              <a:rPr lang="hr-HR"/>
              <a:t>Maja Mišević &amp; Sara Šušnjar</a:t>
            </a:r>
            <a:endParaRPr lang="sr-Latn-RS"/>
          </a:p>
        </p:txBody>
      </p:sp>
    </p:spTree>
    <p:extLst>
      <p:ext uri="{BB962C8B-B14F-4D97-AF65-F5344CB8AC3E}">
        <p14:creationId xmlns:p14="http://schemas.microsoft.com/office/powerpoint/2010/main" val="2061554817"/>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124</Words>
  <Application>Microsoft Office PowerPoint</Application>
  <PresentationFormat>Widescreen</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Faseta</vt:lpstr>
      <vt:lpstr>Food products in my area</vt:lpstr>
      <vt:lpstr>PowerPoint Presentation</vt:lpstr>
      <vt:lpstr>PowerPoint Presentation</vt:lpstr>
      <vt:lpstr>PowerPoint Presentation</vt:lpstr>
      <vt:lpstr>PowerPoint Presentation</vt:lpstr>
      <vt:lpstr>Thank you for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Groceries in my area</dc:title>
  <dc:creator>Windows korisnik</dc:creator>
  <cp:lastModifiedBy>Sara Šušnjar</cp:lastModifiedBy>
  <cp:revision>23</cp:revision>
  <dcterms:created xsi:type="dcterms:W3CDTF">2021-05-06T20:36:07Z</dcterms:created>
  <dcterms:modified xsi:type="dcterms:W3CDTF">2021-05-12T20:06:57Z</dcterms:modified>
</cp:coreProperties>
</file>