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1405F-1F6F-E2B6-A331-04D939F81BEB}" v="498" dt="2021-05-07T09:14:01.264"/>
    <p1510:client id="{A8546AA3-5BA3-7816-ED39-73000B2E4080}" v="55" dt="2021-05-12T20:05:04.724"/>
    <p1510:client id="{B213F11A-0B72-A562-93F5-49C48E16E9C1}" v="210" dt="2021-05-10T13:39:33.734"/>
    <p1510:client id="{E98DC59F-F06D-C000-1B8D-33CA3DDB2C6E}" v="605" dt="2021-05-07T12:28:37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3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7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7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2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3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1503659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653A7-CD3A-4D3D-8655-BF7664C3C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38102"/>
            <a:ext cx="10760586" cy="1117458"/>
          </a:xfrm>
        </p:spPr>
        <p:txBody>
          <a:bodyPr anchor="ctr">
            <a:normAutofit/>
          </a:bodyPr>
          <a:lstStyle/>
          <a:p>
            <a:r>
              <a:rPr lang="en" dirty="0">
                <a:latin typeface="Elephant Pro"/>
              </a:rPr>
              <a:t>Sights of Croatia</a:t>
            </a:r>
            <a:endParaRPr lang="en-US" dirty="0">
              <a:latin typeface="Elephant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E010F-8B48-4735-B6C9-1D466C159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9120" y="2236525"/>
            <a:ext cx="4862473" cy="3894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Marija M.</a:t>
            </a:r>
          </a:p>
          <a:p>
            <a:r>
              <a:rPr lang="en-US" dirty="0">
                <a:cs typeface="Calibri"/>
              </a:rPr>
              <a:t>Anđela P.</a:t>
            </a:r>
          </a:p>
          <a:p>
            <a:r>
              <a:rPr lang="en-US" dirty="0">
                <a:cs typeface="Calibri"/>
              </a:rPr>
              <a:t>7.a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0D858-9844-4B2A-9D38-77BD00EC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A57F5346-0366-45B3-B72A-E3C8BC163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898" r="10436" b="1"/>
          <a:stretch/>
        </p:blipFill>
        <p:spPr>
          <a:xfrm>
            <a:off x="479414" y="1993515"/>
            <a:ext cx="5513221" cy="43746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18025D-200B-4542-8AF9-7D9B2FFE6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4A22420-6341-462D-BF57-9E3E51D7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86" y="2158133"/>
            <a:ext cx="2743200" cy="598081"/>
          </a:xfrm>
          <a:prstGeom prst="rect">
            <a:avLst/>
          </a:prstGeom>
        </p:spPr>
      </p:pic>
      <p:pic>
        <p:nvPicPr>
          <p:cNvPr id="6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D2F49B5-DB5A-4CB1-BD40-077EA9631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344" y="3160643"/>
            <a:ext cx="1269485" cy="17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2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9D0ED-C9A6-401C-9A19-9110C16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Elephant Pro"/>
              </a:rPr>
              <a:t>Plitvice Lakes</a:t>
            </a:r>
          </a:p>
        </p:txBody>
      </p:sp>
      <p:cxnSp>
        <p:nvCxnSpPr>
          <p:cNvPr id="21" name="Straight Connector 25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1">
            <a:extLst>
              <a:ext uri="{FF2B5EF4-FFF2-40B4-BE49-F238E27FC236}">
                <a16:creationId xmlns:a16="http://schemas.microsoft.com/office/drawing/2014/main" id="{88C62657-D0C6-48F1-B156-0622FC01B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22075" r="7056" b="1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23" name="Straight Connector 27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A04D2-34CF-4B45-8A95-2747BCD8B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6171" y="2247497"/>
            <a:ext cx="5394141" cy="38885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Char char="•"/>
            </a:pPr>
            <a:r>
              <a:rPr lang="en-US" dirty="0" err="1"/>
              <a:t>Plitivce</a:t>
            </a:r>
            <a:r>
              <a:rPr lang="en-US" dirty="0"/>
              <a:t> lakes is the first National Park in Croatia.</a:t>
            </a:r>
            <a:endParaRPr lang="en-US"/>
          </a:p>
          <a:p>
            <a:pPr marL="342900" indent="-342900">
              <a:buChar char="•"/>
            </a:pPr>
            <a:r>
              <a:rPr lang="en-US" dirty="0"/>
              <a:t>To visitors hiking, cycling and sledding in the winter months are offered.</a:t>
            </a:r>
          </a:p>
          <a:p>
            <a:pPr marL="342900" indent="-342900">
              <a:buChar char="•"/>
            </a:pPr>
            <a:r>
              <a:rPr lang="en-US" dirty="0"/>
              <a:t>The best times to visit are late spring and early fall.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4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A90F0-B6A2-43E5-A568-B2CF4A1C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Elephant Pro"/>
              </a:rPr>
              <a:t>Zadar 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CC13B202-59BD-4326-A01A-9B2B92D44A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7933" r="21511" b="-2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AB61-CAAF-4945-8171-3AF47A51F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6171" y="2247497"/>
            <a:ext cx="5394141" cy="38885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Greetings to the Sun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Five Wells Square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Church of St. Donatus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 organ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Zadar Archaeological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9A24-3919-4E1B-AB62-9B5C9CE7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lephant Pro"/>
              </a:rPr>
              <a:t>Split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E50BE-AE45-421E-8C85-36F1947C4D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" dirty="0">
                <a:latin typeface="Calibri"/>
                <a:cs typeface="Calibri"/>
              </a:rPr>
              <a:t>Diocletian's Palace</a:t>
            </a:r>
            <a:endParaRPr lang="en-US"/>
          </a:p>
          <a:p>
            <a:pPr marL="342900" indent="-342900">
              <a:buChar char="•"/>
            </a:pPr>
            <a:r>
              <a:rPr lang="en" dirty="0">
                <a:latin typeface="Calibri"/>
                <a:cs typeface="Calibri"/>
              </a:rPr>
              <a:t>Republic Square</a:t>
            </a:r>
          </a:p>
          <a:p>
            <a:pPr marL="342900" indent="-342900">
              <a:buChar char="•"/>
            </a:pPr>
            <a:r>
              <a:rPr lang="en" dirty="0" err="1">
                <a:latin typeface="Calibri"/>
                <a:cs typeface="Calibri"/>
              </a:rPr>
              <a:t>Pjaca</a:t>
            </a:r>
            <a:r>
              <a:rPr lang="en" dirty="0">
                <a:latin typeface="Calibri"/>
                <a:cs typeface="Calibri"/>
              </a:rPr>
              <a:t> Square</a:t>
            </a:r>
          </a:p>
          <a:p>
            <a:pPr marL="342900" indent="-342900">
              <a:buChar char="•"/>
            </a:pPr>
            <a:r>
              <a:rPr lang="en" dirty="0">
                <a:latin typeface="Calibri"/>
                <a:cs typeface="Calibri"/>
              </a:rPr>
              <a:t>Marjan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FC2A2C-8A04-4130-9E2C-2A361530C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67776" y="3097895"/>
            <a:ext cx="2466975" cy="1847850"/>
          </a:xfrm>
        </p:spPr>
      </p:pic>
      <p:pic>
        <p:nvPicPr>
          <p:cNvPr id="6" name="Picture 6" descr="A picture containing building, stone, outdoor, old&#10;&#10;Description automatically generated">
            <a:extLst>
              <a:ext uri="{FF2B5EF4-FFF2-40B4-BE49-F238E27FC236}">
                <a16:creationId xmlns:a16="http://schemas.microsoft.com/office/drawing/2014/main" id="{7AE1F177-AA64-48AB-8709-9A11F422E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778" y="5027898"/>
            <a:ext cx="2196861" cy="123043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A0A145F-8708-4C8C-9C43-E660972B6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58" y="3101915"/>
            <a:ext cx="2973237" cy="124364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7E4D4B0-A63E-4CFE-A4A5-11E656CFC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609" y="4493464"/>
            <a:ext cx="2695575" cy="16954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D3BC5FB-81DB-40C5-BCE3-4DF7B3804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702" y="4695236"/>
            <a:ext cx="2743200" cy="12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AD0B-B74A-4933-81B6-F90AFF22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lephant Pro"/>
              </a:rPr>
              <a:t>Biokovo</a:t>
            </a:r>
            <a:endParaRPr lang="en-US">
              <a:latin typeface="Elephan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2A451-263B-4E25-A23A-7D614E4F95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dirty="0">
                <a:ea typeface="+mn-lt"/>
                <a:cs typeface="+mn-lt"/>
              </a:rPr>
              <a:t>The highest peak near the sea</a:t>
            </a:r>
          </a:p>
          <a:p>
            <a:r>
              <a:rPr lang="en-US" dirty="0"/>
              <a:t>-More then 40 </a:t>
            </a:r>
            <a:r>
              <a:rPr lang="en-US" dirty="0" err="1"/>
              <a:t>endems</a:t>
            </a:r>
            <a:endParaRPr lang="en-US" dirty="0"/>
          </a:p>
          <a:p>
            <a:r>
              <a:rPr lang="en-US" dirty="0"/>
              <a:t>-There were so many chamois it became their symbol</a:t>
            </a:r>
          </a:p>
          <a:p>
            <a:r>
              <a:rPr lang="en-US" dirty="0"/>
              <a:t>-A lot of caves and pits, and the biggest one is </a:t>
            </a:r>
            <a:r>
              <a:rPr lang="en-US" dirty="0" err="1"/>
              <a:t>Krjava</a:t>
            </a:r>
            <a:r>
              <a:rPr lang="en-US" dirty="0"/>
              <a:t> 2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5B423A2-B193-43B0-BF13-0662F8C9D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1120" y="3100096"/>
            <a:ext cx="2890504" cy="1645548"/>
          </a:xfrm>
        </p:spPr>
      </p:pic>
      <p:pic>
        <p:nvPicPr>
          <p:cNvPr id="6" name="Picture 6" descr="A picture containing outdoor, sky, rock, rocky&#10;&#10;Description automatically generated">
            <a:extLst>
              <a:ext uri="{FF2B5EF4-FFF2-40B4-BE49-F238E27FC236}">
                <a16:creationId xmlns:a16="http://schemas.microsoft.com/office/drawing/2014/main" id="{AE61D27B-B59B-4223-AA25-2604C8C7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229" y="4466063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2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2DF668E-65D6-46B1-B517-9AC406EE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3918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3EFF1-13C0-42D4-B520-C58C7F5B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172300"/>
            <a:ext cx="10692791" cy="20204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Elephant Pro"/>
              </a:rPr>
              <a:t>Dubrovnik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5E1D-8307-48E2-ADA8-58A91E030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853363"/>
            <a:ext cx="5283048" cy="28265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-Main and most popular street is Stradun</a:t>
            </a:r>
          </a:p>
          <a:p>
            <a:r>
              <a:rPr lang="en-US" sz="2000" dirty="0"/>
              <a:t>-City walls with fortresses- people can walk on city walls</a:t>
            </a:r>
          </a:p>
          <a:p>
            <a:r>
              <a:rPr lang="en-US" sz="2000" dirty="0"/>
              <a:t>-Dubrovnik Summer Festival- actors performing on stages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5" descr="A picture containing water, outdoor, scene, mountain&#10;&#10;Description automatically generated">
            <a:extLst>
              <a:ext uri="{FF2B5EF4-FFF2-40B4-BE49-F238E27FC236}">
                <a16:creationId xmlns:a16="http://schemas.microsoft.com/office/drawing/2014/main" id="{B3D00B31-D093-4C33-9F53-B234F3F22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l="11262" r="3162" b="-3"/>
          <a:stretch/>
        </p:blipFill>
        <p:spPr>
          <a:xfrm>
            <a:off x="6096000" y="489856"/>
            <a:ext cx="5533671" cy="3443453"/>
          </a:xfrm>
          <a:prstGeom prst="rect">
            <a:avLst/>
          </a:prstGeom>
        </p:spPr>
      </p:pic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924D34B7-3E4E-4E94-805F-CDC43F6B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6070AA-FB9E-4C00-B577-2FCC7FA5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134C3-EA72-4324-A355-17FB75E0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Elephant Pro"/>
              </a:rPr>
              <a:t>Blue Lake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4064-2F4B-4C07-A3E8-F8D2B7D48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408254"/>
            <a:ext cx="5189963" cy="24700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- Karst lake in </a:t>
            </a:r>
            <a:r>
              <a:rPr lang="en-US" sz="2000" dirty="0" err="1"/>
              <a:t>Imotski</a:t>
            </a:r>
            <a:endParaRPr lang="en-US" sz="2000"/>
          </a:p>
          <a:p>
            <a:r>
              <a:rPr lang="en-US" sz="2000" dirty="0">
                <a:ea typeface="+mn-lt"/>
                <a:cs typeface="+mn-lt"/>
              </a:rPr>
              <a:t>-It's 300 ft. deep</a:t>
            </a:r>
          </a:p>
          <a:p>
            <a:r>
              <a:rPr lang="en-US" sz="2000" dirty="0">
                <a:ea typeface="+mn-lt"/>
                <a:cs typeface="+mn-lt"/>
              </a:rPr>
              <a:t>-The lake is located below the gorge where the </a:t>
            </a:r>
            <a:r>
              <a:rPr lang="en-US" sz="2000" dirty="0" err="1">
                <a:ea typeface="+mn-lt"/>
                <a:cs typeface="+mn-lt"/>
              </a:rPr>
              <a:t>Topana</a:t>
            </a:r>
            <a:r>
              <a:rPr lang="en-US" sz="2000" dirty="0">
                <a:ea typeface="+mn-lt"/>
                <a:cs typeface="+mn-lt"/>
              </a:rPr>
              <a:t> fortress is located</a:t>
            </a:r>
            <a:endParaRPr lang="en-US" dirty="0"/>
          </a:p>
          <a:p>
            <a:r>
              <a:rPr lang="en-US" sz="2000" dirty="0"/>
              <a:t>-There is a famous legend about Gavan's castle</a:t>
            </a:r>
          </a:p>
          <a:p>
            <a:endParaRPr lang="en-US" sz="2000" dirty="0"/>
          </a:p>
        </p:txBody>
      </p:sp>
      <p:pic>
        <p:nvPicPr>
          <p:cNvPr id="5" name="Picture 5" descr="A picture containing outdoor, mountain, nature, rock&#10;&#10;Description automatically generated">
            <a:extLst>
              <a:ext uri="{FF2B5EF4-FFF2-40B4-BE49-F238E27FC236}">
                <a16:creationId xmlns:a16="http://schemas.microsoft.com/office/drawing/2014/main" id="{D9498862-EEFF-45B0-9E52-F77CA3CA5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3871" y="654151"/>
            <a:ext cx="3660465" cy="30127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8E56367B-079A-4B6A-9FC7-0C71839F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278" y="3609106"/>
            <a:ext cx="3087029" cy="22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F7CB-E2D6-46D3-B0BF-66B4CFC3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lephant Pro"/>
              </a:rPr>
              <a:t>Krapina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6D3E9-1D20-4166-8CA5-0DE6141B59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dirty="0">
                <a:ea typeface="+mn-lt"/>
                <a:cs typeface="+mn-lt"/>
              </a:rPr>
              <a:t>Prehistoric site and Museum of </a:t>
            </a:r>
            <a:r>
              <a:rPr lang="en-US" dirty="0" err="1">
                <a:ea typeface="+mn-lt"/>
                <a:cs typeface="+mn-lt"/>
              </a:rPr>
              <a:t>Krapina</a:t>
            </a:r>
            <a:r>
              <a:rPr lang="en-US" dirty="0">
                <a:ea typeface="+mn-lt"/>
                <a:cs typeface="+mn-lt"/>
              </a:rPr>
              <a:t> Neanderthals</a:t>
            </a:r>
          </a:p>
          <a:p>
            <a:r>
              <a:rPr lang="en-US" dirty="0">
                <a:ea typeface="+mn-lt"/>
                <a:cs typeface="+mn-lt"/>
              </a:rPr>
              <a:t>-Church of </a:t>
            </a:r>
            <a:r>
              <a:rPr lang="en-US" dirty="0" err="1">
                <a:ea typeface="+mn-lt"/>
                <a:cs typeface="+mn-lt"/>
              </a:rPr>
              <a:t>st.</a:t>
            </a:r>
            <a:r>
              <a:rPr lang="en-US" dirty="0">
                <a:ea typeface="+mn-lt"/>
                <a:cs typeface="+mn-lt"/>
              </a:rPr>
              <a:t> Catherine- over 350 years old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8ABBE05-9C33-466A-8840-6153B8E8B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1120" y="3424584"/>
            <a:ext cx="5418551" cy="2430925"/>
          </a:xfrm>
        </p:spPr>
      </p:pic>
    </p:spTree>
    <p:extLst>
      <p:ext uri="{BB962C8B-B14F-4D97-AF65-F5344CB8AC3E}">
        <p14:creationId xmlns:p14="http://schemas.microsoft.com/office/powerpoint/2010/main" val="67341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66C5-32CA-45A6-9249-F474BC8DB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Elephant Pro"/>
              </a:rPr>
              <a:t>Thank you for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6B586-F1EA-4096-8EE0-66EFD73A5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20075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LevelVTI</vt:lpstr>
      <vt:lpstr>Sights of Croatia</vt:lpstr>
      <vt:lpstr>Plitvice Lakes</vt:lpstr>
      <vt:lpstr>Zadar </vt:lpstr>
      <vt:lpstr>Split</vt:lpstr>
      <vt:lpstr>Biokovo</vt:lpstr>
      <vt:lpstr>Dubrovnik</vt:lpstr>
      <vt:lpstr>Blue Lake</vt:lpstr>
      <vt:lpstr>Krapina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243</cp:revision>
  <dcterms:created xsi:type="dcterms:W3CDTF">2013-07-15T20:26:40Z</dcterms:created>
  <dcterms:modified xsi:type="dcterms:W3CDTF">2021-05-12T20:05:30Z</dcterms:modified>
</cp:coreProperties>
</file>