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b="def" i="def"/>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b="def" i="def"/>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b="def" i="def"/>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ytuł i podtytuł">
    <p:spTree>
      <p:nvGrpSpPr>
        <p:cNvPr id="1" name=""/>
        <p:cNvGrpSpPr/>
        <p:nvPr/>
      </p:nvGrpSpPr>
      <p:grpSpPr>
        <a:xfrm>
          <a:off x="0" y="0"/>
          <a:ext cx="0" cy="0"/>
          <a:chOff x="0" y="0"/>
          <a:chExt cx="0" cy="0"/>
        </a:xfrm>
      </p:grpSpPr>
      <p:sp>
        <p:nvSpPr>
          <p:cNvPr id="11" name="Tekst tytułowy"/>
          <p:cNvSpPr txBox="1"/>
          <p:nvPr>
            <p:ph type="title"/>
          </p:nvPr>
        </p:nvSpPr>
        <p:spPr>
          <a:xfrm>
            <a:off x="2374900" y="2387600"/>
            <a:ext cx="19621500" cy="4876800"/>
          </a:xfrm>
          <a:prstGeom prst="rect">
            <a:avLst/>
          </a:prstGeom>
        </p:spPr>
        <p:txBody>
          <a:bodyPr anchor="b"/>
          <a:lstStyle>
            <a:lvl1pPr algn="ctr"/>
          </a:lstStyle>
          <a:p>
            <a:pPr/>
            <a:r>
              <a:t>Tekst tytułowy</a:t>
            </a:r>
          </a:p>
        </p:txBody>
      </p:sp>
      <p:sp>
        <p:nvSpPr>
          <p:cNvPr id="12" name="Treść - poziom 1…"/>
          <p:cNvSpPr txBox="1"/>
          <p:nvPr>
            <p:ph type="body" sz="quarter" idx="1"/>
          </p:nvPr>
        </p:nvSpPr>
        <p:spPr>
          <a:xfrm>
            <a:off x="2374900" y="7251700"/>
            <a:ext cx="19621500" cy="2057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Treść - poziom 1</a:t>
            </a:r>
          </a:p>
          <a:p>
            <a:pPr lvl="1"/>
            <a:r>
              <a:t>Treść - poziom 2</a:t>
            </a:r>
          </a:p>
          <a:p>
            <a:pPr lvl="2"/>
            <a:r>
              <a:t>Treść - poziom 3</a:t>
            </a:r>
          </a:p>
          <a:p>
            <a:pPr lvl="3"/>
            <a:r>
              <a:t>Treść - poziom 4</a:t>
            </a:r>
          </a:p>
          <a:p>
            <a:pPr lvl="4"/>
            <a:r>
              <a:t>Treść - poziom 5</a:t>
            </a:r>
          </a:p>
        </p:txBody>
      </p:sp>
      <p:sp>
        <p:nvSpPr>
          <p:cNvPr id="13"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ytat">
    <p:spTree>
      <p:nvGrpSpPr>
        <p:cNvPr id="1" name=""/>
        <p:cNvGrpSpPr/>
        <p:nvPr/>
      </p:nvGrpSpPr>
      <p:grpSpPr>
        <a:xfrm>
          <a:off x="0" y="0"/>
          <a:ext cx="0" cy="0"/>
          <a:chOff x="0" y="0"/>
          <a:chExt cx="0" cy="0"/>
        </a:xfrm>
      </p:grpSpPr>
      <p:sp>
        <p:nvSpPr>
          <p:cNvPr id="93" name="„Wpisz tu cytat.”"/>
          <p:cNvSpPr txBox="1"/>
          <p:nvPr>
            <p:ph type="body" sz="quarter" idx="21"/>
          </p:nvPr>
        </p:nvSpPr>
        <p:spPr>
          <a:xfrm>
            <a:off x="2374900" y="6018402"/>
            <a:ext cx="19621500" cy="1171196"/>
          </a:xfrm>
          <a:prstGeom prst="rect">
            <a:avLst/>
          </a:prstGeom>
        </p:spPr>
        <p:txBody>
          <a:bodyPr>
            <a:spAutoFit/>
          </a:bodyPr>
          <a:lstStyle>
            <a:lvl1pPr marL="0" indent="0" algn="ctr">
              <a:spcBef>
                <a:spcPts val="0"/>
              </a:spcBef>
              <a:buSzTx/>
              <a:buNone/>
            </a:lvl1pPr>
          </a:lstStyle>
          <a:p>
            <a:pPr/>
            <a:r>
              <a:t>„Wpisz tu cytat.”</a:t>
            </a:r>
          </a:p>
        </p:txBody>
      </p:sp>
      <p:sp>
        <p:nvSpPr>
          <p:cNvPr id="94" name="Janek Jabłonka"/>
          <p:cNvSpPr txBox="1"/>
          <p:nvPr>
            <p:ph type="body" sz="quarter" idx="22"/>
          </p:nvPr>
        </p:nvSpPr>
        <p:spPr>
          <a:xfrm>
            <a:off x="2374900" y="8953500"/>
            <a:ext cx="19621500" cy="881762"/>
          </a:xfrm>
          <a:prstGeom prst="rect">
            <a:avLst/>
          </a:prstGeom>
        </p:spPr>
        <p:txBody>
          <a:bodyPr anchor="t">
            <a:spAutoFit/>
          </a:bodyPr>
          <a:lstStyle>
            <a:lvl1pPr marL="0" indent="0" algn="ctr">
              <a:spcBef>
                <a:spcPts val="0"/>
              </a:spcBef>
              <a:buSzTx/>
              <a:buNone/>
              <a:defRPr sz="3800"/>
            </a:lvl1pPr>
          </a:lstStyle>
          <a:p>
            <a:pPr/>
            <a:r>
              <a:t>Janek Jabłonka</a:t>
            </a:r>
          </a:p>
        </p:txBody>
      </p:sp>
      <p:sp>
        <p:nvSpPr>
          <p:cNvPr id="95"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p:spTree>
      <p:nvGrpSpPr>
        <p:cNvPr id="1" name=""/>
        <p:cNvGrpSpPr/>
        <p:nvPr/>
      </p:nvGrpSpPr>
      <p:grpSpPr>
        <a:xfrm>
          <a:off x="0" y="0"/>
          <a:ext cx="0" cy="0"/>
          <a:chOff x="0" y="0"/>
          <a:chExt cx="0" cy="0"/>
        </a:xfrm>
      </p:grpSpPr>
      <p:sp>
        <p:nvSpPr>
          <p:cNvPr id="102" name="Obrazek"/>
          <p:cNvSpPr/>
          <p:nvPr>
            <p:ph type="pic" idx="21"/>
          </p:nvPr>
        </p:nvSpPr>
        <p:spPr>
          <a:xfrm>
            <a:off x="0" y="-1816100"/>
            <a:ext cx="24384000" cy="16088930"/>
          </a:xfrm>
          <a:prstGeom prst="rect">
            <a:avLst/>
          </a:prstGeom>
        </p:spPr>
        <p:txBody>
          <a:bodyPr lIns="91439" tIns="45719" rIns="91439" bIns="45719" anchor="t">
            <a:noAutofit/>
          </a:bodyPr>
          <a:lstStyle/>
          <a:p>
            <a:pPr/>
          </a:p>
        </p:txBody>
      </p:sp>
      <p:sp>
        <p:nvSpPr>
          <p:cNvPr id="103"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sty">
    <p:spTree>
      <p:nvGrpSpPr>
        <p:cNvPr id="1" name=""/>
        <p:cNvGrpSpPr/>
        <p:nvPr/>
      </p:nvGrpSpPr>
      <p:grpSpPr>
        <a:xfrm>
          <a:off x="0" y="0"/>
          <a:ext cx="0" cy="0"/>
          <a:chOff x="0" y="0"/>
          <a:chExt cx="0" cy="0"/>
        </a:xfrm>
      </p:grpSpPr>
      <p:sp>
        <p:nvSpPr>
          <p:cNvPr id="110"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poziomo)">
    <p:spTree>
      <p:nvGrpSpPr>
        <p:cNvPr id="1" name=""/>
        <p:cNvGrpSpPr/>
        <p:nvPr/>
      </p:nvGrpSpPr>
      <p:grpSpPr>
        <a:xfrm>
          <a:off x="0" y="0"/>
          <a:ext cx="0" cy="0"/>
          <a:chOff x="0" y="0"/>
          <a:chExt cx="0" cy="0"/>
        </a:xfrm>
      </p:grpSpPr>
      <p:sp>
        <p:nvSpPr>
          <p:cNvPr id="20" name="Obrazek"/>
          <p:cNvSpPr/>
          <p:nvPr>
            <p:ph type="pic" idx="21"/>
          </p:nvPr>
        </p:nvSpPr>
        <p:spPr>
          <a:xfrm>
            <a:off x="2273300" y="-3352800"/>
            <a:ext cx="19850100" cy="12946560"/>
          </a:xfrm>
          <a:prstGeom prst="rect">
            <a:avLst/>
          </a:prstGeom>
          <a:ln w="9525">
            <a:round/>
          </a:ln>
        </p:spPr>
        <p:txBody>
          <a:bodyPr lIns="91439" tIns="45719" rIns="91439" bIns="45719" anchor="t">
            <a:noAutofit/>
          </a:bodyPr>
          <a:lstStyle/>
          <a:p>
            <a:pPr/>
          </a:p>
        </p:txBody>
      </p:sp>
      <p:sp>
        <p:nvSpPr>
          <p:cNvPr id="21" name="Tekst tytułowy"/>
          <p:cNvSpPr txBox="1"/>
          <p:nvPr>
            <p:ph type="title"/>
          </p:nvPr>
        </p:nvSpPr>
        <p:spPr>
          <a:xfrm>
            <a:off x="2374900" y="9080500"/>
            <a:ext cx="19621500" cy="1905000"/>
          </a:xfrm>
          <a:prstGeom prst="rect">
            <a:avLst/>
          </a:prstGeom>
        </p:spPr>
        <p:txBody>
          <a:bodyPr anchor="b"/>
          <a:lstStyle>
            <a:lvl1pPr algn="ctr"/>
          </a:lstStyle>
          <a:p>
            <a:pPr/>
            <a:r>
              <a:t>Tekst tytułowy</a:t>
            </a:r>
          </a:p>
        </p:txBody>
      </p:sp>
      <p:sp>
        <p:nvSpPr>
          <p:cNvPr id="22" name="Treść - poziom 1…"/>
          <p:cNvSpPr txBox="1"/>
          <p:nvPr>
            <p:ph type="body" sz="quarter" idx="1"/>
          </p:nvPr>
        </p:nvSpPr>
        <p:spPr>
          <a:xfrm>
            <a:off x="2374900" y="11010900"/>
            <a:ext cx="19621500" cy="1930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Treść - poziom 1</a:t>
            </a:r>
          </a:p>
          <a:p>
            <a:pPr lvl="1"/>
            <a:r>
              <a:t>Treść - poziom 2</a:t>
            </a:r>
          </a:p>
          <a:p>
            <a:pPr lvl="2"/>
            <a:r>
              <a:t>Treść - poziom 3</a:t>
            </a:r>
          </a:p>
          <a:p>
            <a:pPr lvl="3"/>
            <a:r>
              <a:t>Treść - poziom 4</a:t>
            </a:r>
          </a:p>
          <a:p>
            <a:pPr lvl="4"/>
            <a:r>
              <a:t>Treść - poziom 5</a:t>
            </a:r>
          </a:p>
        </p:txBody>
      </p:sp>
      <p:sp>
        <p:nvSpPr>
          <p:cNvPr id="23"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 na środku">
    <p:spTree>
      <p:nvGrpSpPr>
        <p:cNvPr id="1" name=""/>
        <p:cNvGrpSpPr/>
        <p:nvPr/>
      </p:nvGrpSpPr>
      <p:grpSpPr>
        <a:xfrm>
          <a:off x="0" y="0"/>
          <a:ext cx="0" cy="0"/>
          <a:chOff x="0" y="0"/>
          <a:chExt cx="0" cy="0"/>
        </a:xfrm>
      </p:grpSpPr>
      <p:sp>
        <p:nvSpPr>
          <p:cNvPr id="30" name="Tekst tytułowy"/>
          <p:cNvSpPr txBox="1"/>
          <p:nvPr>
            <p:ph type="title"/>
          </p:nvPr>
        </p:nvSpPr>
        <p:spPr>
          <a:xfrm>
            <a:off x="2374900" y="5143500"/>
            <a:ext cx="19621500" cy="3429000"/>
          </a:xfrm>
          <a:prstGeom prst="rect">
            <a:avLst/>
          </a:prstGeom>
        </p:spPr>
        <p:txBody>
          <a:bodyPr/>
          <a:lstStyle>
            <a:lvl1pPr algn="ctr"/>
          </a:lstStyle>
          <a:p>
            <a:pPr/>
            <a:r>
              <a:t>Tekst tytułowy</a:t>
            </a:r>
          </a:p>
        </p:txBody>
      </p:sp>
      <p:sp>
        <p:nvSpPr>
          <p:cNvPr id="31"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pionowo)">
    <p:spTree>
      <p:nvGrpSpPr>
        <p:cNvPr id="1" name=""/>
        <p:cNvGrpSpPr/>
        <p:nvPr/>
      </p:nvGrpSpPr>
      <p:grpSpPr>
        <a:xfrm>
          <a:off x="0" y="0"/>
          <a:ext cx="0" cy="0"/>
          <a:chOff x="0" y="0"/>
          <a:chExt cx="0" cy="0"/>
        </a:xfrm>
      </p:grpSpPr>
      <p:sp>
        <p:nvSpPr>
          <p:cNvPr id="38" name="Obrazek"/>
          <p:cNvSpPr/>
          <p:nvPr>
            <p:ph type="pic" idx="21"/>
          </p:nvPr>
        </p:nvSpPr>
        <p:spPr>
          <a:xfrm>
            <a:off x="10998200" y="1930400"/>
            <a:ext cx="15167286" cy="10007600"/>
          </a:xfrm>
          <a:prstGeom prst="rect">
            <a:avLst/>
          </a:prstGeom>
          <a:ln w="9525">
            <a:round/>
          </a:ln>
        </p:spPr>
        <p:txBody>
          <a:bodyPr lIns="91439" tIns="45719" rIns="91439" bIns="45719" anchor="t">
            <a:noAutofit/>
          </a:bodyPr>
          <a:lstStyle/>
          <a:p>
            <a:pPr/>
          </a:p>
        </p:txBody>
      </p:sp>
      <p:sp>
        <p:nvSpPr>
          <p:cNvPr id="39" name="Tekst tytułowy"/>
          <p:cNvSpPr txBox="1"/>
          <p:nvPr>
            <p:ph type="title"/>
          </p:nvPr>
        </p:nvSpPr>
        <p:spPr>
          <a:xfrm>
            <a:off x="1816100" y="1943100"/>
            <a:ext cx="10502900" cy="5626100"/>
          </a:xfrm>
          <a:prstGeom prst="rect">
            <a:avLst/>
          </a:prstGeom>
        </p:spPr>
        <p:txBody>
          <a:bodyPr anchor="b"/>
          <a:lstStyle>
            <a:lvl1pPr algn="ctr">
              <a:defRPr sz="9400"/>
            </a:lvl1pPr>
          </a:lstStyle>
          <a:p>
            <a:pPr/>
            <a:r>
              <a:t>Tekst tytułowy</a:t>
            </a:r>
          </a:p>
        </p:txBody>
      </p:sp>
      <p:sp>
        <p:nvSpPr>
          <p:cNvPr id="40" name="Treść - poziom 1…"/>
          <p:cNvSpPr txBox="1"/>
          <p:nvPr>
            <p:ph type="body" sz="quarter" idx="1"/>
          </p:nvPr>
        </p:nvSpPr>
        <p:spPr>
          <a:xfrm>
            <a:off x="1816100" y="7556500"/>
            <a:ext cx="10502900" cy="4216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Treść - poziom 1</a:t>
            </a:r>
          </a:p>
          <a:p>
            <a:pPr lvl="1"/>
            <a:r>
              <a:t>Treść - poziom 2</a:t>
            </a:r>
          </a:p>
          <a:p>
            <a:pPr lvl="2"/>
            <a:r>
              <a:t>Treść - poziom 3</a:t>
            </a:r>
          </a:p>
          <a:p>
            <a:pPr lvl="3"/>
            <a:r>
              <a:t>Treść - poziom 4</a:t>
            </a:r>
          </a:p>
          <a:p>
            <a:pPr lvl="4"/>
            <a:r>
              <a:t>Treść - poziom 5</a:t>
            </a:r>
          </a:p>
        </p:txBody>
      </p:sp>
      <p:sp>
        <p:nvSpPr>
          <p:cNvPr id="41"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na górze)">
    <p:spTree>
      <p:nvGrpSpPr>
        <p:cNvPr id="1" name=""/>
        <p:cNvGrpSpPr/>
        <p:nvPr/>
      </p:nvGrpSpPr>
      <p:grpSpPr>
        <a:xfrm>
          <a:off x="0" y="0"/>
          <a:ext cx="0" cy="0"/>
          <a:chOff x="0" y="0"/>
          <a:chExt cx="0" cy="0"/>
        </a:xfrm>
      </p:grpSpPr>
      <p:sp>
        <p:nvSpPr>
          <p:cNvPr id="48" name="Tekst tytułowy"/>
          <p:cNvSpPr txBox="1"/>
          <p:nvPr>
            <p:ph type="title"/>
          </p:nvPr>
        </p:nvSpPr>
        <p:spPr>
          <a:xfrm>
            <a:off x="2374900" y="889000"/>
            <a:ext cx="19621500" cy="2959100"/>
          </a:xfrm>
          <a:prstGeom prst="rect">
            <a:avLst/>
          </a:prstGeom>
        </p:spPr>
        <p:txBody>
          <a:bodyPr/>
          <a:lstStyle>
            <a:lvl1pPr algn="ctr"/>
          </a:lstStyle>
          <a:p>
            <a:pPr/>
            <a:r>
              <a:t>Tekst tytułowy</a:t>
            </a:r>
          </a:p>
        </p:txBody>
      </p:sp>
      <p:sp>
        <p:nvSpPr>
          <p:cNvPr id="49"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p:spTree>
      <p:nvGrpSpPr>
        <p:cNvPr id="1" name=""/>
        <p:cNvGrpSpPr/>
        <p:nvPr/>
      </p:nvGrpSpPr>
      <p:grpSpPr>
        <a:xfrm>
          <a:off x="0" y="0"/>
          <a:ext cx="0" cy="0"/>
          <a:chOff x="0" y="0"/>
          <a:chExt cx="0" cy="0"/>
        </a:xfrm>
      </p:grpSpPr>
      <p:sp>
        <p:nvSpPr>
          <p:cNvPr id="56" name="Tekst tytułowy"/>
          <p:cNvSpPr txBox="1"/>
          <p:nvPr>
            <p:ph type="title"/>
          </p:nvPr>
        </p:nvSpPr>
        <p:spPr>
          <a:xfrm>
            <a:off x="2374900" y="889000"/>
            <a:ext cx="19621500" cy="2959100"/>
          </a:xfrm>
          <a:prstGeom prst="rect">
            <a:avLst/>
          </a:prstGeom>
        </p:spPr>
        <p:txBody>
          <a:bodyPr/>
          <a:lstStyle>
            <a:lvl1pPr algn="ctr"/>
          </a:lstStyle>
          <a:p>
            <a:pPr/>
            <a:r>
              <a:t>Tekst tytułowy</a:t>
            </a:r>
          </a:p>
        </p:txBody>
      </p:sp>
      <p:sp>
        <p:nvSpPr>
          <p:cNvPr id="57" name="Treść - poziom 1…"/>
          <p:cNvSpPr txBox="1"/>
          <p:nvPr>
            <p:ph type="body" idx="1"/>
          </p:nvPr>
        </p:nvSpPr>
        <p:spPr>
          <a:xfrm>
            <a:off x="2374900" y="4127500"/>
            <a:ext cx="19621500" cy="81915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Treść - poziom 1</a:t>
            </a:r>
          </a:p>
          <a:p>
            <a:pPr lvl="1"/>
            <a:r>
              <a:t>Treść - poziom 2</a:t>
            </a:r>
          </a:p>
          <a:p>
            <a:pPr lvl="2"/>
            <a:r>
              <a:t>Treść - poziom 3</a:t>
            </a:r>
          </a:p>
          <a:p>
            <a:pPr lvl="3"/>
            <a:r>
              <a:t>Treść - poziom 4</a:t>
            </a:r>
          </a:p>
          <a:p>
            <a:pPr lvl="4"/>
            <a:r>
              <a:t>Treść - poziom 5</a:t>
            </a:r>
          </a:p>
        </p:txBody>
      </p:sp>
      <p:sp>
        <p:nvSpPr>
          <p:cNvPr id="58"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ze zdjęciem">
    <p:spTree>
      <p:nvGrpSpPr>
        <p:cNvPr id="1" name=""/>
        <p:cNvGrpSpPr/>
        <p:nvPr/>
      </p:nvGrpSpPr>
      <p:grpSpPr>
        <a:xfrm>
          <a:off x="0" y="0"/>
          <a:ext cx="0" cy="0"/>
          <a:chOff x="0" y="0"/>
          <a:chExt cx="0" cy="0"/>
        </a:xfrm>
      </p:grpSpPr>
      <p:sp>
        <p:nvSpPr>
          <p:cNvPr id="65" name="Obrazek"/>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66" name="Tekst tytułowy"/>
          <p:cNvSpPr txBox="1"/>
          <p:nvPr>
            <p:ph type="title"/>
          </p:nvPr>
        </p:nvSpPr>
        <p:spPr>
          <a:xfrm>
            <a:off x="2374900" y="889000"/>
            <a:ext cx="19621500" cy="2959100"/>
          </a:xfrm>
          <a:prstGeom prst="rect">
            <a:avLst/>
          </a:prstGeom>
        </p:spPr>
        <p:txBody>
          <a:bodyPr/>
          <a:lstStyle>
            <a:lvl1pPr algn="ctr"/>
          </a:lstStyle>
          <a:p>
            <a:pPr/>
            <a:r>
              <a:t>Tekst tytułowy</a:t>
            </a:r>
          </a:p>
        </p:txBody>
      </p:sp>
      <p:sp>
        <p:nvSpPr>
          <p:cNvPr id="67" name="Treść - poziom 1…"/>
          <p:cNvSpPr txBox="1"/>
          <p:nvPr>
            <p:ph type="body" sz="half" idx="1"/>
          </p:nvPr>
        </p:nvSpPr>
        <p:spPr>
          <a:xfrm>
            <a:off x="2374900" y="4140200"/>
            <a:ext cx="9410700" cy="7874000"/>
          </a:xfrm>
          <a:prstGeom prst="rect">
            <a:avLst/>
          </a:prstGeom>
        </p:spPr>
        <p:txBody>
          <a:bodyPr/>
          <a:lstStyle>
            <a:lvl1pPr marL="533400" indent="-533400">
              <a:spcBef>
                <a:spcPts val="3900"/>
              </a:spcBef>
              <a:buBlip>
                <a:blip r:embed="rId2"/>
              </a:buBlip>
              <a:defRPr sz="4200"/>
            </a:lvl1pPr>
            <a:lvl2pPr marL="1066800" indent="-533400">
              <a:spcBef>
                <a:spcPts val="3900"/>
              </a:spcBef>
              <a:buBlip>
                <a:blip r:embed="rId2"/>
              </a:buBlip>
              <a:defRPr sz="4200"/>
            </a:lvl2pPr>
            <a:lvl3pPr marL="1600200" indent="-533400">
              <a:spcBef>
                <a:spcPts val="3900"/>
              </a:spcBef>
              <a:buBlip>
                <a:blip r:embed="rId2"/>
              </a:buBlip>
              <a:defRPr sz="4200"/>
            </a:lvl3pPr>
            <a:lvl4pPr marL="2133600" indent="-533400">
              <a:spcBef>
                <a:spcPts val="3900"/>
              </a:spcBef>
              <a:buBlip>
                <a:blip r:embed="rId2"/>
              </a:buBlip>
              <a:defRPr sz="4200"/>
            </a:lvl4pPr>
            <a:lvl5pPr marL="2667000" indent="-533400">
              <a:spcBef>
                <a:spcPts val="3900"/>
              </a:spcBef>
              <a:buBlip>
                <a:blip r:embed="rId2"/>
              </a:buBlip>
              <a:defRPr sz="4200"/>
            </a:lvl5pPr>
          </a:lstStyle>
          <a:p>
            <a:pPr/>
            <a:r>
              <a:t>Treść - poziom 1</a:t>
            </a:r>
          </a:p>
          <a:p>
            <a:pPr lvl="1"/>
            <a:r>
              <a:t>Treść - poziom 2</a:t>
            </a:r>
          </a:p>
          <a:p>
            <a:pPr lvl="2"/>
            <a:r>
              <a:t>Treść - poziom 3</a:t>
            </a:r>
          </a:p>
          <a:p>
            <a:pPr lvl="3"/>
            <a:r>
              <a:t>Treść - poziom 4</a:t>
            </a:r>
          </a:p>
          <a:p>
            <a:pPr lvl="4"/>
            <a:r>
              <a:t>Treść - poziom 5</a:t>
            </a:r>
          </a:p>
        </p:txBody>
      </p:sp>
      <p:sp>
        <p:nvSpPr>
          <p:cNvPr id="68"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ory">
    <p:spTree>
      <p:nvGrpSpPr>
        <p:cNvPr id="1" name=""/>
        <p:cNvGrpSpPr/>
        <p:nvPr/>
      </p:nvGrpSpPr>
      <p:grpSpPr>
        <a:xfrm>
          <a:off x="0" y="0"/>
          <a:ext cx="0" cy="0"/>
          <a:chOff x="0" y="0"/>
          <a:chExt cx="0" cy="0"/>
        </a:xfrm>
      </p:grpSpPr>
      <p:sp>
        <p:nvSpPr>
          <p:cNvPr id="75" name="Treść - poziom 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Treść - poziom 1</a:t>
            </a:r>
          </a:p>
          <a:p>
            <a:pPr lvl="1"/>
            <a:r>
              <a:t>Treść - poziom 2</a:t>
            </a:r>
          </a:p>
          <a:p>
            <a:pPr lvl="2"/>
            <a:r>
              <a:t>Treść - poziom 3</a:t>
            </a:r>
          </a:p>
          <a:p>
            <a:pPr lvl="3"/>
            <a:r>
              <a:t>Treść - poziom 4</a:t>
            </a:r>
          </a:p>
          <a:p>
            <a:pPr lvl="4"/>
            <a:r>
              <a:t>Treść - poziom 5</a:t>
            </a:r>
          </a:p>
        </p:txBody>
      </p:sp>
      <p:sp>
        <p:nvSpPr>
          <p:cNvPr id="76"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3 sztuki)">
    <p:spTree>
      <p:nvGrpSpPr>
        <p:cNvPr id="1" name=""/>
        <p:cNvGrpSpPr/>
        <p:nvPr/>
      </p:nvGrpSpPr>
      <p:grpSpPr>
        <a:xfrm>
          <a:off x="0" y="0"/>
          <a:ext cx="0" cy="0"/>
          <a:chOff x="0" y="0"/>
          <a:chExt cx="0" cy="0"/>
        </a:xfrm>
      </p:grpSpPr>
      <p:sp>
        <p:nvSpPr>
          <p:cNvPr id="83" name="Obrazek"/>
          <p:cNvSpPr/>
          <p:nvPr>
            <p:ph type="pic" sz="quarter" idx="21"/>
          </p:nvPr>
        </p:nvSpPr>
        <p:spPr>
          <a:xfrm>
            <a:off x="13487400" y="-736600"/>
            <a:ext cx="9662406" cy="6375400"/>
          </a:xfrm>
          <a:prstGeom prst="rect">
            <a:avLst/>
          </a:prstGeom>
          <a:ln w="9525">
            <a:round/>
          </a:ln>
        </p:spPr>
        <p:txBody>
          <a:bodyPr lIns="91439" tIns="45719" rIns="91439" bIns="45719" anchor="t">
            <a:noAutofit/>
          </a:bodyPr>
          <a:lstStyle/>
          <a:p>
            <a:pPr/>
          </a:p>
        </p:txBody>
      </p:sp>
      <p:sp>
        <p:nvSpPr>
          <p:cNvPr id="84" name="Obrazek"/>
          <p:cNvSpPr/>
          <p:nvPr>
            <p:ph type="pic" idx="22"/>
          </p:nvPr>
        </p:nvSpPr>
        <p:spPr>
          <a:xfrm>
            <a:off x="13111577" y="4381521"/>
            <a:ext cx="9977826" cy="15152734"/>
          </a:xfrm>
          <a:prstGeom prst="rect">
            <a:avLst/>
          </a:prstGeom>
          <a:ln w="9525">
            <a:round/>
          </a:ln>
        </p:spPr>
        <p:txBody>
          <a:bodyPr lIns="91439" tIns="45719" rIns="91439" bIns="45719" anchor="t">
            <a:noAutofit/>
          </a:bodyPr>
          <a:lstStyle/>
          <a:p>
            <a:pPr/>
          </a:p>
        </p:txBody>
      </p:sp>
      <p:sp>
        <p:nvSpPr>
          <p:cNvPr id="85" name="Obrazek"/>
          <p:cNvSpPr/>
          <p:nvPr>
            <p:ph type="pic" idx="23"/>
          </p:nvPr>
        </p:nvSpPr>
        <p:spPr>
          <a:xfrm>
            <a:off x="-139700" y="-25400"/>
            <a:ext cx="17310482" cy="12984978"/>
          </a:xfrm>
          <a:prstGeom prst="rect">
            <a:avLst/>
          </a:prstGeom>
          <a:ln w="9525">
            <a:round/>
          </a:ln>
        </p:spPr>
        <p:txBody>
          <a:bodyPr lIns="91439" tIns="45719" rIns="91439" bIns="45719" anchor="t">
            <a:noAutofit/>
          </a:bodyPr>
          <a:lstStyle/>
          <a:p>
            <a:pPr/>
          </a:p>
        </p:txBody>
      </p:sp>
      <p:sp>
        <p:nvSpPr>
          <p:cNvPr id="86"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reść - poziom 1…"/>
          <p:cNvSpPr txBox="1"/>
          <p:nvPr>
            <p:ph type="body" idx="1"/>
          </p:nvPr>
        </p:nvSpPr>
        <p:spPr>
          <a:xfrm>
            <a:off x="2374900" y="1651000"/>
            <a:ext cx="19621500" cy="1041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Treść - poziom 1</a:t>
            </a:r>
          </a:p>
          <a:p>
            <a:pPr lvl="1"/>
            <a:r>
              <a:t>Treść - poziom 2</a:t>
            </a:r>
          </a:p>
          <a:p>
            <a:pPr lvl="2"/>
            <a:r>
              <a:t>Treść - poziom 3</a:t>
            </a:r>
          </a:p>
          <a:p>
            <a:pPr lvl="3"/>
            <a:r>
              <a:t>Treść - poziom 4</a:t>
            </a:r>
          </a:p>
          <a:p>
            <a:pPr lvl="4"/>
            <a:r>
              <a:t>Treść - poziom 5</a:t>
            </a:r>
          </a:p>
        </p:txBody>
      </p:sp>
      <p:sp>
        <p:nvSpPr>
          <p:cNvPr id="3" name="Tekst tytułowy"/>
          <p:cNvSpPr txBox="1"/>
          <p:nvPr>
            <p:ph type="title"/>
          </p:nvPr>
        </p:nvSpPr>
        <p:spPr>
          <a:xfrm>
            <a:off x="2387600" y="889000"/>
            <a:ext cx="19621500" cy="295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Tekst tytułowy</a:t>
            </a:r>
          </a:p>
        </p:txBody>
      </p:sp>
      <p:sp>
        <p:nvSpPr>
          <p:cNvPr id="4" name="Numer slajdu"/>
          <p:cNvSpPr txBox="1"/>
          <p:nvPr>
            <p:ph type="sldNum" sz="quarter" idx="2"/>
          </p:nvPr>
        </p:nvSpPr>
        <p:spPr>
          <a:xfrm>
            <a:off x="11994817" y="13123671"/>
            <a:ext cx="391288" cy="592329"/>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Noteworthy Light"/>
        </a:defRPr>
      </a:lvl1pPr>
      <a:lvl2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Noteworthy Light"/>
        </a:defRPr>
      </a:lvl2pPr>
      <a:lvl3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Noteworthy Light"/>
        </a:defRPr>
      </a:lvl3pPr>
      <a:lvl4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Noteworthy Light"/>
        </a:defRPr>
      </a:lvl4pPr>
      <a:lvl5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Noteworthy Light"/>
        </a:defRPr>
      </a:lvl5pPr>
      <a:lvl6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Noteworthy Light"/>
        </a:defRPr>
      </a:lvl6pPr>
      <a:lvl7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Noteworthy Light"/>
        </a:defRPr>
      </a:lvl7pPr>
      <a:lvl8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Noteworthy Light"/>
        </a:defRPr>
      </a:lvl8pPr>
      <a:lvl9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Noteworthy Light"/>
        </a:defRPr>
      </a:lvl9pPr>
    </p:titleStyle>
    <p:bodyStyle>
      <a:lvl1pPr marL="660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Noteworthy Light"/>
        </a:defRPr>
      </a:lvl1pPr>
      <a:lvl2pPr marL="1320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Noteworthy Light"/>
        </a:defRPr>
      </a:lvl2pPr>
      <a:lvl3pPr marL="1981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Noteworthy Light"/>
        </a:defRPr>
      </a:lvl3pPr>
      <a:lvl4pPr marL="2641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Noteworthy Light"/>
        </a:defRPr>
      </a:lvl4pPr>
      <a:lvl5pPr marL="33020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Noteworthy Light"/>
        </a:defRPr>
      </a:lvl5pPr>
      <a:lvl6pPr marL="3962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Noteworthy Light"/>
        </a:defRPr>
      </a:lvl6pPr>
      <a:lvl7pPr marL="4622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Noteworthy Light"/>
        </a:defRPr>
      </a:lvl7pPr>
      <a:lvl8pPr marL="5283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Noteworthy Light"/>
        </a:defRPr>
      </a:lvl8pPr>
      <a:lvl9pPr marL="5943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Noteworthy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4.png"/><Relationship Id="rId6"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 Id="rId3" Type="http://schemas.openxmlformats.org/officeDocument/2006/relationships/image" Target="../media/image5.png"/><Relationship Id="rId4" Type="http://schemas.openxmlformats.org/officeDocument/2006/relationships/image" Target="../media/image10.jpeg"/><Relationship Id="rId5" Type="http://schemas.openxmlformats.org/officeDocument/2006/relationships/image" Target="../media/image1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6.jpeg"/><Relationship Id="rId4" Type="http://schemas.openxmlformats.org/officeDocument/2006/relationships/image" Target="../media/image1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Polish Food Products"/>
          <p:cNvSpPr txBox="1"/>
          <p:nvPr>
            <p:ph type="ctrTitle"/>
          </p:nvPr>
        </p:nvSpPr>
        <p:spPr>
          <a:prstGeom prst="rect">
            <a:avLst/>
          </a:prstGeom>
        </p:spPr>
        <p:txBody>
          <a:bodyPr/>
          <a:lstStyle/>
          <a:p>
            <a:pPr/>
            <a:r>
              <a:t>Polish Food Products</a:t>
            </a:r>
          </a:p>
        </p:txBody>
      </p:sp>
      <p:sp>
        <p:nvSpPr>
          <p:cNvPr id="120" name="see what we like eating"/>
          <p:cNvSpPr txBox="1"/>
          <p:nvPr>
            <p:ph type="subTitle" sz="quarter" idx="1"/>
          </p:nvPr>
        </p:nvSpPr>
        <p:spPr>
          <a:prstGeom prst="rect">
            <a:avLst/>
          </a:prstGeom>
        </p:spPr>
        <p:txBody>
          <a:bodyPr/>
          <a:lstStyle/>
          <a:p>
            <a:pPr/>
            <a:r>
              <a:t>see what we like eating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Google Shape;55;p13" descr="Google Shape;55;p13"/>
          <p:cNvPicPr>
            <a:picLocks noChangeAspect="1"/>
          </p:cNvPicPr>
          <p:nvPr/>
        </p:nvPicPr>
        <p:blipFill>
          <a:blip r:embed="rId2">
            <a:extLst/>
          </a:blip>
          <a:stretch>
            <a:fillRect/>
          </a:stretch>
        </p:blipFill>
        <p:spPr>
          <a:xfrm>
            <a:off x="1754656" y="1393035"/>
            <a:ext cx="4775943" cy="3178176"/>
          </a:xfrm>
          <a:prstGeom prst="rect">
            <a:avLst/>
          </a:prstGeom>
          <a:ln w="12700">
            <a:miter lim="400000"/>
          </a:ln>
        </p:spPr>
      </p:pic>
      <p:pic>
        <p:nvPicPr>
          <p:cNvPr id="123" name="Google Shape;57;p13" descr="Google Shape;57;p13"/>
          <p:cNvPicPr>
            <a:picLocks noChangeAspect="1"/>
          </p:cNvPicPr>
          <p:nvPr/>
        </p:nvPicPr>
        <p:blipFill>
          <a:blip r:embed="rId3">
            <a:extLst/>
          </a:blip>
          <a:stretch>
            <a:fillRect/>
          </a:stretch>
        </p:blipFill>
        <p:spPr>
          <a:xfrm>
            <a:off x="15457617" y="1481173"/>
            <a:ext cx="7009406" cy="7307288"/>
          </a:xfrm>
          <a:prstGeom prst="rect">
            <a:avLst/>
          </a:prstGeom>
          <a:ln w="12700">
            <a:miter lim="400000"/>
          </a:ln>
        </p:spPr>
      </p:pic>
      <p:pic>
        <p:nvPicPr>
          <p:cNvPr id="124" name="Google Shape;59;p13" descr="Google Shape;59;p13"/>
          <p:cNvPicPr>
            <a:picLocks noChangeAspect="1"/>
          </p:cNvPicPr>
          <p:nvPr/>
        </p:nvPicPr>
        <p:blipFill>
          <a:blip r:embed="rId4">
            <a:extLst/>
          </a:blip>
          <a:stretch>
            <a:fillRect/>
          </a:stretch>
        </p:blipFill>
        <p:spPr>
          <a:xfrm>
            <a:off x="1780448" y="9424461"/>
            <a:ext cx="3251207" cy="2435268"/>
          </a:xfrm>
          <a:prstGeom prst="rect">
            <a:avLst/>
          </a:prstGeom>
          <a:ln w="12700">
            <a:miter lim="400000"/>
          </a:ln>
        </p:spPr>
      </p:pic>
      <p:grpSp>
        <p:nvGrpSpPr>
          <p:cNvPr id="127" name="Google Shape;60;p13"/>
          <p:cNvGrpSpPr/>
          <p:nvPr/>
        </p:nvGrpSpPr>
        <p:grpSpPr>
          <a:xfrm>
            <a:off x="5443635" y="11430332"/>
            <a:ext cx="12849505" cy="1140050"/>
            <a:chOff x="0" y="0"/>
            <a:chExt cx="12849504" cy="1140049"/>
          </a:xfrm>
        </p:grpSpPr>
        <p:sp>
          <p:nvSpPr>
            <p:cNvPr id="126" name="Google Shape;60;p13"/>
            <p:cNvSpPr txBox="1"/>
            <p:nvPr/>
          </p:nvSpPr>
          <p:spPr>
            <a:xfrm>
              <a:off x="25400" y="25400"/>
              <a:ext cx="12798705" cy="1089250"/>
            </a:xfrm>
            <a:prstGeom prst="rect">
              <a:avLst/>
            </a:prstGeom>
            <a:noFill/>
            <a:ln>
              <a:noFill/>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4200"/>
              </a:lvl1pPr>
            </a:lstStyle>
            <a:p>
              <a:pPr/>
              <a:r>
                <a:t>“One apple a day keeps a doctor away”</a:t>
              </a:r>
            </a:p>
          </p:txBody>
        </p:sp>
        <p:pic>
          <p:nvPicPr>
            <p:cNvPr id="125" name="Google Shape;60;p13" descr="Google Shape;60;p13"/>
            <p:cNvPicPr>
              <a:picLocks noChangeAspect="0"/>
            </p:cNvPicPr>
            <p:nvPr/>
          </p:nvPicPr>
          <p:blipFill>
            <a:blip r:embed="rId5">
              <a:extLst/>
            </a:blip>
            <a:stretch>
              <a:fillRect/>
            </a:stretch>
          </p:blipFill>
          <p:spPr>
            <a:xfrm>
              <a:off x="0" y="0"/>
              <a:ext cx="12849505" cy="1140050"/>
            </a:xfrm>
            <a:prstGeom prst="rect">
              <a:avLst/>
            </a:prstGeom>
            <a:effectLst/>
          </p:spPr>
        </p:pic>
      </p:grpSp>
      <p:pic>
        <p:nvPicPr>
          <p:cNvPr id="128" name="Google Shape;62;p13" descr="Google Shape;62;p13"/>
          <p:cNvPicPr>
            <a:picLocks noChangeAspect="1"/>
          </p:cNvPicPr>
          <p:nvPr/>
        </p:nvPicPr>
        <p:blipFill>
          <a:blip r:embed="rId6">
            <a:extLst/>
          </a:blip>
          <a:stretch>
            <a:fillRect/>
          </a:stretch>
        </p:blipFill>
        <p:spPr>
          <a:xfrm>
            <a:off x="18705121" y="8889593"/>
            <a:ext cx="4978280" cy="3830943"/>
          </a:xfrm>
          <a:prstGeom prst="rect">
            <a:avLst/>
          </a:prstGeom>
          <a:ln w="12700">
            <a:miter lim="400000"/>
          </a:ln>
        </p:spPr>
      </p:pic>
      <p:sp>
        <p:nvSpPr>
          <p:cNvPr id="129" name="Apples"/>
          <p:cNvSpPr txBox="1"/>
          <p:nvPr/>
        </p:nvSpPr>
        <p:spPr>
          <a:xfrm>
            <a:off x="8586118" y="925852"/>
            <a:ext cx="5384166" cy="29074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Noteworthy Bold"/>
                <a:ea typeface="Noteworthy Bold"/>
                <a:cs typeface="Noteworthy Bold"/>
                <a:sym typeface="Noteworthy Bold"/>
              </a:defRPr>
            </a:pPr>
            <a:r>
              <a:rPr sz="13800"/>
              <a:t>Apples</a:t>
            </a:r>
            <a:r>
              <a:t> </a:t>
            </a:r>
          </a:p>
        </p:txBody>
      </p:sp>
      <p:sp>
        <p:nvSpPr>
          <p:cNvPr id="130" name="In Poland we produce a large number of apples.…"/>
          <p:cNvSpPr txBox="1"/>
          <p:nvPr/>
        </p:nvSpPr>
        <p:spPr>
          <a:xfrm>
            <a:off x="1983458" y="4688037"/>
            <a:ext cx="12914314" cy="31781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 Poland we produce a large number of apples.</a:t>
            </a:r>
          </a:p>
          <a:p>
            <a:pPr/>
            <a:r>
              <a:t>There are 250 kinds of apples grown in our country.</a:t>
            </a:r>
          </a:p>
          <a:p>
            <a:pPr/>
            <a:r>
              <a:t>Poland is the largest apple producers in Europe.</a:t>
            </a:r>
          </a:p>
        </p:txBody>
      </p:sp>
      <p:sp>
        <p:nvSpPr>
          <p:cNvPr id="131" name="Apples have a lot of vitamins.…"/>
          <p:cNvSpPr txBox="1"/>
          <p:nvPr/>
        </p:nvSpPr>
        <p:spPr>
          <a:xfrm>
            <a:off x="5824556" y="8422264"/>
            <a:ext cx="10137776" cy="21494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Apples have a lot of vitamins. </a:t>
            </a:r>
          </a:p>
          <a:p>
            <a:pPr/>
            <a:r>
              <a:t>They have vitamin C, E, K and B vitamins.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Rectangle 3"/>
          <p:cNvSpPr txBox="1"/>
          <p:nvPr/>
        </p:nvSpPr>
        <p:spPr>
          <a:xfrm>
            <a:off x="13548617" y="3767804"/>
            <a:ext cx="9508661" cy="618039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l" defTabSz="914400">
              <a:defRPr sz="3700">
                <a:solidFill>
                  <a:srgbClr val="000000"/>
                </a:solidFill>
              </a:defRPr>
            </a:lvl1pPr>
          </a:lstStyle>
          <a:p>
            <a:pPr/>
            <a:r>
              <a:t>Silesian dumplings are on the List of traditional products of the Lower and Upper Silesia (South West Poland). They can be prepared in many different ways and with many additions. You can make them sweet, but you can also, serve them for dinner with some sauce. Silesian dumplings are prepared from boiled potatoes combined with potato flour and salt. Then they are cooked for two to three minutes.</a:t>
            </a:r>
          </a:p>
        </p:txBody>
      </p:sp>
      <p:grpSp>
        <p:nvGrpSpPr>
          <p:cNvPr id="136" name="Obraz 5"/>
          <p:cNvGrpSpPr/>
          <p:nvPr/>
        </p:nvGrpSpPr>
        <p:grpSpPr>
          <a:xfrm>
            <a:off x="1978424" y="1716656"/>
            <a:ext cx="8436118" cy="6327088"/>
            <a:chOff x="0" y="0"/>
            <a:chExt cx="8436116" cy="6327087"/>
          </a:xfrm>
        </p:grpSpPr>
        <p:sp>
          <p:nvSpPr>
            <p:cNvPr id="134" name="Prostokąt"/>
            <p:cNvSpPr/>
            <p:nvPr/>
          </p:nvSpPr>
          <p:spPr>
            <a:xfrm>
              <a:off x="0" y="0"/>
              <a:ext cx="8436117" cy="6327088"/>
            </a:xfrm>
            <a:prstGeom prst="rect">
              <a:avLst/>
            </a:prstGeom>
            <a:solidFill>
              <a:srgbClr val="FFFFFF"/>
            </a:solidFill>
            <a:ln w="12700" cap="flat">
              <a:noFill/>
              <a:miter lim="400000"/>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p>
          </p:txBody>
        </p:sp>
        <p:pic>
          <p:nvPicPr>
            <p:cNvPr id="135" name="image1.jpeg" descr="image1.jpeg"/>
            <p:cNvPicPr>
              <a:picLocks noChangeAspect="1"/>
            </p:cNvPicPr>
            <p:nvPr/>
          </p:nvPicPr>
          <p:blipFill>
            <a:blip r:embed="rId2">
              <a:extLst/>
            </a:blip>
            <a:stretch>
              <a:fillRect/>
            </a:stretch>
          </p:blipFill>
          <p:spPr>
            <a:xfrm>
              <a:off x="0" y="0"/>
              <a:ext cx="8436117" cy="6327088"/>
            </a:xfrm>
            <a:prstGeom prst="rect">
              <a:avLst/>
            </a:prstGeom>
            <a:ln w="88900" cap="sq">
              <a:solidFill>
                <a:srgbClr val="FFC000"/>
              </a:solidFill>
              <a:prstDash val="solid"/>
              <a:miter lim="800000"/>
            </a:ln>
            <a:effectLst>
              <a:outerShdw sx="100000" sy="100000" kx="0" ky="0" algn="b" rotWithShape="0" blurRad="50800" dist="38100" dir="2700000">
                <a:srgbClr val="000000">
                  <a:alpha val="40000"/>
                </a:srgbClr>
              </a:outerShdw>
            </a:effectLst>
          </p:spPr>
        </p:pic>
      </p:grpSp>
      <p:grpSp>
        <p:nvGrpSpPr>
          <p:cNvPr id="139" name="Obraz 16"/>
          <p:cNvGrpSpPr/>
          <p:nvPr/>
        </p:nvGrpSpPr>
        <p:grpSpPr>
          <a:xfrm>
            <a:off x="2328714" y="8848113"/>
            <a:ext cx="4368424" cy="3180211"/>
            <a:chOff x="0" y="0"/>
            <a:chExt cx="4368422" cy="3180210"/>
          </a:xfrm>
        </p:grpSpPr>
        <p:sp>
          <p:nvSpPr>
            <p:cNvPr id="137" name="Prostokąt"/>
            <p:cNvSpPr/>
            <p:nvPr/>
          </p:nvSpPr>
          <p:spPr>
            <a:xfrm>
              <a:off x="0" y="0"/>
              <a:ext cx="4368423" cy="3180211"/>
            </a:xfrm>
            <a:prstGeom prst="rect">
              <a:avLst/>
            </a:prstGeom>
            <a:solidFill>
              <a:srgbClr val="EDEDED"/>
            </a:solidFill>
            <a:ln w="12700" cap="flat">
              <a:noFill/>
              <a:miter lim="400000"/>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p>
          </p:txBody>
        </p:sp>
        <p:pic>
          <p:nvPicPr>
            <p:cNvPr id="138" name="image2.jpeg" descr="image2.jpeg"/>
            <p:cNvPicPr>
              <a:picLocks noChangeAspect="1"/>
            </p:cNvPicPr>
            <p:nvPr/>
          </p:nvPicPr>
          <p:blipFill>
            <a:blip r:embed="rId3">
              <a:extLst/>
            </a:blip>
            <a:stretch>
              <a:fillRect/>
            </a:stretch>
          </p:blipFill>
          <p:spPr>
            <a:xfrm>
              <a:off x="0" y="0"/>
              <a:ext cx="4368423" cy="3180211"/>
            </a:xfrm>
            <a:prstGeom prst="rect">
              <a:avLst/>
            </a:prstGeom>
            <a:ln w="88900" cap="sq">
              <a:solidFill>
                <a:srgbClr val="FFC000"/>
              </a:solidFill>
              <a:prstDash val="solid"/>
              <a:miter lim="800000"/>
            </a:ln>
            <a:effectLst>
              <a:outerShdw sx="100000" sy="100000" kx="0" ky="0" algn="b" rotWithShape="0" blurRad="50800" dist="38100" dir="2700000">
                <a:srgbClr val="000000">
                  <a:alpha val="40000"/>
                </a:srgbClr>
              </a:outerShdw>
            </a:effectLst>
          </p:spPr>
        </p:pic>
      </p:grpSp>
      <p:grpSp>
        <p:nvGrpSpPr>
          <p:cNvPr id="142" name="Obraz 18"/>
          <p:cNvGrpSpPr/>
          <p:nvPr/>
        </p:nvGrpSpPr>
        <p:grpSpPr>
          <a:xfrm>
            <a:off x="7917552" y="8383672"/>
            <a:ext cx="4925668" cy="3694253"/>
            <a:chOff x="0" y="0"/>
            <a:chExt cx="4925666" cy="3694251"/>
          </a:xfrm>
        </p:grpSpPr>
        <p:sp>
          <p:nvSpPr>
            <p:cNvPr id="140" name="Prostokąt"/>
            <p:cNvSpPr/>
            <p:nvPr/>
          </p:nvSpPr>
          <p:spPr>
            <a:xfrm>
              <a:off x="0" y="0"/>
              <a:ext cx="4925667" cy="3694252"/>
            </a:xfrm>
            <a:prstGeom prst="rect">
              <a:avLst/>
            </a:prstGeom>
            <a:solidFill>
              <a:srgbClr val="EDEDED"/>
            </a:solidFill>
            <a:ln w="12700" cap="flat">
              <a:noFill/>
              <a:miter lim="400000"/>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p>
          </p:txBody>
        </p:sp>
        <p:pic>
          <p:nvPicPr>
            <p:cNvPr id="141" name="image3.jpeg" descr="image3.jpeg"/>
            <p:cNvPicPr>
              <a:picLocks noChangeAspect="1"/>
            </p:cNvPicPr>
            <p:nvPr/>
          </p:nvPicPr>
          <p:blipFill>
            <a:blip r:embed="rId4">
              <a:extLst/>
            </a:blip>
            <a:stretch>
              <a:fillRect/>
            </a:stretch>
          </p:blipFill>
          <p:spPr>
            <a:xfrm>
              <a:off x="0" y="0"/>
              <a:ext cx="4925667" cy="3694252"/>
            </a:xfrm>
            <a:prstGeom prst="rect">
              <a:avLst/>
            </a:prstGeom>
            <a:ln w="88900" cap="sq">
              <a:solidFill>
                <a:srgbClr val="FFC000"/>
              </a:solidFill>
              <a:prstDash val="solid"/>
              <a:miter lim="800000"/>
            </a:ln>
            <a:effectLst>
              <a:outerShdw sx="100000" sy="100000" kx="0" ky="0" algn="b" rotWithShape="0" blurRad="50800" dist="38100" dir="2700000">
                <a:srgbClr val="000000">
                  <a:alpha val="40000"/>
                </a:srgbClr>
              </a:outerShdw>
            </a:effectLst>
          </p:spPr>
        </p:pic>
      </p:grpSp>
      <p:sp>
        <p:nvSpPr>
          <p:cNvPr id="143" name="Silesian Dumplings"/>
          <p:cNvSpPr txBox="1"/>
          <p:nvPr/>
        </p:nvSpPr>
        <p:spPr>
          <a:xfrm>
            <a:off x="11265328" y="1862918"/>
            <a:ext cx="7432327" cy="15735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Noteworthy Bold"/>
                <a:ea typeface="Noteworthy Bold"/>
                <a:cs typeface="Noteworthy Bold"/>
                <a:sym typeface="Noteworthy Bold"/>
              </a:defRPr>
            </a:pPr>
            <a:r>
              <a:rPr sz="7300"/>
              <a:t>Silesian</a:t>
            </a:r>
            <a:r>
              <a:t> </a:t>
            </a:r>
            <a:r>
              <a:rPr sz="7300"/>
              <a:t>Dumplings</a:t>
            </a:r>
            <a:r>
              <a:t>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2" descr="Picture 2"/>
          <p:cNvPicPr>
            <a:picLocks noChangeAspect="1"/>
          </p:cNvPicPr>
          <p:nvPr/>
        </p:nvPicPr>
        <p:blipFill>
          <a:blip r:embed="rId2">
            <a:extLst/>
          </a:blip>
          <a:srcRect l="12363" t="0" r="9591" b="0"/>
          <a:stretch>
            <a:fillRect/>
          </a:stretch>
        </p:blipFill>
        <p:spPr>
          <a:xfrm>
            <a:off x="828100" y="804005"/>
            <a:ext cx="6012261" cy="5126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5634"/>
                </a:lnTo>
                <a:lnTo>
                  <a:pt x="575" y="16535"/>
                </a:lnTo>
                <a:cubicBezTo>
                  <a:pt x="2751" y="19628"/>
                  <a:pt x="6044" y="21600"/>
                  <a:pt x="9731" y="21600"/>
                </a:cubicBezTo>
                <a:cubicBezTo>
                  <a:pt x="16286" y="21600"/>
                  <a:pt x="21600" y="15368"/>
                  <a:pt x="21600" y="7680"/>
                </a:cubicBezTo>
                <a:cubicBezTo>
                  <a:pt x="21600" y="5278"/>
                  <a:pt x="21081" y="3019"/>
                  <a:pt x="20167" y="1047"/>
                </a:cubicBezTo>
                <a:lnTo>
                  <a:pt x="19625" y="0"/>
                </a:lnTo>
                <a:lnTo>
                  <a:pt x="0" y="0"/>
                </a:lnTo>
                <a:close/>
              </a:path>
            </a:pathLst>
          </a:custGeom>
          <a:ln w="12700">
            <a:miter lim="400000"/>
          </a:ln>
        </p:spPr>
      </p:pic>
      <p:pic>
        <p:nvPicPr>
          <p:cNvPr id="146" name="Picture 2" descr="Picture 2"/>
          <p:cNvPicPr>
            <a:picLocks noChangeAspect="0"/>
          </p:cNvPicPr>
          <p:nvPr/>
        </p:nvPicPr>
        <p:blipFill>
          <a:blip r:embed="rId3">
            <a:extLst/>
          </a:blip>
          <a:stretch>
            <a:fillRect/>
          </a:stretch>
        </p:blipFill>
        <p:spPr>
          <a:xfrm>
            <a:off x="19492610" y="6473934"/>
            <a:ext cx="3869486" cy="6469123"/>
          </a:xfrm>
          <a:prstGeom prst="rect">
            <a:avLst/>
          </a:prstGeom>
        </p:spPr>
      </p:pic>
      <p:pic>
        <p:nvPicPr>
          <p:cNvPr id="147" name="Picture 4" descr="Picture 4"/>
          <p:cNvPicPr>
            <a:picLocks noChangeAspect="1"/>
          </p:cNvPicPr>
          <p:nvPr/>
        </p:nvPicPr>
        <p:blipFill>
          <a:blip r:embed="rId4">
            <a:extLst/>
          </a:blip>
          <a:srcRect l="21209" t="0" r="22076" b="0"/>
          <a:stretch>
            <a:fillRect/>
          </a:stretch>
        </p:blipFill>
        <p:spPr>
          <a:xfrm>
            <a:off x="17993470" y="1708281"/>
            <a:ext cx="4412061" cy="4411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cubicBezTo>
                  <a:pt x="4834" y="0"/>
                  <a:pt x="0" y="4834"/>
                  <a:pt x="0" y="10799"/>
                </a:cubicBezTo>
                <a:cubicBezTo>
                  <a:pt x="0" y="16764"/>
                  <a:pt x="4834" y="21600"/>
                  <a:pt x="10799" y="21600"/>
                </a:cubicBezTo>
                <a:cubicBezTo>
                  <a:pt x="16764" y="21600"/>
                  <a:pt x="21600" y="16764"/>
                  <a:pt x="21600" y="10799"/>
                </a:cubicBezTo>
                <a:cubicBezTo>
                  <a:pt x="21600" y="4834"/>
                  <a:pt x="16764" y="0"/>
                  <a:pt x="10799" y="0"/>
                </a:cubicBezTo>
                <a:close/>
              </a:path>
            </a:pathLst>
          </a:custGeom>
          <a:ln w="12700">
            <a:miter lim="400000"/>
          </a:ln>
        </p:spPr>
      </p:pic>
      <p:pic>
        <p:nvPicPr>
          <p:cNvPr id="148" name="Picture 6" descr="Picture 6"/>
          <p:cNvPicPr>
            <a:picLocks noChangeAspect="1"/>
          </p:cNvPicPr>
          <p:nvPr/>
        </p:nvPicPr>
        <p:blipFill>
          <a:blip r:embed="rId5">
            <a:extLst/>
          </a:blip>
          <a:srcRect l="15011" t="0" r="11338" b="4"/>
          <a:stretch>
            <a:fillRect/>
          </a:stretch>
        </p:blipFill>
        <p:spPr>
          <a:xfrm>
            <a:off x="918623" y="9412864"/>
            <a:ext cx="3869533" cy="3496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02" y="0"/>
                </a:moveTo>
                <a:cubicBezTo>
                  <a:pt x="5907" y="0"/>
                  <a:pt x="2832" y="1524"/>
                  <a:pt x="607" y="3987"/>
                </a:cubicBezTo>
                <a:lnTo>
                  <a:pt x="0" y="4725"/>
                </a:lnTo>
                <a:lnTo>
                  <a:pt x="0" y="21600"/>
                </a:lnTo>
                <a:lnTo>
                  <a:pt x="19243" y="21600"/>
                </a:lnTo>
                <a:lnTo>
                  <a:pt x="19500" y="21222"/>
                </a:lnTo>
                <a:cubicBezTo>
                  <a:pt x="20826" y="19050"/>
                  <a:pt x="21600" y="16430"/>
                  <a:pt x="21600" y="13611"/>
                </a:cubicBezTo>
                <a:cubicBezTo>
                  <a:pt x="21600" y="6094"/>
                  <a:pt x="16094" y="0"/>
                  <a:pt x="9302" y="0"/>
                </a:cubicBezTo>
                <a:close/>
              </a:path>
            </a:pathLst>
          </a:custGeom>
          <a:ln w="12700">
            <a:miter lim="400000"/>
          </a:ln>
        </p:spPr>
      </p:pic>
      <p:sp>
        <p:nvSpPr>
          <p:cNvPr id="149" name="Pickles"/>
          <p:cNvSpPr txBox="1"/>
          <p:nvPr/>
        </p:nvSpPr>
        <p:spPr>
          <a:xfrm>
            <a:off x="11245102" y="918425"/>
            <a:ext cx="2962816" cy="15735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300">
                <a:latin typeface="Noteworthy Bold"/>
                <a:ea typeface="Noteworthy Bold"/>
                <a:cs typeface="Noteworthy Bold"/>
                <a:sym typeface="Noteworthy Bold"/>
              </a:defRPr>
            </a:lvl1pPr>
          </a:lstStyle>
          <a:p>
            <a:pPr/>
            <a:r>
              <a:t>Pickles</a:t>
            </a:r>
          </a:p>
        </p:txBody>
      </p:sp>
      <p:sp>
        <p:nvSpPr>
          <p:cNvPr id="150" name="In Poland many traditional dishes…"/>
          <p:cNvSpPr txBox="1"/>
          <p:nvPr/>
        </p:nvSpPr>
        <p:spPr>
          <a:xfrm>
            <a:off x="6996906" y="2403366"/>
            <a:ext cx="10390188" cy="31781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 Poland many traditional dishes </a:t>
            </a:r>
          </a:p>
          <a:p>
            <a:pPr/>
            <a:r>
              <a:t>have a sour taste (żurek, kapuśniak, bigos) </a:t>
            </a:r>
          </a:p>
          <a:p>
            <a:pPr/>
            <a:r>
              <a:t>as we often use pickles to prepare them.  </a:t>
            </a:r>
          </a:p>
        </p:txBody>
      </p:sp>
      <p:sp>
        <p:nvSpPr>
          <p:cNvPr id="151" name="Pickling is a method of preserving vegetables, fruit or mushrooms based on lactic fermentation.…"/>
          <p:cNvSpPr txBox="1"/>
          <p:nvPr/>
        </p:nvSpPr>
        <p:spPr>
          <a:xfrm>
            <a:off x="1279323" y="5862407"/>
            <a:ext cx="16580930" cy="24481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defTabSz="914400">
              <a:lnSpc>
                <a:spcPct val="90000"/>
              </a:lnSpc>
              <a:spcBef>
                <a:spcPts val="1000"/>
              </a:spcBef>
              <a:buSzPct val="100000"/>
              <a:buFont typeface="Arial"/>
              <a:buChar char="•"/>
              <a:defRPr sz="3600">
                <a:solidFill>
                  <a:srgbClr val="000000"/>
                </a:solidFill>
              </a:defRPr>
            </a:pPr>
            <a:r>
              <a:t>Pickling is a method of preserving vegetables, fruit or mushrooms based on lactic fermentation. </a:t>
            </a:r>
          </a:p>
          <a:p>
            <a:pPr marL="228600" indent="-228600" algn="l" defTabSz="914400">
              <a:lnSpc>
                <a:spcPct val="90000"/>
              </a:lnSpc>
              <a:spcBef>
                <a:spcPts val="1000"/>
              </a:spcBef>
              <a:buSzPct val="100000"/>
              <a:buFont typeface="Arial"/>
              <a:buChar char="•"/>
              <a:defRPr sz="3600">
                <a:solidFill>
                  <a:srgbClr val="000000"/>
                </a:solidFill>
              </a:defRPr>
            </a:pPr>
            <a:r>
              <a:t>You can prepare pickles from basically anything: fruit, vegetables, etc.</a:t>
            </a:r>
          </a:p>
          <a:p>
            <a:pPr marL="228600" indent="-228600" algn="l" defTabSz="914400">
              <a:lnSpc>
                <a:spcPct val="90000"/>
              </a:lnSpc>
              <a:spcBef>
                <a:spcPts val="1000"/>
              </a:spcBef>
              <a:buSzPct val="100000"/>
              <a:buFont typeface="Arial"/>
              <a:buChar char="•"/>
              <a:defRPr sz="3600">
                <a:solidFill>
                  <a:srgbClr val="000000"/>
                </a:solidFill>
              </a:defRPr>
            </a:pPr>
            <a:r>
              <a:t>If the pickles after pasteurization is placed in smaller jars, it can be tasty for up to a year.</a:t>
            </a:r>
          </a:p>
        </p:txBody>
      </p:sp>
      <p:sp>
        <p:nvSpPr>
          <p:cNvPr id="152" name="How to make them: prepare the things you want to preserve…"/>
          <p:cNvSpPr txBox="1"/>
          <p:nvPr/>
        </p:nvSpPr>
        <p:spPr>
          <a:xfrm>
            <a:off x="8157822" y="8591427"/>
            <a:ext cx="10713562" cy="4168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How to make them: prepare the things you want to preserve</a:t>
            </a:r>
          </a:p>
          <a:p>
            <a:pPr>
              <a:defRPr sz="3000"/>
            </a:pPr>
            <a:r>
              <a:t>eg. cabbage and carrot, cut them into pieces.</a:t>
            </a:r>
          </a:p>
          <a:p>
            <a:pPr>
              <a:defRPr sz="3000"/>
            </a:pPr>
            <a:r>
              <a:t>Put them into a jar together with some spices:</a:t>
            </a:r>
          </a:p>
          <a:p>
            <a:pPr>
              <a:defRPr sz="3000"/>
            </a:pPr>
            <a:r>
              <a:t>balls of black pepper, clove of garlic.</a:t>
            </a:r>
          </a:p>
          <a:p>
            <a:pPr>
              <a:defRPr sz="3000"/>
            </a:pPr>
            <a:r>
              <a:t>Pour it with hot salty water</a:t>
            </a:r>
          </a:p>
          <a:p>
            <a:pPr/>
            <a:r>
              <a:rPr sz="3000"/>
              <a:t>Keep it in room temperature and after a week you can enjoy your pickles.</a:t>
            </a:r>
            <a:r>
              <a:t>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ausages"/>
          <p:cNvSpPr txBox="1"/>
          <p:nvPr/>
        </p:nvSpPr>
        <p:spPr>
          <a:xfrm>
            <a:off x="10201211" y="1146591"/>
            <a:ext cx="3981578" cy="1611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atin typeface="Noteworthy Bold"/>
                <a:ea typeface="Noteworthy Bold"/>
                <a:cs typeface="Noteworthy Bold"/>
                <a:sym typeface="Noteworthy Bold"/>
              </a:defRPr>
            </a:lvl1pPr>
          </a:lstStyle>
          <a:p>
            <a:pPr/>
            <a:r>
              <a:t>Sausages</a:t>
            </a:r>
          </a:p>
        </p:txBody>
      </p:sp>
      <p:sp>
        <p:nvSpPr>
          <p:cNvPr id="155" name="Sausages are very popular in Polish cuisine.…"/>
          <p:cNvSpPr txBox="1"/>
          <p:nvPr/>
        </p:nvSpPr>
        <p:spPr>
          <a:xfrm>
            <a:off x="10605941" y="6658472"/>
            <a:ext cx="11107739" cy="52355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Sausages are very popular in Polish cuisine. </a:t>
            </a:r>
          </a:p>
          <a:p>
            <a:pPr/>
            <a:r>
              <a:t>There are dozen of varieties: </a:t>
            </a:r>
          </a:p>
          <a:p>
            <a:pPr/>
            <a:r>
              <a:t>smoked or fresh, made of pork, </a:t>
            </a:r>
          </a:p>
          <a:p>
            <a:pPr/>
            <a:r>
              <a:t>beef, turkey, lamb, chicken or veal. </a:t>
            </a:r>
          </a:p>
          <a:p>
            <a:pPr/>
            <a:r>
              <a:t>Every region of Poland has its own speciality. </a:t>
            </a:r>
          </a:p>
        </p:txBody>
      </p:sp>
      <p:pic>
        <p:nvPicPr>
          <p:cNvPr id="156" name="Obrazek" descr="Obrazek"/>
          <p:cNvPicPr>
            <a:picLocks noChangeAspect="1"/>
          </p:cNvPicPr>
          <p:nvPr/>
        </p:nvPicPr>
        <p:blipFill>
          <a:blip r:embed="rId2">
            <a:extLst/>
          </a:blip>
          <a:stretch>
            <a:fillRect/>
          </a:stretch>
        </p:blipFill>
        <p:spPr>
          <a:xfrm>
            <a:off x="15508016" y="1198609"/>
            <a:ext cx="6926806" cy="4616067"/>
          </a:xfrm>
          <a:prstGeom prst="rect">
            <a:avLst/>
          </a:prstGeom>
          <a:ln w="12700">
            <a:miter lim="400000"/>
          </a:ln>
        </p:spPr>
      </p:pic>
      <p:pic>
        <p:nvPicPr>
          <p:cNvPr id="157" name="Obrazek" descr="Obrazek"/>
          <p:cNvPicPr>
            <a:picLocks noChangeAspect="1"/>
          </p:cNvPicPr>
          <p:nvPr/>
        </p:nvPicPr>
        <p:blipFill>
          <a:blip r:embed="rId3">
            <a:extLst/>
          </a:blip>
          <a:stretch>
            <a:fillRect/>
          </a:stretch>
        </p:blipFill>
        <p:spPr>
          <a:xfrm>
            <a:off x="1393806" y="4038600"/>
            <a:ext cx="8445501" cy="56388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Honey"/>
          <p:cNvSpPr txBox="1"/>
          <p:nvPr/>
        </p:nvSpPr>
        <p:spPr>
          <a:xfrm>
            <a:off x="10500053" y="1098496"/>
            <a:ext cx="2758664" cy="1611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atin typeface="Noteworthy Bold"/>
                <a:ea typeface="Noteworthy Bold"/>
                <a:cs typeface="Noteworthy Bold"/>
                <a:sym typeface="Noteworthy Bold"/>
              </a:defRPr>
            </a:lvl1pPr>
          </a:lstStyle>
          <a:p>
            <a:pPr/>
            <a:r>
              <a:t>Honey</a:t>
            </a:r>
          </a:p>
        </p:txBody>
      </p:sp>
      <p:pic>
        <p:nvPicPr>
          <p:cNvPr id="160" name="Picture 2" descr="Picture 2"/>
          <p:cNvPicPr>
            <a:picLocks noChangeAspect="1"/>
          </p:cNvPicPr>
          <p:nvPr/>
        </p:nvPicPr>
        <p:blipFill>
          <a:blip r:embed="rId2">
            <a:extLst/>
          </a:blip>
          <a:stretch>
            <a:fillRect/>
          </a:stretch>
        </p:blipFill>
        <p:spPr>
          <a:xfrm rot="356490">
            <a:off x="1673042" y="1108068"/>
            <a:ext cx="3962921" cy="2349116"/>
          </a:xfrm>
          <a:prstGeom prst="rect">
            <a:avLst/>
          </a:prstGeom>
          <a:ln w="12700">
            <a:miter lim="400000"/>
          </a:ln>
        </p:spPr>
      </p:pic>
      <p:pic>
        <p:nvPicPr>
          <p:cNvPr id="161" name="Picture 2" descr="Picture 2"/>
          <p:cNvPicPr>
            <a:picLocks noChangeAspect="1"/>
          </p:cNvPicPr>
          <p:nvPr/>
        </p:nvPicPr>
        <p:blipFill>
          <a:blip r:embed="rId3">
            <a:extLst/>
          </a:blip>
          <a:stretch>
            <a:fillRect/>
          </a:stretch>
        </p:blipFill>
        <p:spPr>
          <a:xfrm rot="21421833">
            <a:off x="2191045" y="7917972"/>
            <a:ext cx="6665117" cy="4165697"/>
          </a:xfrm>
          <a:prstGeom prst="rect">
            <a:avLst/>
          </a:prstGeom>
          <a:ln w="12700">
            <a:miter lim="400000"/>
          </a:ln>
        </p:spPr>
      </p:pic>
      <p:pic>
        <p:nvPicPr>
          <p:cNvPr id="162" name="Picture 2" descr="Picture 2"/>
          <p:cNvPicPr>
            <a:picLocks noChangeAspect="1"/>
          </p:cNvPicPr>
          <p:nvPr/>
        </p:nvPicPr>
        <p:blipFill>
          <a:blip r:embed="rId4">
            <a:extLst/>
          </a:blip>
          <a:stretch>
            <a:fillRect/>
          </a:stretch>
        </p:blipFill>
        <p:spPr>
          <a:xfrm rot="671451">
            <a:off x="17795814" y="8757247"/>
            <a:ext cx="5520170" cy="3680115"/>
          </a:xfrm>
          <a:prstGeom prst="rect">
            <a:avLst/>
          </a:prstGeom>
          <a:ln w="12700">
            <a:miter lim="400000"/>
          </a:ln>
        </p:spPr>
      </p:pic>
      <p:pic>
        <p:nvPicPr>
          <p:cNvPr id="163" name="Picture 2" descr="Picture 2"/>
          <p:cNvPicPr>
            <a:picLocks noChangeAspect="1"/>
          </p:cNvPicPr>
          <p:nvPr/>
        </p:nvPicPr>
        <p:blipFill>
          <a:blip r:embed="rId5">
            <a:extLst/>
          </a:blip>
          <a:stretch>
            <a:fillRect/>
          </a:stretch>
        </p:blipFill>
        <p:spPr>
          <a:xfrm rot="542318">
            <a:off x="10796989" y="8259817"/>
            <a:ext cx="4350252" cy="2999258"/>
          </a:xfrm>
          <a:prstGeom prst="rect">
            <a:avLst/>
          </a:prstGeom>
          <a:ln w="12700">
            <a:miter lim="400000"/>
          </a:ln>
        </p:spPr>
      </p:pic>
      <p:sp>
        <p:nvSpPr>
          <p:cNvPr id="164" name="Honey is very popular in Poland.…"/>
          <p:cNvSpPr txBox="1"/>
          <p:nvPr/>
        </p:nvSpPr>
        <p:spPr>
          <a:xfrm>
            <a:off x="1030134" y="2926964"/>
            <a:ext cx="12945270" cy="42068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Honey is very popular in Poland.</a:t>
            </a:r>
          </a:p>
          <a:p>
            <a:pPr/>
            <a:r>
              <a:t>People in many regions have hives and produce honey.</a:t>
            </a:r>
          </a:p>
          <a:p>
            <a:pPr/>
            <a:r>
              <a:t>There are many different types of honey </a:t>
            </a:r>
          </a:p>
          <a:p>
            <a:pPr/>
            <a:r>
              <a:t>eg. honeydew, linden, acacia or multiflorous.  </a:t>
            </a:r>
          </a:p>
        </p:txBody>
      </p:sp>
      <p:sp>
        <p:nvSpPr>
          <p:cNvPr id="165" name="Honey is added to cosmetics.…"/>
          <p:cNvSpPr txBox="1"/>
          <p:nvPr/>
        </p:nvSpPr>
        <p:spPr>
          <a:xfrm>
            <a:off x="13800238" y="1470748"/>
            <a:ext cx="9240044" cy="8321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Honey is added to cosmetics.</a:t>
            </a:r>
          </a:p>
          <a:p>
            <a:pPr/>
            <a:r>
              <a:t>It is a good remedium for </a:t>
            </a:r>
          </a:p>
          <a:p>
            <a:pPr/>
            <a:r>
              <a:t>heart, nerves, brain or wounds.</a:t>
            </a:r>
          </a:p>
          <a:p>
            <a:pPr/>
            <a:r>
              <a:t>It prevents some illnesses.</a:t>
            </a:r>
          </a:p>
          <a:p>
            <a:pPr/>
            <a:r>
              <a:t>Contains micro-elements and vitamins.</a:t>
            </a:r>
          </a:p>
          <a:p>
            <a:pPr/>
            <a:r>
              <a:t>It lowers the blood pressure.</a:t>
            </a:r>
          </a:p>
          <a:p>
            <a:pPr/>
            <a:r>
              <a:t>And it is tasty!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Obrazek" descr="Obrazek"/>
          <p:cNvPicPr>
            <a:picLocks noChangeAspect="1"/>
          </p:cNvPicPr>
          <p:nvPr/>
        </p:nvPicPr>
        <p:blipFill>
          <a:blip r:embed="rId2">
            <a:extLst/>
          </a:blip>
          <a:stretch>
            <a:fillRect/>
          </a:stretch>
        </p:blipFill>
        <p:spPr>
          <a:xfrm>
            <a:off x="1012495" y="8550218"/>
            <a:ext cx="6103009" cy="4072372"/>
          </a:xfrm>
          <a:prstGeom prst="rect">
            <a:avLst/>
          </a:prstGeom>
          <a:ln w="12700">
            <a:miter lim="400000"/>
          </a:ln>
        </p:spPr>
      </p:pic>
      <p:sp>
        <p:nvSpPr>
          <p:cNvPr id="168" name="Oscypek is hand-made, hard,…"/>
          <p:cNvSpPr txBox="1"/>
          <p:nvPr/>
        </p:nvSpPr>
        <p:spPr>
          <a:xfrm>
            <a:off x="5148626" y="3243028"/>
            <a:ext cx="14567694" cy="78551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914400">
              <a:lnSpc>
                <a:spcPct val="81000"/>
              </a:lnSpc>
              <a:spcBef>
                <a:spcPts val="1000"/>
              </a:spcBef>
              <a:defRPr>
                <a:solidFill>
                  <a:srgbClr val="000000"/>
                </a:solidFill>
              </a:defRPr>
            </a:pPr>
            <a:r>
              <a:t>Oscypek is hand-made, hard, </a:t>
            </a:r>
          </a:p>
          <a:p>
            <a:pPr defTabSz="914400">
              <a:lnSpc>
                <a:spcPct val="81000"/>
              </a:lnSpc>
              <a:spcBef>
                <a:spcPts val="1000"/>
              </a:spcBef>
              <a:defRPr>
                <a:solidFill>
                  <a:srgbClr val="000000"/>
                </a:solidFill>
              </a:defRPr>
            </a:pPr>
            <a:r>
              <a:t>smoked cheese which is made </a:t>
            </a:r>
          </a:p>
          <a:p>
            <a:pPr defTabSz="914400">
              <a:lnSpc>
                <a:spcPct val="81000"/>
              </a:lnSpc>
              <a:spcBef>
                <a:spcPts val="1000"/>
              </a:spcBef>
              <a:defRPr>
                <a:solidFill>
                  <a:srgbClr val="000000"/>
                </a:solidFill>
              </a:defRPr>
            </a:pPr>
            <a:r>
              <a:t>mainly from sheep’s milk and salt.</a:t>
            </a:r>
          </a:p>
          <a:p>
            <a:pPr defTabSz="914400">
              <a:lnSpc>
                <a:spcPct val="81000"/>
              </a:lnSpc>
              <a:spcBef>
                <a:spcPts val="1000"/>
              </a:spcBef>
              <a:defRPr>
                <a:solidFill>
                  <a:srgbClr val="000000"/>
                </a:solidFill>
              </a:defRPr>
            </a:pPr>
            <a:r>
              <a:t>It  is characteristic of the Polish mountains </a:t>
            </a:r>
          </a:p>
          <a:p>
            <a:pPr defTabSz="914400">
              <a:lnSpc>
                <a:spcPct val="81000"/>
              </a:lnSpc>
              <a:spcBef>
                <a:spcPts val="1000"/>
              </a:spcBef>
              <a:defRPr>
                <a:solidFill>
                  <a:srgbClr val="000000"/>
                </a:solidFill>
              </a:defRPr>
            </a:pPr>
            <a:r>
              <a:t>particularly for Podhale region. </a:t>
            </a:r>
          </a:p>
          <a:p>
            <a:pPr defTabSz="914400">
              <a:lnSpc>
                <a:spcPct val="81000"/>
              </a:lnSpc>
              <a:spcBef>
                <a:spcPts val="1000"/>
              </a:spcBef>
              <a:defRPr>
                <a:solidFill>
                  <a:srgbClr val="000000"/>
                </a:solidFill>
              </a:defRPr>
            </a:pPr>
            <a:r>
              <a:t>Oscypek can be grilled, fried or served with preserves.</a:t>
            </a:r>
          </a:p>
          <a:p>
            <a:pPr defTabSz="914400">
              <a:lnSpc>
                <a:spcPct val="81000"/>
              </a:lnSpc>
              <a:spcBef>
                <a:spcPts val="1000"/>
              </a:spcBef>
              <a:defRPr>
                <a:solidFill>
                  <a:srgbClr val="000000"/>
                </a:solidFill>
              </a:defRPr>
            </a:pPr>
            <a:r>
              <a:t>They are suitable as an addition to salads </a:t>
            </a:r>
          </a:p>
          <a:p>
            <a:pPr defTabSz="914400">
              <a:lnSpc>
                <a:spcPct val="81000"/>
              </a:lnSpc>
              <a:spcBef>
                <a:spcPts val="1000"/>
              </a:spcBef>
              <a:defRPr>
                <a:solidFill>
                  <a:srgbClr val="000000"/>
                </a:solidFill>
              </a:defRPr>
            </a:pPr>
            <a:r>
              <a:t>and hot dishes or as one of the ingredients the cheese board.</a:t>
            </a:r>
          </a:p>
        </p:txBody>
      </p:sp>
      <p:pic>
        <p:nvPicPr>
          <p:cNvPr id="169" name="Obraz 6" descr="Obraz 6"/>
          <p:cNvPicPr>
            <a:picLocks noChangeAspect="1"/>
          </p:cNvPicPr>
          <p:nvPr/>
        </p:nvPicPr>
        <p:blipFill>
          <a:blip r:embed="rId3">
            <a:extLst/>
          </a:blip>
          <a:stretch>
            <a:fillRect/>
          </a:stretch>
        </p:blipFill>
        <p:spPr>
          <a:xfrm>
            <a:off x="1053691" y="818410"/>
            <a:ext cx="6678958" cy="5209496"/>
          </a:xfrm>
          <a:prstGeom prst="rect">
            <a:avLst/>
          </a:prstGeom>
          <a:ln w="12700">
            <a:miter lim="400000"/>
          </a:ln>
        </p:spPr>
      </p:pic>
      <p:pic>
        <p:nvPicPr>
          <p:cNvPr id="170" name="Obraz 4" descr="Obraz 4"/>
          <p:cNvPicPr>
            <a:picLocks noChangeAspect="1"/>
          </p:cNvPicPr>
          <p:nvPr/>
        </p:nvPicPr>
        <p:blipFill>
          <a:blip r:embed="rId4">
            <a:extLst/>
          </a:blip>
          <a:stretch>
            <a:fillRect/>
          </a:stretch>
        </p:blipFill>
        <p:spPr>
          <a:xfrm>
            <a:off x="16926704" y="1513934"/>
            <a:ext cx="5450809" cy="4251556"/>
          </a:xfrm>
          <a:prstGeom prst="rect">
            <a:avLst/>
          </a:prstGeom>
          <a:ln w="12700">
            <a:miter lim="400000"/>
          </a:ln>
        </p:spPr>
      </p:pic>
      <p:sp>
        <p:nvSpPr>
          <p:cNvPr id="171" name="Oscypek cheese"/>
          <p:cNvSpPr txBox="1"/>
          <p:nvPr/>
        </p:nvSpPr>
        <p:spPr>
          <a:xfrm>
            <a:off x="8401980" y="1249544"/>
            <a:ext cx="6535484" cy="16115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atin typeface="Noteworthy Bold"/>
                <a:ea typeface="Noteworthy Bold"/>
                <a:cs typeface="Noteworthy Bold"/>
                <a:sym typeface="Noteworthy Bold"/>
              </a:defRPr>
            </a:lvl1pPr>
          </a:lstStyle>
          <a:p>
            <a:pPr/>
            <a:r>
              <a:t>Oscypek cheese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Poppy Seed"/>
          <p:cNvSpPr txBox="1"/>
          <p:nvPr/>
        </p:nvSpPr>
        <p:spPr>
          <a:xfrm>
            <a:off x="9774777" y="1074449"/>
            <a:ext cx="4834446" cy="16115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atin typeface="Noteworthy Bold"/>
                <a:ea typeface="Noteworthy Bold"/>
                <a:cs typeface="Noteworthy Bold"/>
                <a:sym typeface="Noteworthy Bold"/>
              </a:defRPr>
            </a:lvl1pPr>
          </a:lstStyle>
          <a:p>
            <a:pPr/>
            <a:r>
              <a:t>Poppy Seed</a:t>
            </a:r>
          </a:p>
        </p:txBody>
      </p:sp>
      <p:sp>
        <p:nvSpPr>
          <p:cNvPr id="174" name="Poppy seeds are small black balls that are seeds of the field poppy - beautiful red flower.…"/>
          <p:cNvSpPr txBox="1"/>
          <p:nvPr>
            <p:ph type="body" sz="half" idx="4294967295"/>
          </p:nvPr>
        </p:nvSpPr>
        <p:spPr>
          <a:xfrm>
            <a:off x="1411024" y="3162988"/>
            <a:ext cx="10020046" cy="8733528"/>
          </a:xfrm>
          <a:prstGeom prst="rect">
            <a:avLst/>
          </a:prstGeom>
        </p:spPr>
        <p:txBody>
          <a:bodyPr lIns="45719" tIns="45719" rIns="45719" bIns="45719" anchor="t"/>
          <a:lstStyle/>
          <a:p>
            <a:pPr marL="271462" indent="-271462" defTabSz="868680">
              <a:lnSpc>
                <a:spcPct val="90000"/>
              </a:lnSpc>
              <a:spcBef>
                <a:spcPts val="900"/>
              </a:spcBef>
              <a:buSzPct val="100000"/>
              <a:buFont typeface="Arial"/>
              <a:buChar char="•"/>
              <a:defRPr sz="5700">
                <a:solidFill>
                  <a:srgbClr val="041E05"/>
                </a:solidFill>
              </a:defRPr>
            </a:pPr>
            <a:r>
              <a:t>Poppy seeds are small black balls that are seeds of the field poppy - beautiful red flower.</a:t>
            </a:r>
          </a:p>
          <a:p>
            <a:pPr marL="271462" indent="-271462" defTabSz="868680">
              <a:lnSpc>
                <a:spcPct val="90000"/>
              </a:lnSpc>
              <a:spcBef>
                <a:spcPts val="900"/>
              </a:spcBef>
              <a:buSzPct val="100000"/>
              <a:buFont typeface="Arial"/>
              <a:buChar char="•"/>
              <a:defRPr sz="5700">
                <a:solidFill>
                  <a:srgbClr val="041E05"/>
                </a:solidFill>
              </a:defRPr>
            </a:pPr>
            <a:r>
              <a:t>With poppy seeds and dough you can create many desserts eg. Makowiec. This is a delicious cake. In Poland this is a traditional Christmas cake.</a:t>
            </a:r>
          </a:p>
        </p:txBody>
      </p:sp>
      <p:pic>
        <p:nvPicPr>
          <p:cNvPr id="175" name="Symbol zastępczy obrazu 7" descr="Symbol zastępczy obrazu 7"/>
          <p:cNvPicPr>
            <a:picLocks noChangeAspect="1"/>
          </p:cNvPicPr>
          <p:nvPr/>
        </p:nvPicPr>
        <p:blipFill>
          <a:blip r:embed="rId2">
            <a:extLst/>
          </a:blip>
          <a:srcRect l="7785" t="0" r="7784" b="0"/>
          <a:stretch>
            <a:fillRect/>
          </a:stretch>
        </p:blipFill>
        <p:spPr>
          <a:xfrm>
            <a:off x="11715454" y="7880084"/>
            <a:ext cx="5281800" cy="4170557"/>
          </a:xfrm>
          <a:prstGeom prst="rect">
            <a:avLst/>
          </a:prstGeom>
          <a:ln w="12700">
            <a:miter lim="400000"/>
          </a:ln>
        </p:spPr>
      </p:pic>
      <p:pic>
        <p:nvPicPr>
          <p:cNvPr id="176" name="Obrazek" descr="Obrazek"/>
          <p:cNvPicPr>
            <a:picLocks noChangeAspect="1"/>
          </p:cNvPicPr>
          <p:nvPr/>
        </p:nvPicPr>
        <p:blipFill>
          <a:blip r:embed="rId3">
            <a:extLst/>
          </a:blip>
          <a:stretch>
            <a:fillRect/>
          </a:stretch>
        </p:blipFill>
        <p:spPr>
          <a:xfrm>
            <a:off x="15088931" y="3004564"/>
            <a:ext cx="7541568" cy="424931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7" grpId="1" fill="hold">
                                  <p:stCondLst>
                                    <p:cond delay="0"/>
                                  </p:stCondLst>
                                  <p:iterate type="el" backwards="0">
                                    <p:tmAbs val="0"/>
                                  </p:iterate>
                                  <p:childTnLst>
                                    <p:set>
                                      <p:cBhvr>
                                        <p:cTn id="6" fill="hold"/>
                                        <p:tgtEl>
                                          <p:spTgt spid="175"/>
                                        </p:tgtEl>
                                        <p:attrNameLst>
                                          <p:attrName>style.visibility</p:attrName>
                                        </p:attrNameLst>
                                      </p:cBhvr>
                                      <p:to>
                                        <p:strVal val="visible"/>
                                      </p:to>
                                    </p:set>
                                    <p:anim calcmode="lin" valueType="num">
                                      <p:cBhvr>
                                        <p:cTn id="7" dur="2000" fill="hold"/>
                                        <p:tgtEl>
                                          <p:spTgt spid="175"/>
                                        </p:tgtEl>
                                        <p:attrNameLst>
                                          <p:attrName>ppt_x</p:attrName>
                                        </p:attrNameLst>
                                      </p:cBhvr>
                                      <p:tavLst>
                                        <p:tav tm="0">
                                          <p:val>
                                            <p:strVal val="#ppt_x"/>
                                          </p:val>
                                        </p:tav>
                                        <p:tav tm="100000">
                                          <p:val>
                                            <p:strVal val="#ppt_x"/>
                                          </p:val>
                                        </p:tav>
                                      </p:tavLst>
                                    </p:anim>
                                    <p:anim calcmode="lin" valueType="num">
                                      <p:cBhvr>
                                        <p:cTn id="8" dur="2000" fill="hold"/>
                                        <p:tgtEl>
                                          <p:spTgt spid="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Potatoes are one of the most popular vegetables in Poland. They are used to make chips, crisps, starch and fodder. They are also parts of many salads typical in our country. Potatoes are not demanding plants, so they are grown in all parts of Poland. Pol"/>
          <p:cNvSpPr txBox="1"/>
          <p:nvPr>
            <p:ph type="body" idx="4294967295"/>
          </p:nvPr>
        </p:nvSpPr>
        <p:spPr>
          <a:xfrm>
            <a:off x="2812287" y="2398180"/>
            <a:ext cx="13234749" cy="10410745"/>
          </a:xfrm>
          <a:prstGeom prst="rect">
            <a:avLst/>
          </a:prstGeom>
        </p:spPr>
        <p:txBody>
          <a:bodyPr lIns="45719" tIns="45719" rIns="45719" bIns="45719" anchor="t"/>
          <a:lstStyle/>
          <a:p>
            <a:pPr marL="342899" indent="-342899" defTabSz="914400">
              <a:lnSpc>
                <a:spcPct val="90000"/>
              </a:lnSpc>
              <a:spcBef>
                <a:spcPts val="700"/>
              </a:spcBef>
              <a:buSzPct val="100000"/>
              <a:buFont typeface="Arial"/>
              <a:buChar char="•"/>
              <a:defRPr sz="5700">
                <a:solidFill>
                  <a:srgbClr val="080800"/>
                </a:solidFill>
              </a:defRPr>
            </a:pPr>
            <a:r>
              <a:t>Potatoes are one of the most popular vegetables in Poland. They are used to make </a:t>
            </a:r>
            <a:r>
              <a:t>chips</a:t>
            </a:r>
            <a:r>
              <a:t>, crisps, starch and fodder. They are also parts of many salads typical in our country. Potatoes are not demanding plants, so they are grown in all parts of Poland. Poles eat them almost every day. </a:t>
            </a:r>
          </a:p>
        </p:txBody>
      </p:sp>
      <p:pic>
        <p:nvPicPr>
          <p:cNvPr id="179" name="Picture 7" descr="Picture 7"/>
          <p:cNvPicPr>
            <a:picLocks noChangeAspect="1"/>
          </p:cNvPicPr>
          <p:nvPr/>
        </p:nvPicPr>
        <p:blipFill>
          <a:blip r:embed="rId2">
            <a:extLst/>
          </a:blip>
          <a:stretch>
            <a:fillRect/>
          </a:stretch>
        </p:blipFill>
        <p:spPr>
          <a:xfrm>
            <a:off x="16027093" y="7502651"/>
            <a:ext cx="6210076" cy="4120570"/>
          </a:xfrm>
          <a:prstGeom prst="rect">
            <a:avLst/>
          </a:prstGeom>
          <a:ln w="12700">
            <a:miter lim="400000"/>
          </a:ln>
        </p:spPr>
      </p:pic>
      <p:pic>
        <p:nvPicPr>
          <p:cNvPr id="180" name="Picture 5" descr="Picture 5"/>
          <p:cNvPicPr>
            <a:picLocks noChangeAspect="1"/>
          </p:cNvPicPr>
          <p:nvPr/>
        </p:nvPicPr>
        <p:blipFill>
          <a:blip r:embed="rId3">
            <a:extLst/>
          </a:blip>
          <a:stretch>
            <a:fillRect/>
          </a:stretch>
        </p:blipFill>
        <p:spPr>
          <a:xfrm>
            <a:off x="9660873" y="9455463"/>
            <a:ext cx="5347597" cy="3190833"/>
          </a:xfrm>
          <a:prstGeom prst="rect">
            <a:avLst/>
          </a:prstGeom>
          <a:ln w="12700">
            <a:miter lim="400000"/>
          </a:ln>
        </p:spPr>
      </p:pic>
      <p:pic>
        <p:nvPicPr>
          <p:cNvPr id="181" name="Obrazek" descr="Obrazek"/>
          <p:cNvPicPr>
            <a:picLocks noChangeAspect="1"/>
          </p:cNvPicPr>
          <p:nvPr/>
        </p:nvPicPr>
        <p:blipFill>
          <a:blip r:embed="rId4">
            <a:extLst/>
          </a:blip>
          <a:stretch>
            <a:fillRect/>
          </a:stretch>
        </p:blipFill>
        <p:spPr>
          <a:xfrm>
            <a:off x="16585441" y="930399"/>
            <a:ext cx="6891728" cy="5168797"/>
          </a:xfrm>
          <a:prstGeom prst="rect">
            <a:avLst/>
          </a:prstGeom>
          <a:ln w="12700">
            <a:miter lim="400000"/>
          </a:ln>
        </p:spPr>
      </p:pic>
      <p:sp>
        <p:nvSpPr>
          <p:cNvPr id="182" name="Potatoes"/>
          <p:cNvSpPr txBox="1"/>
          <p:nvPr/>
        </p:nvSpPr>
        <p:spPr>
          <a:xfrm>
            <a:off x="10087094" y="1050402"/>
            <a:ext cx="3632677" cy="16115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atin typeface="Noteworthy Bold"/>
                <a:ea typeface="Noteworthy Bold"/>
                <a:cs typeface="Noteworthy Bold"/>
                <a:sym typeface="Noteworthy Bold"/>
              </a:defRPr>
            </a:lvl1pPr>
          </a:lstStyle>
          <a:p>
            <a:pPr/>
            <a:r>
              <a:t>Potatoes</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Noteworthy Light"/>
        <a:ea typeface="Noteworthy Light"/>
        <a:cs typeface="Noteworthy Light"/>
      </a:majorFont>
      <a:minorFont>
        <a:latin typeface="Noteworthy Light"/>
        <a:ea typeface="Noteworthy Light"/>
        <a:cs typeface="Noteworthy Light"/>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Noteworthy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Noteworthy Light"/>
        <a:ea typeface="Noteworthy Light"/>
        <a:cs typeface="Noteworthy Light"/>
      </a:majorFont>
      <a:minorFont>
        <a:latin typeface="Noteworthy Light"/>
        <a:ea typeface="Noteworthy Light"/>
        <a:cs typeface="Noteworthy Light"/>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Noteworthy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Noteworthy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