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68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AC3E8F-68A6-4398-88EC-01A1736D49A4}" type="datetimeFigureOut">
              <a:rPr lang="es-ES" smtClean="0"/>
              <a:t>31/05/2017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27600D-F9D9-4AC6-8585-17E25A9A598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Student’s</a:t>
            </a:r>
            <a:r>
              <a:rPr lang="es-ES" dirty="0" smtClean="0"/>
              <a:t>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classmates</a:t>
            </a:r>
            <a:endParaRPr lang="es-ES" dirty="0" smtClean="0"/>
          </a:p>
          <a:p>
            <a:r>
              <a:rPr lang="es-ES" dirty="0" err="1" smtClean="0"/>
              <a:t>Institut</a:t>
            </a:r>
            <a:r>
              <a:rPr lang="es-ES" dirty="0" smtClean="0"/>
              <a:t> </a:t>
            </a:r>
            <a:r>
              <a:rPr lang="es-ES" dirty="0" err="1" smtClean="0"/>
              <a:t>Vilatzara</a:t>
            </a:r>
            <a:endParaRPr lang="es-ES" dirty="0" smtClean="0"/>
          </a:p>
          <a:p>
            <a:r>
              <a:rPr lang="es-ES" dirty="0" err="1" smtClean="0"/>
              <a:t>Vilassar</a:t>
            </a:r>
            <a:r>
              <a:rPr lang="es-ES" dirty="0" smtClean="0"/>
              <a:t> de Mar</a:t>
            </a:r>
          </a:p>
          <a:p>
            <a:r>
              <a:rPr lang="es-ES" dirty="0" err="1" smtClean="0"/>
              <a:t>Spain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3rd </a:t>
            </a:r>
            <a:r>
              <a:rPr lang="es-ES" dirty="0" err="1" smtClean="0"/>
              <a:t>year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334121"/>
          </a:xfrm>
        </p:spPr>
        <p:txBody>
          <a:bodyPr>
            <a:normAutofit/>
          </a:bodyPr>
          <a:lstStyle/>
          <a:p>
            <a:r>
              <a:rPr lang="es-ES" dirty="0" smtClean="0"/>
              <a:t>Erasmus+</a:t>
            </a:r>
            <a:br>
              <a:rPr lang="es-ES" dirty="0" smtClean="0"/>
            </a:br>
            <a:r>
              <a:rPr lang="es-ES" dirty="0" err="1" smtClean="0"/>
              <a:t>Creativity</a:t>
            </a:r>
            <a:r>
              <a:rPr lang="es-ES" dirty="0" smtClean="0"/>
              <a:t> </a:t>
            </a:r>
            <a:r>
              <a:rPr lang="es-ES" dirty="0" err="1" smtClean="0"/>
              <a:t>Knows</a:t>
            </a:r>
            <a:r>
              <a:rPr lang="es-ES" dirty="0" smtClean="0"/>
              <a:t> No Borders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3091"/>
            <a:ext cx="16859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14004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2870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17" name="1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17454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21893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44" y="1524000"/>
            <a:ext cx="2571750" cy="45720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44" y="1524000"/>
            <a:ext cx="2571750" cy="4572000"/>
          </a:xfrm>
        </p:spPr>
      </p:pic>
    </p:spTree>
    <p:extLst>
      <p:ext uri="{BB962C8B-B14F-4D97-AF65-F5344CB8AC3E}">
        <p14:creationId xmlns:p14="http://schemas.microsoft.com/office/powerpoint/2010/main" val="3233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600" dirty="0" err="1" smtClean="0"/>
              <a:t>Finally</a:t>
            </a:r>
            <a:r>
              <a:rPr lang="es-ES" sz="1600" dirty="0" smtClean="0"/>
              <a:t>, </a:t>
            </a:r>
            <a:r>
              <a:rPr lang="es-ES" sz="1600" dirty="0" err="1" smtClean="0"/>
              <a:t>explaining</a:t>
            </a:r>
            <a:r>
              <a:rPr lang="es-ES" sz="1600" dirty="0" smtClean="0"/>
              <a:t> </a:t>
            </a:r>
            <a:r>
              <a:rPr lang="es-ES" sz="1600" dirty="0" err="1" smtClean="0"/>
              <a:t>how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dance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/>
              <a:t>P</a:t>
            </a:r>
            <a:r>
              <a:rPr lang="es-ES" sz="1600" dirty="0" err="1" smtClean="0"/>
              <a:t>olonaise</a:t>
            </a:r>
            <a:endParaRPr lang="es-ES" sz="1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33462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35441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644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err="1" smtClean="0"/>
              <a:t>Creativity</a:t>
            </a:r>
            <a:r>
              <a:rPr lang="es-ES" dirty="0" smtClean="0"/>
              <a:t> </a:t>
            </a:r>
            <a:r>
              <a:rPr lang="es-ES" dirty="0" err="1" smtClean="0"/>
              <a:t>Knows</a:t>
            </a:r>
            <a:r>
              <a:rPr lang="es-ES" dirty="0" smtClean="0"/>
              <a:t> No Borders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err="1"/>
              <a:t>Course</a:t>
            </a:r>
            <a:r>
              <a:rPr lang="es-ES" dirty="0"/>
              <a:t> 2016-2017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3744416" cy="19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36598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2771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32862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12080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33399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36797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41015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  <p:extLst>
      <p:ext uri="{BB962C8B-B14F-4D97-AF65-F5344CB8AC3E}">
        <p14:creationId xmlns:p14="http://schemas.microsoft.com/office/powerpoint/2010/main" val="14948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34</Words>
  <Application>Microsoft Office PowerPoint</Application>
  <PresentationFormat>Presentación en pantalla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Papel</vt:lpstr>
      <vt:lpstr>Erasmus+ Creativity Knows No Borders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Finally, explaining how to dance the Polonaise</vt:lpstr>
      <vt:lpstr>Presentación de PowerPoint</vt:lpstr>
      <vt:lpstr>Presentación de PowerPoint</vt:lpstr>
      <vt:lpstr>Creativity Knows No Borders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report to their classmates</dc:title>
  <dc:creator>Eng Dept</dc:creator>
  <cp:lastModifiedBy>Eng Dept</cp:lastModifiedBy>
  <cp:revision>5</cp:revision>
  <dcterms:created xsi:type="dcterms:W3CDTF">2017-05-31T18:17:47Z</dcterms:created>
  <dcterms:modified xsi:type="dcterms:W3CDTF">2017-05-31T19:15:09Z</dcterms:modified>
</cp:coreProperties>
</file>