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91" d="100"/>
          <a:sy n="91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ABF27F-1EF5-4386-97FF-FA76844D1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BC21513-A8A3-41FA-B903-8493A9DA9A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5E3A752-9DB5-40EC-8173-60CAAC458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F00F4-4246-4A1A-BD45-3A7FF79A667E}" type="datetimeFigureOut">
              <a:rPr lang="et-EE" smtClean="0"/>
              <a:t>26.11.2018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799C694-0E6E-4975-9937-DA898527C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4244B66-E4A9-419A-8DFB-BE8EC9F10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C6F69-BD86-42DA-9C8C-B173BCCF9E3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12034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90DE3B-D247-4D82-B800-A5DB099A0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6E6A3E2-6C4F-4DD3-BC93-165036D88C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DD68109-78CD-4883-8707-A1DE6DE9E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F00F4-4246-4A1A-BD45-3A7FF79A667E}" type="datetimeFigureOut">
              <a:rPr lang="et-EE" smtClean="0"/>
              <a:t>26.11.2018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4902549-3762-4CC1-A3A4-61AC932B5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44F20AF-E5DB-4B95-A245-C750C6746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C6F69-BD86-42DA-9C8C-B173BCCF9E3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43188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B8B8E5B5-913D-490B-8F97-B7BA5F2635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0E6004A-CDD9-4E49-B32C-9E0AE3DA78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8C7DD7C-A9BD-4A65-B30B-E2C4B5F08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F00F4-4246-4A1A-BD45-3A7FF79A667E}" type="datetimeFigureOut">
              <a:rPr lang="et-EE" smtClean="0"/>
              <a:t>26.11.2018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4B9D41D-3E1B-44F4-875D-B89E792EC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19FFC18-855F-486E-B6EC-C2072F9F4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C6F69-BD86-42DA-9C8C-B173BCCF9E3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1482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B4A3CF-0A83-4A57-9B2A-B2C8A2532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F94DF49-B2E2-4CF8-AA70-703C726E2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3C5899C-4A7C-406B-9BFD-2E15B5374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F00F4-4246-4A1A-BD45-3A7FF79A667E}" type="datetimeFigureOut">
              <a:rPr lang="et-EE" smtClean="0"/>
              <a:t>26.11.2018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A7CC8BC-E9F9-474D-B293-7E8F04F49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28401E0-65B3-46AB-BCE3-97EBBA368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C6F69-BD86-42DA-9C8C-B173BCCF9E3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1379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A6B036-C71A-4125-8051-7E427E4C7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E797161-1808-4E5E-8079-3A4A478CF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2D1838E-0AC6-4F6C-90B8-7958C9117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F00F4-4246-4A1A-BD45-3A7FF79A667E}" type="datetimeFigureOut">
              <a:rPr lang="et-EE" smtClean="0"/>
              <a:t>26.11.2018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280700E-B5D8-479A-964A-F08B15FA9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62AC6FE-E877-456E-8FAB-C7D0A579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C6F69-BD86-42DA-9C8C-B173BCCF9E3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3466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9656722-C7F6-4CED-BAA9-C522CD6D8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FF84D17-3C68-434F-B977-08901E81EC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EC5A5E9-1127-4CAF-87DB-007F886F1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6EF4E24-7BAD-4FE2-9A02-877645BFF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F00F4-4246-4A1A-BD45-3A7FF79A667E}" type="datetimeFigureOut">
              <a:rPr lang="et-EE" smtClean="0"/>
              <a:t>26.11.2018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F0DA5F2-FB17-47DE-B0BF-0A38EDCFE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991A86E-12C4-4F1C-A689-11C8753F8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C6F69-BD86-42DA-9C8C-B173BCCF9E3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72232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E1CA55-393B-441B-B235-452EDF6E8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1696707-1B20-4982-B6B9-99F1EB3D3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38EC413-C330-47DE-8E13-3D8D5DB544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8C457B0-00E5-43D0-8DAA-6C532CBF62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4B34E13-2FE5-4532-8FC8-17E1887DB1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A891106C-FA44-4E93-ACC6-B516BBC2A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F00F4-4246-4A1A-BD45-3A7FF79A667E}" type="datetimeFigureOut">
              <a:rPr lang="et-EE" smtClean="0"/>
              <a:t>26.11.2018</a:t>
            </a:fld>
            <a:endParaRPr lang="et-EE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CE15232B-FDAC-4E70-93EF-976F2CC2E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E75344C-1330-42A6-ABE4-7F10C0651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C6F69-BD86-42DA-9C8C-B173BCCF9E3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50059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2DF71A-78DD-4AAE-89A4-45AA0151D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7EB1614-8879-4101-B075-C3539C4C4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F00F4-4246-4A1A-BD45-3A7FF79A667E}" type="datetimeFigureOut">
              <a:rPr lang="et-EE" smtClean="0"/>
              <a:t>26.11.2018</a:t>
            </a:fld>
            <a:endParaRPr lang="et-EE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65A8D27-B697-4192-9E25-653622EC5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14CC23C-B2DA-4046-90FB-7C7DBCDC3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C6F69-BD86-42DA-9C8C-B173BCCF9E3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9290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6025623-3129-4B9A-A039-D96684BFC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F00F4-4246-4A1A-BD45-3A7FF79A667E}" type="datetimeFigureOut">
              <a:rPr lang="et-EE" smtClean="0"/>
              <a:t>26.11.2018</a:t>
            </a:fld>
            <a:endParaRPr lang="et-EE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BFFB557-D52C-4070-BDC7-05E7D3BBC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8CA5018-6485-4735-93B9-37A10F423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C6F69-BD86-42DA-9C8C-B173BCCF9E3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48009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CC7A7E1-07F2-41BB-83E1-FBE254053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23B6A1F-74C1-4C3B-8EAD-E516692CA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23CD57D-70D0-4473-B632-B81BDFB360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BCAF3F2-FAF2-48D7-BA93-22130537D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F00F4-4246-4A1A-BD45-3A7FF79A667E}" type="datetimeFigureOut">
              <a:rPr lang="et-EE" smtClean="0"/>
              <a:t>26.11.2018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0FF106B-C8A6-4E68-814F-251813A8B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DC9455-DE84-40BD-87C7-A6FDEC99C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C6F69-BD86-42DA-9C8C-B173BCCF9E3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7362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ECA870-8A65-49CB-B6B7-A9CF17F18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89C1A3B7-F699-4F08-8338-D8B75D6CA7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9D25E2B-DBC3-4082-AF23-8682014C66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18B10C7-2355-46F4-AE7A-98B923E7B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F00F4-4246-4A1A-BD45-3A7FF79A667E}" type="datetimeFigureOut">
              <a:rPr lang="et-EE" smtClean="0"/>
              <a:t>26.11.2018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9111563-D0FA-4539-AF08-D63A340A8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DE2BE4A-CBF3-44DC-9D78-3448BDA27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C6F69-BD86-42DA-9C8C-B173BCCF9E3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70395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ACB6C07-F063-4211-A7F7-940D64786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99F1187-0A9D-4A5D-BBF9-96F4F53E8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14F73D0-CFDC-4F14-92D1-405A7D4032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F00F4-4246-4A1A-BD45-3A7FF79A667E}" type="datetimeFigureOut">
              <a:rPr lang="et-EE" smtClean="0"/>
              <a:t>26.11.2018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A3DB3CD-3C8F-473E-BA11-1042E8B17E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CA99A2E-8EDC-4E35-B9E8-C7D777FFA2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C6F69-BD86-42DA-9C8C-B173BCCF9E3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71466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D17F33-A35C-4D60-935D-33712A9CDE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Part-time jobs,</a:t>
            </a:r>
            <a:br>
              <a:rPr lang="et-EE" dirty="0"/>
            </a:br>
            <a:r>
              <a:rPr lang="et-EE" dirty="0"/>
              <a:t>Young people &amp; The World of Work, Youth Unemployment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5ADE558-4DE8-4118-B17C-C4ECF26E34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/>
              <a:t>Lähte School students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0241C7E-04D6-4AC0-8A9A-C0E06B23A4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004" y="4135550"/>
            <a:ext cx="6669727" cy="212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47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DC74AB-43C4-4B67-B10A-A7DDC09D8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Youth Unemployment statistics and reasons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D4E83C4-77D9-4FA1-BB22-FB5F54145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t-EE" dirty="0"/>
              <a:t>Youth Unemployment in Estonia has decreased </a:t>
            </a:r>
            <a:r>
              <a:rPr lang="en-GB" dirty="0" smtClean="0"/>
              <a:t>from</a:t>
            </a:r>
            <a:r>
              <a:rPr lang="et-EE" dirty="0" smtClean="0"/>
              <a:t> 16.7% </a:t>
            </a:r>
            <a:r>
              <a:rPr lang="et-EE" dirty="0"/>
              <a:t>in </a:t>
            </a:r>
            <a:r>
              <a:rPr lang="et-EE" dirty="0" smtClean="0"/>
              <a:t>August</a:t>
            </a:r>
            <a:r>
              <a:rPr lang="en-GB" dirty="0" smtClean="0"/>
              <a:t> 2017</a:t>
            </a:r>
            <a:r>
              <a:rPr lang="et-EE" dirty="0" smtClean="0"/>
              <a:t> </a:t>
            </a:r>
            <a:r>
              <a:rPr lang="en-GB" dirty="0" smtClean="0"/>
              <a:t>to</a:t>
            </a:r>
            <a:r>
              <a:rPr lang="et-EE" dirty="0" smtClean="0"/>
              <a:t> 12.7% </a:t>
            </a:r>
            <a:r>
              <a:rPr lang="et-EE" dirty="0"/>
              <a:t>in </a:t>
            </a:r>
            <a:r>
              <a:rPr lang="et-EE" dirty="0" smtClean="0"/>
              <a:t>July </a:t>
            </a:r>
            <a:r>
              <a:rPr lang="et-EE" dirty="0"/>
              <a:t>2018</a:t>
            </a:r>
          </a:p>
          <a:p>
            <a:pPr lvl="0"/>
            <a:r>
              <a:rPr lang="et-EE" dirty="0"/>
              <a:t>The highest percent of Youth Unemployment was in March of 2010 (</a:t>
            </a:r>
            <a:r>
              <a:rPr lang="et-EE" dirty="0" smtClean="0"/>
              <a:t>40.8%)</a:t>
            </a:r>
            <a:endParaRPr lang="et-EE" dirty="0"/>
          </a:p>
          <a:p>
            <a:pPr lvl="0"/>
            <a:r>
              <a:rPr lang="et-EE" dirty="0"/>
              <a:t>The lowest percent of Youth Unemployment was in December of 2017 (</a:t>
            </a:r>
            <a:r>
              <a:rPr lang="et-EE" dirty="0" smtClean="0"/>
              <a:t>6.7%)</a:t>
            </a:r>
            <a:endParaRPr lang="et-EE" dirty="0"/>
          </a:p>
          <a:p>
            <a:endParaRPr lang="et-EE" dirty="0"/>
          </a:p>
          <a:p>
            <a:r>
              <a:rPr lang="et-EE" dirty="0"/>
              <a:t>Employers prefer adults with more experience</a:t>
            </a:r>
          </a:p>
          <a:p>
            <a:r>
              <a:rPr lang="et-EE" dirty="0"/>
              <a:t>Some conditions do not allow young people to work in certain fields they would like</a:t>
            </a:r>
          </a:p>
        </p:txBody>
      </p:sp>
    </p:spTree>
    <p:extLst>
      <p:ext uri="{BB962C8B-B14F-4D97-AF65-F5344CB8AC3E}">
        <p14:creationId xmlns:p14="http://schemas.microsoft.com/office/powerpoint/2010/main" val="3280056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4818AB-1BB0-444C-B27B-49EFF8082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Part-time jobs in Estonia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3C1A451-B9B6-4584-BA01-3F1818FB3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/>
              <a:t>Part-time jobs usually in larger firms for less than minimum </a:t>
            </a:r>
            <a:r>
              <a:rPr lang="et-EE" dirty="0" smtClean="0"/>
              <a:t>wage</a:t>
            </a:r>
            <a:endParaRPr lang="en-GB" dirty="0" smtClean="0"/>
          </a:p>
          <a:p>
            <a:pPr marL="0" indent="0">
              <a:buNone/>
            </a:pPr>
            <a:endParaRPr lang="et-EE" dirty="0"/>
          </a:p>
          <a:p>
            <a:r>
              <a:rPr lang="en-GB" dirty="0" smtClean="0"/>
              <a:t>Rules for employing minors:</a:t>
            </a:r>
          </a:p>
          <a:p>
            <a:pPr marL="0" indent="0">
              <a:buNone/>
            </a:pPr>
            <a:endParaRPr lang="et-EE" dirty="0"/>
          </a:p>
          <a:p>
            <a:r>
              <a:rPr lang="et-EE" dirty="0"/>
              <a:t>Ages 7-12 may only light work on fields such as culture,arts,sports or </a:t>
            </a:r>
            <a:r>
              <a:rPr lang="et-EE" dirty="0" smtClean="0"/>
              <a:t>advertising</a:t>
            </a:r>
            <a:r>
              <a:rPr lang="en-GB" dirty="0" smtClean="0"/>
              <a:t>(uncommon in our school)</a:t>
            </a:r>
            <a:endParaRPr lang="et-EE" dirty="0"/>
          </a:p>
          <a:p>
            <a:r>
              <a:rPr lang="et-EE" dirty="0"/>
              <a:t>Ages 13-15 may work on jobs with easy tasks, that do not require great mental or physical effort</a:t>
            </a:r>
          </a:p>
          <a:p>
            <a:r>
              <a:rPr lang="et-EE" dirty="0"/>
              <a:t>Ages 16-17(Who do not go to school) may work everywhere, except for the work that is related giving or selling tobacco or alcohol(etc. Customer service in food or liqour store)</a:t>
            </a:r>
          </a:p>
        </p:txBody>
      </p:sp>
    </p:spTree>
    <p:extLst>
      <p:ext uri="{BB962C8B-B14F-4D97-AF65-F5344CB8AC3E}">
        <p14:creationId xmlns:p14="http://schemas.microsoft.com/office/powerpoint/2010/main" val="99917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32F1F5-471D-41F7-A63C-E4337433A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How long do they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C2E69D7-9044-4751-BB90-2B25636F9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Ages 7-12 may work 3 hours a </a:t>
            </a:r>
            <a:r>
              <a:rPr lang="et-EE" dirty="0" smtClean="0"/>
              <a:t>day</a:t>
            </a:r>
            <a:r>
              <a:rPr lang="en-GB" dirty="0" smtClean="0"/>
              <a:t> </a:t>
            </a:r>
            <a:r>
              <a:rPr lang="et-EE" dirty="0" smtClean="0"/>
              <a:t>(</a:t>
            </a:r>
            <a:r>
              <a:rPr lang="et-EE" dirty="0"/>
              <a:t>15 hours a week)</a:t>
            </a:r>
          </a:p>
          <a:p>
            <a:r>
              <a:rPr lang="et-EE" dirty="0"/>
              <a:t>Ages </a:t>
            </a:r>
            <a:r>
              <a:rPr lang="et-EE" dirty="0" smtClean="0"/>
              <a:t>13-</a:t>
            </a:r>
            <a:r>
              <a:rPr lang="en-GB" dirty="0" smtClean="0"/>
              <a:t>15</a:t>
            </a:r>
            <a:r>
              <a:rPr lang="et-EE" dirty="0" smtClean="0"/>
              <a:t> </a:t>
            </a:r>
            <a:r>
              <a:rPr lang="et-EE" dirty="0"/>
              <a:t>may work 4 hours a </a:t>
            </a:r>
            <a:r>
              <a:rPr lang="et-EE" dirty="0" smtClean="0"/>
              <a:t>day</a:t>
            </a:r>
            <a:r>
              <a:rPr lang="en-GB" dirty="0" smtClean="0"/>
              <a:t> </a:t>
            </a:r>
            <a:r>
              <a:rPr lang="et-EE" dirty="0" smtClean="0"/>
              <a:t>(</a:t>
            </a:r>
            <a:r>
              <a:rPr lang="et-EE" dirty="0"/>
              <a:t>20 hours a week)</a:t>
            </a:r>
          </a:p>
          <a:p>
            <a:r>
              <a:rPr lang="et-EE" dirty="0"/>
              <a:t>Age 15, who do </a:t>
            </a:r>
            <a:r>
              <a:rPr lang="et-EE" dirty="0" smtClean="0"/>
              <a:t>not attend school</a:t>
            </a:r>
            <a:r>
              <a:rPr lang="et-EE" dirty="0"/>
              <a:t>, may work 6 hours a day(30 hours a week, but they have to have 48 consecutive hours of rest in each week)</a:t>
            </a:r>
          </a:p>
          <a:p>
            <a:r>
              <a:rPr lang="et-EE" dirty="0"/>
              <a:t>Ages 16-17 may work 7 hours a </a:t>
            </a:r>
            <a:r>
              <a:rPr lang="et-EE" dirty="0" smtClean="0"/>
              <a:t>day</a:t>
            </a:r>
            <a:r>
              <a:rPr lang="en-GB" dirty="0" smtClean="0"/>
              <a:t> </a:t>
            </a:r>
            <a:r>
              <a:rPr lang="et-EE" dirty="0" smtClean="0"/>
              <a:t>(</a:t>
            </a:r>
            <a:r>
              <a:rPr lang="et-EE" dirty="0"/>
              <a:t>35 hours a week, provided with 48 hours consecutive rest in each week)</a:t>
            </a:r>
          </a:p>
          <a:p>
            <a:r>
              <a:rPr lang="et-EE" dirty="0"/>
              <a:t>The wage is usually </a:t>
            </a:r>
            <a:r>
              <a:rPr lang="et-EE" dirty="0" smtClean="0"/>
              <a:t>minimum</a:t>
            </a:r>
            <a:r>
              <a:rPr lang="en-GB" dirty="0" smtClean="0"/>
              <a:t> (2.89 euros per hour)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242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5F41C4-4B0F-40C1-9AE7-4FB1EA1BF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Jobs that people do and are they easy to find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53DFB38-A7C6-46FC-9CDF-037E10B37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Customer service representative</a:t>
            </a:r>
          </a:p>
          <a:p>
            <a:r>
              <a:rPr lang="et-EE" dirty="0"/>
              <a:t>Cleaner</a:t>
            </a:r>
          </a:p>
          <a:p>
            <a:r>
              <a:rPr lang="et-EE" dirty="0"/>
              <a:t>Waiter</a:t>
            </a:r>
          </a:p>
          <a:p>
            <a:r>
              <a:rPr lang="et-EE" dirty="0"/>
              <a:t>Mailman</a:t>
            </a:r>
          </a:p>
          <a:p>
            <a:endParaRPr lang="et-EE" dirty="0"/>
          </a:p>
          <a:p>
            <a:r>
              <a:rPr lang="et-EE" dirty="0"/>
              <a:t>Finding a job is easier for people with contacts</a:t>
            </a:r>
          </a:p>
          <a:p>
            <a:r>
              <a:rPr lang="et-EE" dirty="0"/>
              <a:t>Minors have a harder </a:t>
            </a:r>
            <a:r>
              <a:rPr lang="et-EE" dirty="0" smtClean="0"/>
              <a:t>time</a:t>
            </a:r>
            <a:r>
              <a:rPr lang="en-GB" dirty="0" smtClean="0"/>
              <a:t> to find a job</a:t>
            </a:r>
            <a:r>
              <a:rPr lang="et-EE" dirty="0" smtClean="0"/>
              <a:t>, </a:t>
            </a:r>
            <a:r>
              <a:rPr lang="et-EE" dirty="0"/>
              <a:t>because most work places prefer adults</a:t>
            </a:r>
          </a:p>
        </p:txBody>
      </p:sp>
    </p:spTree>
    <p:extLst>
      <p:ext uri="{BB962C8B-B14F-4D97-AF65-F5344CB8AC3E}">
        <p14:creationId xmlns:p14="http://schemas.microsoft.com/office/powerpoint/2010/main" val="96526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150096-1D19-4926-8FFF-3577B74CA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WORLD OF WORK: How does our school support young people to get into WoW?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E832C13-06DD-4765-A1EA-E266D6731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Conversations with career specialists</a:t>
            </a:r>
          </a:p>
          <a:p>
            <a:r>
              <a:rPr lang="en-GB" dirty="0" smtClean="0"/>
              <a:t>Work-shadowing day (students </a:t>
            </a:r>
            <a:r>
              <a:rPr lang="en-GB" dirty="0"/>
              <a:t>accompany an </a:t>
            </a:r>
            <a:r>
              <a:rPr lang="en-GB" dirty="0" smtClean="0"/>
              <a:t>expert)</a:t>
            </a:r>
          </a:p>
          <a:p>
            <a:r>
              <a:rPr lang="et-EE" dirty="0" smtClean="0"/>
              <a:t>3 </a:t>
            </a:r>
            <a:r>
              <a:rPr lang="et-EE" dirty="0"/>
              <a:t>different </a:t>
            </a:r>
            <a:r>
              <a:rPr lang="et-EE" dirty="0" smtClean="0"/>
              <a:t>departments</a:t>
            </a:r>
            <a:r>
              <a:rPr lang="en-GB" dirty="0" smtClean="0"/>
              <a:t> </a:t>
            </a:r>
            <a:r>
              <a:rPr lang="et-EE" dirty="0" smtClean="0"/>
              <a:t>(</a:t>
            </a:r>
            <a:r>
              <a:rPr lang="et-EE" dirty="0"/>
              <a:t>Sport, Media, Technology)</a:t>
            </a:r>
          </a:p>
          <a:p>
            <a:r>
              <a:rPr lang="et-EE" dirty="0"/>
              <a:t>Career lessons to find every students strenghts</a:t>
            </a:r>
          </a:p>
          <a:p>
            <a:r>
              <a:rPr lang="et-EE" dirty="0"/>
              <a:t>Junior or senior preparation is the same</a:t>
            </a:r>
          </a:p>
        </p:txBody>
      </p:sp>
    </p:spTree>
    <p:extLst>
      <p:ext uri="{BB962C8B-B14F-4D97-AF65-F5344CB8AC3E}">
        <p14:creationId xmlns:p14="http://schemas.microsoft.com/office/powerpoint/2010/main" val="1342385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B10201-B96B-4A20-BFBE-EA16DF711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What help do we get from teachers, career advisers, others?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8F1C055-E216-4D08-B933-6E135DBB6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Our school teachers always answer questions</a:t>
            </a:r>
          </a:p>
          <a:p>
            <a:r>
              <a:rPr lang="et-EE" dirty="0"/>
              <a:t>Teachers can set up meetings to certain workplace</a:t>
            </a:r>
          </a:p>
          <a:p>
            <a:r>
              <a:rPr lang="et-EE" dirty="0"/>
              <a:t>Twice in every year are individual talks with each students for </a:t>
            </a:r>
            <a:r>
              <a:rPr lang="et-EE" dirty="0" smtClean="0"/>
              <a:t>at</a:t>
            </a:r>
            <a:r>
              <a:rPr lang="en-GB" dirty="0" smtClean="0"/>
              <a:t> </a:t>
            </a:r>
            <a:r>
              <a:rPr lang="et-EE" dirty="0" smtClean="0"/>
              <a:t>least </a:t>
            </a:r>
            <a:r>
              <a:rPr lang="et-EE" dirty="0"/>
              <a:t>for 1 </a:t>
            </a:r>
            <a:r>
              <a:rPr lang="et-EE" dirty="0" smtClean="0"/>
              <a:t>hour</a:t>
            </a:r>
            <a:endParaRPr lang="en-GB" dirty="0" smtClean="0"/>
          </a:p>
          <a:p>
            <a:r>
              <a:rPr lang="en-GB" dirty="0" smtClean="0"/>
              <a:t>Both group and one-to-one counselling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68234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Government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Vocational schools</a:t>
            </a:r>
          </a:p>
          <a:p>
            <a:r>
              <a:rPr lang="en-GB" dirty="0" smtClean="0"/>
              <a:t>New facilities or older facilities being renovated</a:t>
            </a:r>
          </a:p>
          <a:p>
            <a:r>
              <a:rPr lang="en-GB" dirty="0" smtClean="0"/>
              <a:t>New courses</a:t>
            </a:r>
          </a:p>
          <a:p>
            <a:r>
              <a:rPr lang="en-GB" dirty="0" smtClean="0"/>
              <a:t>New programs</a:t>
            </a:r>
          </a:p>
          <a:p>
            <a:r>
              <a:rPr lang="en-GB" dirty="0" smtClean="0"/>
              <a:t>Opportunities for students with special needs</a:t>
            </a:r>
          </a:p>
          <a:p>
            <a:r>
              <a:rPr lang="en-GB" dirty="0" smtClean="0"/>
              <a:t>Opportunities for students with learning difficulties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64315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2B4FE6-FDA9-489E-B30C-6D2679135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How is this structured? Class talks, external speakers, business partners?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8AC957C-03C0-45B2-B375-10BCF778A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dirty="0"/>
              <a:t>Usually one person with experience talks</a:t>
            </a:r>
          </a:p>
          <a:p>
            <a:pPr lvl="0"/>
            <a:r>
              <a:rPr lang="et-EE" dirty="0"/>
              <a:t>Bringing out (your) personal qualities</a:t>
            </a:r>
          </a:p>
          <a:p>
            <a:pPr lvl="0"/>
            <a:r>
              <a:rPr lang="et-EE" dirty="0"/>
              <a:t>Always feel free to ask questions</a:t>
            </a:r>
          </a:p>
          <a:p>
            <a:pPr lvl="0"/>
            <a:r>
              <a:rPr lang="et-EE" dirty="0"/>
              <a:t>School arrenge meetings with different workers/business partners</a:t>
            </a:r>
          </a:p>
          <a:p>
            <a:pPr lvl="0"/>
            <a:r>
              <a:rPr lang="et-EE" dirty="0"/>
              <a:t>Going to different career fairs</a:t>
            </a:r>
          </a:p>
          <a:p>
            <a:pPr lvl="0"/>
            <a:r>
              <a:rPr lang="et-EE" dirty="0"/>
              <a:t>Students companies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9409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1FAEBC-15EA-415D-A204-F711BD795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What general/soft/hard skills/attributes are required for different tipes of jobs?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60A1AA3-197B-45CE-BC64-99E0EBA99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dirty="0"/>
              <a:t>Riding a bike or car (license) – food delilvery</a:t>
            </a:r>
          </a:p>
          <a:p>
            <a:pPr lvl="0"/>
            <a:r>
              <a:rPr lang="et-EE" dirty="0"/>
              <a:t>Communication- waiter, customer service representative</a:t>
            </a:r>
          </a:p>
          <a:p>
            <a:pPr lvl="0"/>
            <a:r>
              <a:rPr lang="et-EE" dirty="0"/>
              <a:t>Programming – web design, creating algorithms</a:t>
            </a:r>
          </a:p>
          <a:p>
            <a:pPr lvl="0"/>
            <a:r>
              <a:rPr lang="et-EE" dirty="0"/>
              <a:t>Independence – you can manage to do things/tasks on your own 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639057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532</Words>
  <Application>Microsoft Office PowerPoint</Application>
  <PresentationFormat>Custom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Part-time jobs, Young people &amp; The World of Work, Youth Unemployment</vt:lpstr>
      <vt:lpstr>Part-time jobs in Estonia</vt:lpstr>
      <vt:lpstr>How long do they work</vt:lpstr>
      <vt:lpstr>Jobs that people do and are they easy to find</vt:lpstr>
      <vt:lpstr>WORLD OF WORK: How does our school support young people to get into WoW?</vt:lpstr>
      <vt:lpstr>What help do we get from teachers, career advisers, others?</vt:lpstr>
      <vt:lpstr>Government support</vt:lpstr>
      <vt:lpstr>How is this structured? Class talks, external speakers, business partners?</vt:lpstr>
      <vt:lpstr>What general/soft/hard skills/attributes are required for different tipes of jobs? </vt:lpstr>
      <vt:lpstr>Youth Unemployment statistics and reasons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Part-time jobs, Young people &amp; The World of Work, Youth Unemployment</dc:title>
  <dc:creator>Kennu</dc:creator>
  <cp:lastModifiedBy>Ms Reville</cp:lastModifiedBy>
  <cp:revision>6</cp:revision>
  <dcterms:created xsi:type="dcterms:W3CDTF">2018-11-23T04:34:02Z</dcterms:created>
  <dcterms:modified xsi:type="dcterms:W3CDTF">2018-11-26T12:05:31Z</dcterms:modified>
</cp:coreProperties>
</file>