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5d9ef6f68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5d9ef6f68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7d19c6a0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7d19c6a0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7d19c6a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7d19c6a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7d19c6a0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7d19c6a0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7d19c6a0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7d19c6a0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Finland - part-time jobs 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Do </a:t>
            </a:r>
            <a:r>
              <a:rPr lang="fi" sz="2400"/>
              <a:t>students in our school have part-time jobs?</a:t>
            </a:r>
            <a:endParaRPr sz="2400"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475" y="1489825"/>
            <a:ext cx="5851050" cy="30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What kind of jobs do they have?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1450" y="1489825"/>
            <a:ext cx="7335225" cy="30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What kind of hours do they work weekly?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775" y="1489825"/>
            <a:ext cx="6027251" cy="30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What kind of pay do they get per month?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0750" y="1489825"/>
            <a:ext cx="6902200" cy="30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How easy is it to get a part-time job in Vammala? </a:t>
            </a:r>
            <a:endParaRPr sz="2400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1225" y="1489825"/>
            <a:ext cx="7025900" cy="263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2615950" y="4242050"/>
            <a:ext cx="4860600" cy="4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>
                <a:highlight>
                  <a:srgbClr val="FFFFFF"/>
                </a:highlight>
              </a:rPr>
              <a:t>From 1 (very easy) to 5 (very difficult)</a:t>
            </a:r>
            <a:endParaRPr sz="18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