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7570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b196f65f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b196f65f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df52e2bd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df52e2bd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b196f6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b196f65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196f65f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196f65f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df52e2b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df52e2b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eb40d6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eb40d6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bba00555ee992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bba00555ee992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e31829b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e31829b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b196f65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b196f65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e31829b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e31829b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err.ee/904362/day-in-the-life-the-muradyan-family-cafe-owne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3600">
                <a:latin typeface="Times New Roman"/>
                <a:ea typeface="Times New Roman"/>
                <a:cs typeface="Times New Roman"/>
                <a:sym typeface="Times New Roman"/>
              </a:rPr>
              <a:t>Immigration and concepts of integration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3600">
                <a:latin typeface="Times New Roman"/>
                <a:ea typeface="Times New Roman"/>
                <a:cs typeface="Times New Roman"/>
                <a:sym typeface="Times New Roman"/>
              </a:rPr>
              <a:t>in Estonia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latin typeface="Times New Roman"/>
                <a:ea typeface="Times New Roman"/>
                <a:cs typeface="Times New Roman"/>
                <a:sym typeface="Times New Roman"/>
              </a:rPr>
              <a:t>Lähte Gymnasium    2019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" sz="2400">
                <a:latin typeface="Times New Roman"/>
                <a:ea typeface="Times New Roman"/>
                <a:cs typeface="Times New Roman"/>
                <a:sym typeface="Times New Roman"/>
              </a:rPr>
              <a:t>Pille Pihlapuu, Sandra Pomjalov,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t" sz="2400">
                <a:latin typeface="Times New Roman"/>
                <a:ea typeface="Times New Roman"/>
                <a:cs typeface="Times New Roman"/>
                <a:sym typeface="Times New Roman"/>
              </a:rPr>
              <a:t> Maria-Elizabeth Helmik, Joosep Lamp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 descr="Image result for erasmus plu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012" y="216415"/>
            <a:ext cx="4368975" cy="94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latin typeface="Times New Roman"/>
                <a:ea typeface="Times New Roman"/>
                <a:cs typeface="Times New Roman"/>
                <a:sym typeface="Times New Roman"/>
              </a:rPr>
              <a:t>Negative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people do not feel safe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Estonian language is quite hard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Immigrants and refugees do not like our culture and religion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Cold weather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wages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Refugees and immigrants should live in town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opportunities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language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Educating their children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 work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important  - communication with the locals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2400">
                <a:solidFill>
                  <a:srgbClr val="26262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" sz="2400" b="1">
                <a:solidFill>
                  <a:srgbClr val="38761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Our School  </a:t>
            </a:r>
            <a:endParaRPr sz="2400" b="1">
              <a:solidFill>
                <a:srgbClr val="38761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2400" b="1">
                <a:solidFill>
                  <a:srgbClr val="38761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Experience with Immigration and Intergration from the past</a:t>
            </a:r>
            <a:endParaRPr sz="2400" b="1">
              <a:solidFill>
                <a:srgbClr val="38761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503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refugees or immigrants in our school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Russian- speaking students who speak Estonian well (integrated families)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Huge wave of immigration after World War 2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attempts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is not easy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Estonian language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Introductory welcoming programme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2400" b="1">
                <a:solidFill>
                  <a:srgbClr val="26262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What has changed in the migration flows in your country in the last ten years?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321375"/>
            <a:ext cx="8520600" cy="35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Biggest immigration flow in 2015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types of immigrants to Estonia:  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AutoNum type="arabicParenR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returning to Estonia (52%)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AutoNum type="arabicParenR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people from former Soviet Union (Russia and Ukraine)( 30% )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AutoNum type="arabicParenR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EU member states (10%) and 4) from the rest of the world (10%)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2015 - 15 413 immigrants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2018 - 13 030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immigration quata for third-country citizens - 0.1 % of the country’ s permanent population annually (1,315)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Times New Roman"/>
              <a:buChar char="●"/>
            </a:pPr>
            <a:r>
              <a:rPr lang="et" sz="20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exclusions</a:t>
            </a:r>
            <a:endParaRPr sz="20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  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t"/>
              <a:t>    </a:t>
            </a:r>
            <a:endParaRPr/>
          </a:p>
        </p:txBody>
      </p:sp>
      <p:pic>
        <p:nvPicPr>
          <p:cNvPr id="75" name="Google Shape;75;p16" descr="Diagram: Immigration by citizenship, 20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500"/>
            <a:ext cx="5388846" cy="43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Asylum seekers and refugees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206 quota refugees accepted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98 adults,  108 children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88  have left Estonia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2019 - 40 more refugees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refugee centres - 2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learning and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 entertainment centres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                        Vao asylum seekers  and refugee centre</a:t>
            </a:r>
            <a:endParaRPr sz="24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800" y="1583096"/>
            <a:ext cx="4256350" cy="25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 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75" y="98075"/>
            <a:ext cx="7721500" cy="48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90900" y="291475"/>
            <a:ext cx="6667200" cy="42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/>
              <a:t>Tallinn learning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/>
              <a:t> and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/>
              <a:t>support centre -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solidFill>
                  <a:srgbClr val="222222"/>
                </a:solidFill>
              </a:rPr>
              <a:t>one can come </a:t>
            </a:r>
            <a:endParaRPr sz="24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solidFill>
                  <a:srgbClr val="222222"/>
                </a:solidFill>
              </a:rPr>
              <a:t>to the center </a:t>
            </a:r>
            <a:endParaRPr sz="24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solidFill>
                  <a:srgbClr val="222222"/>
                </a:solidFill>
              </a:rPr>
              <a:t>to receive advice </a:t>
            </a:r>
            <a:endParaRPr sz="24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solidFill>
                  <a:srgbClr val="222222"/>
                </a:solidFill>
              </a:rPr>
              <a:t>and information </a:t>
            </a:r>
            <a:endParaRPr sz="24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solidFill>
                  <a:srgbClr val="222222"/>
                </a:solidFill>
              </a:rPr>
              <a:t>as well as </a:t>
            </a:r>
            <a:endParaRPr sz="24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400">
                <a:solidFill>
                  <a:srgbClr val="222222"/>
                </a:solidFill>
              </a:rPr>
              <a:t>for recreation."</a:t>
            </a:r>
            <a:endParaRPr sz="240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100" y="65350"/>
            <a:ext cx="64389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2400">
                <a:solidFill>
                  <a:srgbClr val="26262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Examples of integration in Estonia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613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Working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activities and events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Opportunity to learn language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culture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Compensates  the negative population growth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highly educated immigrants - very successful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up their own business - restaurants etc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u="sng" dirty="0" smtClean="0">
                <a:hlinkClick r:id="rId3"/>
              </a:rPr>
              <a:t>Day in the Life: The </a:t>
            </a:r>
            <a:r>
              <a:rPr lang="en-US" sz="2400" b="1" u="sng" dirty="0" err="1" smtClean="0">
                <a:hlinkClick r:id="rId3"/>
              </a:rPr>
              <a:t>Muradyan</a:t>
            </a:r>
            <a:r>
              <a:rPr lang="en-US" sz="2400" b="1" u="sng" dirty="0" smtClean="0">
                <a:hlinkClick r:id="rId3"/>
              </a:rPr>
              <a:t> family</a:t>
            </a:r>
            <a:br>
              <a:rPr lang="en-US" sz="2400" b="1" u="sng" dirty="0" smtClean="0">
                <a:hlinkClick r:id="rId3"/>
              </a:rPr>
            </a:br>
            <a:r>
              <a:rPr lang="en-US" sz="2400" b="1" u="sng" dirty="0" smtClean="0">
                <a:hlinkClick r:id="rId3"/>
              </a:rPr>
              <a:t> (from Armenia),</a:t>
            </a:r>
            <a:br>
              <a:rPr lang="en-US" sz="2400" b="1" u="sng" dirty="0" smtClean="0">
                <a:hlinkClick r:id="rId3"/>
              </a:rPr>
            </a:br>
            <a:r>
              <a:rPr lang="en-US" sz="2400" b="1" u="sng" dirty="0" smtClean="0">
                <a:hlinkClick r:id="rId3"/>
              </a:rPr>
              <a:t> cafe owners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dirty="0"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952" y="1851670"/>
            <a:ext cx="40862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332</Words>
  <Application>Microsoft Office PowerPoint</Application>
  <PresentationFormat>Presentazione su schermo (16:9)</PresentationFormat>
  <Paragraphs>72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Simple Light</vt:lpstr>
      <vt:lpstr>Immigration and concepts of integration  in Estonia</vt:lpstr>
      <vt:lpstr> Our School    Experience with Immigration and Intergration from the past</vt:lpstr>
      <vt:lpstr>What has changed in the migration flows in your country in the last ten years?</vt:lpstr>
      <vt:lpstr>  </vt:lpstr>
      <vt:lpstr>Asylum seekers and refugees</vt:lpstr>
      <vt:lpstr>  </vt:lpstr>
      <vt:lpstr>Tallinn learning  and  support centre -  one can come  to the center  to receive advice  and information  as well as  for recreation."</vt:lpstr>
      <vt:lpstr>Examples of integration in Estonia</vt:lpstr>
      <vt:lpstr>Day in the Life: The Muradyan family  (from Armenia),  cafe owners   </vt:lpstr>
      <vt:lpstr>Negative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and concepts of integration  in Estonia</dc:title>
  <dc:creator>docente</dc:creator>
  <cp:lastModifiedBy>docente</cp:lastModifiedBy>
  <cp:revision>3</cp:revision>
  <dcterms:modified xsi:type="dcterms:W3CDTF">2019-02-08T08:19:40Z</dcterms:modified>
</cp:coreProperties>
</file>