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6E-2F81-43CF-8CC1-50EC84767C8B}" type="datetimeFigureOut">
              <a:rPr lang="pt-PT" smtClean="0"/>
              <a:t>20-10-2019</a:t>
            </a:fld>
            <a:endParaRPr lang="pt-P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BE6-67D0-4114-BAA1-0A7E31F54211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6E-2F81-43CF-8CC1-50EC84767C8B}" type="datetimeFigureOut">
              <a:rPr lang="pt-PT" smtClean="0"/>
              <a:t>20-10-2019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BE6-67D0-4114-BAA1-0A7E31F54211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6E-2F81-43CF-8CC1-50EC84767C8B}" type="datetimeFigureOut">
              <a:rPr lang="pt-PT" smtClean="0"/>
              <a:t>20-10-2019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BE6-67D0-4114-BAA1-0A7E31F54211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6E-2F81-43CF-8CC1-50EC84767C8B}" type="datetimeFigureOut">
              <a:rPr lang="pt-PT" smtClean="0"/>
              <a:t>20-10-2019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BE6-67D0-4114-BAA1-0A7E31F54211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6E-2F81-43CF-8CC1-50EC84767C8B}" type="datetimeFigureOut">
              <a:rPr lang="pt-PT" smtClean="0"/>
              <a:t>20-10-2019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BE6-67D0-4114-BAA1-0A7E31F54211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6E-2F81-43CF-8CC1-50EC84767C8B}" type="datetimeFigureOut">
              <a:rPr lang="pt-PT" smtClean="0"/>
              <a:t>20-10-2019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BE6-67D0-4114-BAA1-0A7E31F54211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6E-2F81-43CF-8CC1-50EC84767C8B}" type="datetimeFigureOut">
              <a:rPr lang="pt-PT" smtClean="0"/>
              <a:t>20-10-2019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BE6-67D0-4114-BAA1-0A7E31F54211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6E-2F81-43CF-8CC1-50EC84767C8B}" type="datetimeFigureOut">
              <a:rPr lang="pt-PT" smtClean="0"/>
              <a:t>20-10-2019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BE6-67D0-4114-BAA1-0A7E31F54211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6E-2F81-43CF-8CC1-50EC84767C8B}" type="datetimeFigureOut">
              <a:rPr lang="pt-PT" smtClean="0"/>
              <a:t>20-10-2019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BE6-67D0-4114-BAA1-0A7E31F54211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6E-2F81-43CF-8CC1-50EC84767C8B}" type="datetimeFigureOut">
              <a:rPr lang="pt-PT" smtClean="0"/>
              <a:t>20-10-2019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BE6-67D0-4114-BAA1-0A7E31F54211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226E-2F81-43CF-8CC1-50EC84767C8B}" type="datetimeFigureOut">
              <a:rPr lang="pt-PT" smtClean="0"/>
              <a:t>20-10-2019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754BE6-67D0-4114-BAA1-0A7E31F54211}" type="slidenum">
              <a:rPr lang="pt-PT" smtClean="0"/>
              <a:t>‹#›</a:t>
            </a:fld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A8226E-2F81-43CF-8CC1-50EC84767C8B}" type="datetimeFigureOut">
              <a:rPr lang="pt-PT" smtClean="0"/>
              <a:t>20-10-2019</a:t>
            </a:fld>
            <a:endParaRPr lang="pt-P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754BE6-67D0-4114-BAA1-0A7E31F54211}" type="slidenum">
              <a:rPr lang="pt-PT" smtClean="0"/>
              <a:t>‹#›</a:t>
            </a:fld>
            <a:endParaRPr lang="pt-P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 descr="Angra-do-Heroísmo"/>
          <p:cNvSpPr>
            <a:spLocks noChangeArrowheads="1" noChangeShapeType="1" noTextEdit="1"/>
          </p:cNvSpPr>
          <p:nvPr/>
        </p:nvSpPr>
        <p:spPr bwMode="auto">
          <a:xfrm>
            <a:off x="85757" y="1214422"/>
            <a:ext cx="8986837" cy="186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t-PT" sz="3200" kern="10" spc="0" dirty="0"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/>
                <a:latin typeface="Arial Black"/>
              </a:rPr>
              <a:t>From Terceira</a:t>
            </a:r>
          </a:p>
        </p:txBody>
      </p:sp>
      <p:sp>
        <p:nvSpPr>
          <p:cNvPr id="5124" name="WordArt 4" descr="Zagreb"/>
          <p:cNvSpPr>
            <a:spLocks noChangeArrowheads="1" noChangeShapeType="1" noTextEdit="1"/>
          </p:cNvSpPr>
          <p:nvPr/>
        </p:nvSpPr>
        <p:spPr bwMode="auto">
          <a:xfrm>
            <a:off x="214282" y="4572008"/>
            <a:ext cx="8715436" cy="2214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t-PT" sz="3600" kern="10" spc="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/>
                <a:latin typeface="Arial Black"/>
              </a:rPr>
              <a:t>To Croatia</a:t>
            </a:r>
          </a:p>
        </p:txBody>
      </p:sp>
      <p:pic>
        <p:nvPicPr>
          <p:cNvPr id="5126" name="Picture 6" descr="Imagem relacionad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-142900"/>
            <a:ext cx="2428892" cy="1714488"/>
          </a:xfrm>
          <a:prstGeom prst="rect">
            <a:avLst/>
          </a:prstGeom>
          <a:noFill/>
        </p:spPr>
      </p:pic>
      <p:pic>
        <p:nvPicPr>
          <p:cNvPr id="5128" name="Picture 8" descr="Resultado de imagem para croatia  flag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571876"/>
            <a:ext cx="2000264" cy="18789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785926"/>
            <a:ext cx="835824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Posto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 Santo Primary School</a:t>
            </a:r>
          </a:p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Terceira Island - Azores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714620"/>
            <a:ext cx="8500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Black" pitchFamily="34" charset="0"/>
              </a:rPr>
              <a:t>Teacher’s Marina visit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esultado de imagem para biscoitos terceir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4" y="234308"/>
            <a:ext cx="2643174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Resultado de imagem para Angra do HeroÃ­sm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812883"/>
            <a:ext cx="2771956" cy="211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Imagem relacionada"/>
          <p:cNvPicPr/>
          <p:nvPr/>
        </p:nvPicPr>
        <p:blipFill>
          <a:blip r:embed="rId5" cstate="print"/>
          <a:srcRect l="12952" r="20373"/>
          <a:stretch>
            <a:fillRect/>
          </a:stretch>
        </p:blipFill>
        <p:spPr bwMode="auto">
          <a:xfrm>
            <a:off x="3025554" y="54689"/>
            <a:ext cx="2332264" cy="180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Imagem relacionada"/>
          <p:cNvPicPr/>
          <p:nvPr/>
        </p:nvPicPr>
        <p:blipFill>
          <a:blip r:embed="rId6" cstate="print"/>
          <a:srcRect l="46475"/>
          <a:stretch>
            <a:fillRect/>
          </a:stretch>
        </p:blipFill>
        <p:spPr bwMode="auto">
          <a:xfrm>
            <a:off x="5827214" y="-24"/>
            <a:ext cx="331678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Resultado de imagem para donas amelias terceira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0772" y="2804029"/>
            <a:ext cx="1888128" cy="141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Imagem relacionada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772" y="4102577"/>
            <a:ext cx="2907030" cy="2612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Resultado de imagem para cracas e lapas na Terceira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480" y="2357430"/>
            <a:ext cx="1548493" cy="1541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Resultado de imagem para touradas terceira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3000372"/>
            <a:ext cx="285748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Resultado de imagem para trilho mistÃ©rios negros terceira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2" y="3808255"/>
            <a:ext cx="3429544" cy="297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7143" t="5744" r="10714" b="5225"/>
          <a:stretch>
            <a:fillRect/>
          </a:stretch>
        </p:blipFill>
        <p:spPr bwMode="auto">
          <a:xfrm rot="5400000">
            <a:off x="748695" y="-34371"/>
            <a:ext cx="3072868" cy="414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-46000" contrast="33000"/>
          </a:blip>
          <a:srcRect l="6231" t="3030" r="6251" b="4545"/>
          <a:stretch>
            <a:fillRect/>
          </a:stretch>
        </p:blipFill>
        <p:spPr bwMode="auto">
          <a:xfrm rot="5400000">
            <a:off x="3393273" y="3178966"/>
            <a:ext cx="3000396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r="8510" b="5358"/>
          <a:stretch>
            <a:fillRect/>
          </a:stretch>
        </p:blipFill>
        <p:spPr bwMode="auto">
          <a:xfrm rot="5400000">
            <a:off x="5420964" y="222612"/>
            <a:ext cx="3000397" cy="36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PC TOSHIBA\Pictures\2019-05-16 1st_3rd_Croatia\1st_3rd_Croatia 001.jpg"/>
          <p:cNvPicPr>
            <a:picLocks noChangeAspect="1" noChangeArrowheads="1"/>
          </p:cNvPicPr>
          <p:nvPr/>
        </p:nvPicPr>
        <p:blipFill>
          <a:blip r:embed="rId3" cstate="print"/>
          <a:srcRect l="9090" t="7451" r="7273" b="5288"/>
          <a:stretch>
            <a:fillRect/>
          </a:stretch>
        </p:blipFill>
        <p:spPr bwMode="auto">
          <a:xfrm rot="5400000">
            <a:off x="750068" y="-607247"/>
            <a:ext cx="3286148" cy="4643471"/>
          </a:xfrm>
          <a:prstGeom prst="rect">
            <a:avLst/>
          </a:prstGeom>
          <a:noFill/>
        </p:spPr>
      </p:pic>
      <p:pic>
        <p:nvPicPr>
          <p:cNvPr id="19460" name="Picture 4" descr="C:\Users\PC TOSHIBA\Pictures\2019-05-16 1st_3rd Croatia\1st_3rd Croatia 001.jpg"/>
          <p:cNvPicPr>
            <a:picLocks noChangeAspect="1" noChangeArrowheads="1"/>
          </p:cNvPicPr>
          <p:nvPr/>
        </p:nvPicPr>
        <p:blipFill>
          <a:blip r:embed="rId4" cstate="print"/>
          <a:srcRect l="5589" t="5023" r="9210" b="4557"/>
          <a:stretch>
            <a:fillRect/>
          </a:stretch>
        </p:blipFill>
        <p:spPr bwMode="auto">
          <a:xfrm rot="5400000">
            <a:off x="821503" y="2821777"/>
            <a:ext cx="3143273" cy="4643472"/>
          </a:xfrm>
          <a:prstGeom prst="rect">
            <a:avLst/>
          </a:prstGeom>
          <a:noFill/>
        </p:spPr>
      </p:pic>
      <p:pic>
        <p:nvPicPr>
          <p:cNvPr id="19461" name="Picture 5" descr="C:\Users\PC TOSHIBA\Pictures\2019-05-16 1st_3rd_Croatia\1st_3rd_Croatia 002.jpg"/>
          <p:cNvPicPr>
            <a:picLocks noChangeAspect="1" noChangeArrowheads="1"/>
          </p:cNvPicPr>
          <p:nvPr/>
        </p:nvPicPr>
        <p:blipFill>
          <a:blip r:embed="rId5" cstate="print"/>
          <a:srcRect l="7415" t="4813" r="7170" b="4025"/>
          <a:stretch>
            <a:fillRect/>
          </a:stretch>
        </p:blipFill>
        <p:spPr bwMode="auto">
          <a:xfrm rot="5400000">
            <a:off x="5240458" y="-403136"/>
            <a:ext cx="3306554" cy="4214842"/>
          </a:xfrm>
          <a:prstGeom prst="rect">
            <a:avLst/>
          </a:prstGeom>
          <a:noFill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 l="8872" t="5341" r="7438" b="4057"/>
          <a:stretch>
            <a:fillRect/>
          </a:stretch>
        </p:blipFill>
        <p:spPr bwMode="auto">
          <a:xfrm rot="5400000">
            <a:off x="5357834" y="3000388"/>
            <a:ext cx="3143272" cy="428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C TOSHIBA\Pictures\2019-05-16 2nd_Croatia\2nd_Croatia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5665" y="-438786"/>
            <a:ext cx="3100382" cy="4263659"/>
          </a:xfrm>
          <a:prstGeom prst="rect">
            <a:avLst/>
          </a:prstGeom>
          <a:noFill/>
        </p:spPr>
      </p:pic>
      <p:pic>
        <p:nvPicPr>
          <p:cNvPr id="20483" name="Picture 3" descr="C:\Users\PC TOSHIBA\Pictures\2019-05-16 2nd_Croatia\2nd_Croatia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63829" y="2777821"/>
            <a:ext cx="3315358" cy="4559295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>
            <a:lum bright="-16000"/>
          </a:blip>
          <a:srcRect/>
          <a:stretch>
            <a:fillRect/>
          </a:stretch>
        </p:blipFill>
        <p:spPr bwMode="auto">
          <a:xfrm rot="5400000">
            <a:off x="644887" y="2930912"/>
            <a:ext cx="3214710" cy="42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 descr="C:\Users\PC TOSHIBA\Pictures\2019-05-16 2nd_Croatia\2nd_Croatia 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62857" y="-480737"/>
            <a:ext cx="3171820" cy="43619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214422"/>
            <a:ext cx="68580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Hope to hear from you soon!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1506" name="Picture 2" descr="Resultado de imagem para thanks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071810"/>
            <a:ext cx="6215106" cy="3450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</TotalTime>
  <Words>22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 Black</vt:lpstr>
      <vt:lpstr>Calibri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Korisnik</cp:lastModifiedBy>
  <cp:revision>2</cp:revision>
  <dcterms:created xsi:type="dcterms:W3CDTF">2019-05-16T01:11:41Z</dcterms:created>
  <dcterms:modified xsi:type="dcterms:W3CDTF">2019-10-20T10:37:21Z</dcterms:modified>
</cp:coreProperties>
</file>