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58" r:id="rId7"/>
    <p:sldId id="265" r:id="rId8"/>
    <p:sldId id="259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286B-7694-4EDD-9118-BC03F64FDF15}" type="datetimeFigureOut">
              <a:rPr lang="cs-CZ" smtClean="0"/>
              <a:t>27.2.2021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0A6-4680-48F1-BD0D-F0710AB73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44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286B-7694-4EDD-9118-BC03F64FDF15}" type="datetimeFigureOut">
              <a:rPr lang="cs-CZ" smtClean="0"/>
              <a:t>27.2.2021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0A6-4680-48F1-BD0D-F0710AB73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37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286B-7694-4EDD-9118-BC03F64FDF15}" type="datetimeFigureOut">
              <a:rPr lang="cs-CZ" smtClean="0"/>
              <a:t>27.2.2021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0A6-4680-48F1-BD0D-F0710AB73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49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286B-7694-4EDD-9118-BC03F64FDF15}" type="datetimeFigureOut">
              <a:rPr lang="cs-CZ" smtClean="0"/>
              <a:t>27.2.2021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0A6-4680-48F1-BD0D-F0710AB73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79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286B-7694-4EDD-9118-BC03F64FDF15}" type="datetimeFigureOut">
              <a:rPr lang="cs-CZ" smtClean="0"/>
              <a:t>27.2.2021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0A6-4680-48F1-BD0D-F0710AB73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88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286B-7694-4EDD-9118-BC03F64FDF15}" type="datetimeFigureOut">
              <a:rPr lang="cs-CZ" smtClean="0"/>
              <a:t>27.2.2021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0A6-4680-48F1-BD0D-F0710AB73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6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286B-7694-4EDD-9118-BC03F64FDF15}" type="datetimeFigureOut">
              <a:rPr lang="cs-CZ" smtClean="0"/>
              <a:t>27.2.2021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0A6-4680-48F1-BD0D-F0710AB73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71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286B-7694-4EDD-9118-BC03F64FDF15}" type="datetimeFigureOut">
              <a:rPr lang="cs-CZ" smtClean="0"/>
              <a:t>27.2.2021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0A6-4680-48F1-BD0D-F0710AB73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02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286B-7694-4EDD-9118-BC03F64FDF15}" type="datetimeFigureOut">
              <a:rPr lang="cs-CZ" smtClean="0"/>
              <a:t>27.2.2021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0A6-4680-48F1-BD0D-F0710AB73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96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286B-7694-4EDD-9118-BC03F64FDF15}" type="datetimeFigureOut">
              <a:rPr lang="cs-CZ" smtClean="0"/>
              <a:t>27.2.2021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0A6-4680-48F1-BD0D-F0710AB73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07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286B-7694-4EDD-9118-BC03F64FDF15}" type="datetimeFigureOut">
              <a:rPr lang="cs-CZ" smtClean="0"/>
              <a:t>27.2.2021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0A6-4680-48F1-BD0D-F0710AB73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1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0286B-7694-4EDD-9118-BC03F64FDF15}" type="datetimeFigureOut">
              <a:rPr lang="cs-CZ" smtClean="0"/>
              <a:t>27.2.2021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0A6-4680-48F1-BD0D-F0710AB733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26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 nebo kopeček?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ZŠ Přimda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Jana\AppData\Local\Microsoft\Windows\Temporary Internet Files\Content.IE5\ZXS7G3SL\mountain_rock_hill_high_barren-1402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771800" cy="184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na\AppData\Local\Microsoft\Windows\Temporary Internet Files\Content.IE5\AXAY3GCJ\1200px-SilburyHill_gobeirn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2815256" cy="18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na\AppData\Local\Microsoft\Windows\Temporary Internet Files\Content.IE5\88FS2VS3\question-mark-1020165_960_720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79034"/>
            <a:ext cx="1789999" cy="17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23" y="548680"/>
            <a:ext cx="2945143" cy="88354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5576" y="1673177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Když se Zemi špatně dýchá, zavolá si pomocníka</a:t>
            </a:r>
          </a:p>
          <a:p>
            <a:pPr algn="ctr"/>
            <a:r>
              <a:rPr lang="cs-CZ" sz="2400" dirty="0" smtClean="0"/>
              <a:t>2020 - 2021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6485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823102" cy="1012974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nakonec ještě náš přimdský kopec…</a:t>
            </a:r>
            <a:endParaRPr lang="cs-CZ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Jana\Desktop\Malé\Hora nebo kopeček\Přim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740896" cy="43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ana\AppData\Local\Microsoft\Windows\Temporary Internet Files\Content.IE5\LPZJV1BS\Cute-smile-emoticon-icons-vectors-set-08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92696"/>
            <a:ext cx="1079901" cy="71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4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Bobr Team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Jana\AppData\Local\Microsoft\Windows\Temporary Internet Files\Content.IE5\88FS2VS3\beaver-48437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3477761" cy="374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4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David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101" name="Picture 5" descr="C:\Users\Jana\Desktop\Malé\Hora nebo kopeček\Bobr Team\Davi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697892" cy="35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ana\Desktop\Malé\Hora nebo kopeček\Bobr Team\David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697892" cy="35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ana\Desktop\Malé\Hora nebo kopeček\Bobr Team\Davi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51" y="3645024"/>
            <a:ext cx="3597923" cy="269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5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Matěj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 descr="C:\Users\Jana\Desktop\Malé\Hora nebo kopeček\Bobr Team\Matěj P.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77" y="3789040"/>
            <a:ext cx="47339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na\Desktop\Malé\Hora nebo kopeček\Bobr Team\Matěj P.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" y="1255812"/>
            <a:ext cx="4064794" cy="30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9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63091"/>
            <a:ext cx="2746648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Johanka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210582" y="2204864"/>
            <a:ext cx="2746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Lucinka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1" name="Picture 3" descr="C:\Users\Jana\Desktop\Malé\Hora nebo kopeček\Bobr Team\Luc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98" y="3399072"/>
            <a:ext cx="3957017" cy="29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175794" y="163091"/>
            <a:ext cx="2746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Saša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0" name="Picture 2" descr="C:\Users\Jana\Desktop\Malé\Hora nebo kopeček\Bobr Team\Johan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180"/>
            <a:ext cx="2627620" cy="35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ana\Desktop\Malé\Hora nebo kopeček\Bobr Team\Saš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06091"/>
            <a:ext cx="2641868" cy="35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5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Banánové slupky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Jana\AppData\Local\Microsoft\Windows\Temporary Internet Files\Content.IE5\ZXS7G3SL\banana-1300669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988840"/>
            <a:ext cx="407324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58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Jindra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194" name="Picture 2" descr="C:\Users\Jana\Desktop\Malé\Hora nebo kopeček\Banánové slupky\Jindra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6096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ana\Desktop\Malé\Hora nebo kopeček\Banánové slupky\Jindra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6" y="3982566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ana\Desktop\Malé\Hora nebo kopeček\Banánové slupky\Jindra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82566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ana\Desktop\Malé\Hora nebo kopeček\Banánové slupky\Jindra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13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3708" y="692696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Živnostníci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Jana\AppData\Local\Microsoft\Windows\Temporary Internet Files\Content.IE5\LPZJV1BS\1200px-Cartoon_Businessman_Ready_For_Wo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47" y="1916832"/>
            <a:ext cx="2257273" cy="44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0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Dan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218" name="Picture 2" descr="C:\Users\Jana\Desktop\Malé\Hora nebo kopeček\Živnostníci\D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01986"/>
            <a:ext cx="5601394" cy="420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089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37</Words>
  <Application>Microsoft Office PowerPoint</Application>
  <PresentationFormat>Předvádění na obrazovce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Hora nebo kopeček?</vt:lpstr>
      <vt:lpstr>Bobr Team</vt:lpstr>
      <vt:lpstr>David</vt:lpstr>
      <vt:lpstr>Matěj</vt:lpstr>
      <vt:lpstr>Johanka</vt:lpstr>
      <vt:lpstr>Banánové slupky</vt:lpstr>
      <vt:lpstr>Jindra</vt:lpstr>
      <vt:lpstr>Živnostníci</vt:lpstr>
      <vt:lpstr>Dan</vt:lpstr>
      <vt:lpstr>A nakonec ještě náš přimdský kopec…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Hora nebo kopeček?</dc:title>
  <dc:creator>Jana</dc:creator>
  <cp:lastModifiedBy>Jana</cp:lastModifiedBy>
  <cp:revision>5</cp:revision>
  <dcterms:created xsi:type="dcterms:W3CDTF">2021-02-25T16:43:44Z</dcterms:created>
  <dcterms:modified xsi:type="dcterms:W3CDTF">2021-02-27T10:56:23Z</dcterms:modified>
</cp:coreProperties>
</file>