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948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013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2942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0070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1233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9419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3891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5990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2865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011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752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005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285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7101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545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318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951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3036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8800" dirty="0" smtClean="0"/>
              <a:t>Kto som?</a:t>
            </a:r>
            <a:endParaRPr lang="sk-SK" sz="8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Hra o tom, ako ľudia hospodária s vodou.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259091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9"/>
    </mc:Choice>
    <mc:Fallback>
      <p:transition spd="slow" advTm="378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6" b="26349"/>
          <a:stretch/>
        </p:blipFill>
        <p:spPr>
          <a:xfrm>
            <a:off x="1556112" y="93848"/>
            <a:ext cx="9146721" cy="6550793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8"/>
    </mc:Choice>
    <mc:Fallback>
      <p:transition spd="slow" advTm="500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sz="half" idx="2"/>
          </p:nvPr>
        </p:nvSpPr>
        <p:spPr>
          <a:xfrm>
            <a:off x="705981" y="2555965"/>
            <a:ext cx="3421881" cy="1371599"/>
          </a:xfrm>
        </p:spPr>
        <p:txBody>
          <a:bodyPr>
            <a:noAutofit/>
          </a:bodyPr>
          <a:lstStyle/>
          <a:p>
            <a:r>
              <a:rPr lang="sk-SK" sz="4000" dirty="0" smtClean="0"/>
              <a:t>Putovanie sa začalo na zastávke záhradka.</a:t>
            </a:r>
            <a:endParaRPr lang="sk-SK" sz="4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3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1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5"/>
    </mc:Choice>
    <mc:Fallback>
      <p:transition spd="slow" advTm="536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6"/>
    </mc:Choice>
    <mc:Fallback>
      <p:transition spd="slow" advTm="377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5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8"/>
    </mc:Choice>
    <mc:Fallback>
      <p:transition spd="slow" advTm="311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sz="half" idx="2"/>
          </p:nvPr>
        </p:nvSpPr>
        <p:spPr>
          <a:xfrm>
            <a:off x="287970" y="2486296"/>
            <a:ext cx="2847116" cy="1371599"/>
          </a:xfrm>
        </p:spPr>
        <p:txBody>
          <a:bodyPr>
            <a:noAutofit/>
          </a:bodyPr>
          <a:lstStyle/>
          <a:p>
            <a:r>
              <a:rPr lang="sk-SK" sz="4000" dirty="0" smtClean="0"/>
              <a:t>Pokračovali sme zastávkou kúpeľňa.</a:t>
            </a:r>
            <a:endParaRPr lang="sk-SK" sz="4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9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1"/>
    </mc:Choice>
    <mc:Fallback>
      <p:transition spd="slow" advTm="635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sz="half" idx="2"/>
          </p:nvPr>
        </p:nvSpPr>
        <p:spPr>
          <a:xfrm>
            <a:off x="1010782" y="2294708"/>
            <a:ext cx="9904459" cy="1371599"/>
          </a:xfrm>
        </p:spPr>
        <p:txBody>
          <a:bodyPr>
            <a:normAutofit/>
          </a:bodyPr>
          <a:lstStyle/>
          <a:p>
            <a:r>
              <a:rPr lang="sk-SK" sz="6000" dirty="0" smtClean="0"/>
              <a:t>Skončili sme zastávkou WC.</a:t>
            </a:r>
            <a:endParaRPr lang="sk-SK" sz="6000" dirty="0"/>
          </a:p>
        </p:txBody>
      </p:sp>
    </p:spTree>
    <p:extLst>
      <p:ext uri="{BB962C8B-B14F-4D97-AF65-F5344CB8AC3E}">
        <p14:creationId xmlns:p14="http://schemas.microsoft.com/office/powerpoint/2010/main" val="67478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8"/>
    </mc:Choice>
    <mc:Fallback>
      <p:transition spd="slow" advTm="284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5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4"/>
    </mc:Choice>
    <mc:Fallback>
      <p:transition spd="slow" advTm="470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9"/>
    </mc:Choice>
    <mc:Fallback>
      <p:transition spd="slow" advTm="591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sz="half" idx="2"/>
          </p:nvPr>
        </p:nvSpPr>
        <p:spPr>
          <a:xfrm>
            <a:off x="1010781" y="1563187"/>
            <a:ext cx="9904459" cy="4053842"/>
          </a:xfrm>
        </p:spPr>
        <p:txBody>
          <a:bodyPr>
            <a:noAutofit/>
          </a:bodyPr>
          <a:lstStyle/>
          <a:p>
            <a:pPr algn="ctr"/>
            <a:r>
              <a:rPr lang="sk-SK" sz="5400" dirty="0" smtClean="0"/>
              <a:t>Žiaci sa zabavili a zároveň poučili:</a:t>
            </a:r>
          </a:p>
          <a:p>
            <a:pPr algn="ctr"/>
            <a:r>
              <a:rPr lang="sk-SK" sz="5400" dirty="0" smtClean="0"/>
              <a:t>Vodu je potrebné chrániť, šetriť ňou, kvôli ľuďom, zvieratkám, rastlinám –  celej našej planéte.</a:t>
            </a:r>
            <a:endParaRPr lang="sk-SK" sz="5400" dirty="0"/>
          </a:p>
        </p:txBody>
      </p:sp>
    </p:spTree>
    <p:extLst>
      <p:ext uri="{BB962C8B-B14F-4D97-AF65-F5344CB8AC3E}">
        <p14:creationId xmlns:p14="http://schemas.microsoft.com/office/powerpoint/2010/main" val="51468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9"/>
    </mc:Choice>
    <mc:Fallback>
      <p:transition spd="slow" advTm="919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sz="half" idx="2"/>
          </p:nvPr>
        </p:nvSpPr>
        <p:spPr>
          <a:xfrm>
            <a:off x="1150118" y="4698274"/>
            <a:ext cx="9904459" cy="1371599"/>
          </a:xfrm>
        </p:spPr>
        <p:txBody>
          <a:bodyPr>
            <a:noAutofit/>
          </a:bodyPr>
          <a:lstStyle/>
          <a:p>
            <a:pPr algn="ctr"/>
            <a:r>
              <a:rPr lang="sk-SK" sz="4800" dirty="0" smtClean="0"/>
              <a:t>Pozdravujú Vás žiaci zo ZŠ M. Rázusa Zvolen – Mladí zelenáči.</a:t>
            </a:r>
            <a:endParaRPr lang="sk-SK" sz="48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88" y="321536"/>
            <a:ext cx="5867472" cy="409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4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5"/>
    </mc:Choice>
    <mc:Fallback>
      <p:transition spd="slow" advTm="24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84955" y="1012870"/>
            <a:ext cx="9905999" cy="354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6000" dirty="0" smtClean="0"/>
              <a:t>Úlohou vodných kvapiek a živočíchov je zachovať sa na zastávke podľa toho, ako budú deti odpovedať na otázky.</a:t>
            </a:r>
            <a:endParaRPr lang="sk-SK" sz="6000" dirty="0"/>
          </a:p>
        </p:txBody>
      </p:sp>
    </p:spTree>
    <p:extLst>
      <p:ext uri="{BB962C8B-B14F-4D97-AF65-F5344CB8AC3E}">
        <p14:creationId xmlns:p14="http://schemas.microsoft.com/office/powerpoint/2010/main" val="69421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4"/>
    </mc:Choice>
    <mc:Fallback>
      <p:transition spd="slow" advTm="659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85252" y="1300253"/>
            <a:ext cx="9905999" cy="44212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6000" dirty="0" smtClean="0"/>
              <a:t>Ak vodou šetríme, kvapky sa usmievajú. Ak neznečisťujeme prírodu, zvieratká sa tiež usmievajú.</a:t>
            </a:r>
            <a:endParaRPr lang="sk-SK" sz="6000" dirty="0"/>
          </a:p>
          <a:p>
            <a:pPr marL="0" indent="0">
              <a:buNone/>
            </a:pPr>
            <a:endParaRPr lang="sk-SK" sz="6000" dirty="0"/>
          </a:p>
        </p:txBody>
      </p:sp>
    </p:spTree>
    <p:extLst>
      <p:ext uri="{BB962C8B-B14F-4D97-AF65-F5344CB8AC3E}">
        <p14:creationId xmlns:p14="http://schemas.microsoft.com/office/powerpoint/2010/main" val="315924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3"/>
    </mc:Choice>
    <mc:Fallback>
      <p:transition spd="slow" advTm="786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793068" y="1639888"/>
            <a:ext cx="3587343" cy="354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4000" dirty="0" smtClean="0"/>
              <a:t>Najprv sme si so žiakmi pripravili veselé aj smutné kvapky.</a:t>
            </a:r>
            <a:endParaRPr lang="sk-SK" sz="4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02" y="130628"/>
            <a:ext cx="5143500" cy="656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3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4"/>
    </mc:Choice>
    <mc:Fallback>
      <p:transition spd="slow" advTm="719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714693" y="2092732"/>
            <a:ext cx="3831182" cy="2096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dirty="0" smtClean="0"/>
              <a:t>Potom sme</a:t>
            </a:r>
          </a:p>
          <a:p>
            <a:pPr marL="0" indent="0">
              <a:buNone/>
            </a:pPr>
            <a:r>
              <a:rPr lang="sk-SK" sz="4000" dirty="0" smtClean="0"/>
              <a:t>kreslili rybky.</a:t>
            </a:r>
            <a:endParaRPr lang="sk-SK" sz="4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75" y="139337"/>
            <a:ext cx="5143500" cy="656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3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6"/>
    </mc:Choice>
    <mc:Fallback>
      <p:transition spd="slow" advTm="635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3801" y="2293030"/>
            <a:ext cx="3500257" cy="1965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dirty="0" smtClean="0"/>
              <a:t>Nakoniec sme nakreslili žabky.</a:t>
            </a:r>
            <a:endParaRPr lang="sk-SK" sz="4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58" y="349680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8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4"/>
    </mc:Choice>
    <mc:Fallback>
      <p:transition spd="slow" advTm="519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23995" y="2075315"/>
            <a:ext cx="9744302" cy="354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6000" dirty="0" smtClean="0"/>
              <a:t>Deti si zvolili, kto bude kvapka, rybka, žabka a človek.</a:t>
            </a:r>
            <a:endParaRPr lang="sk-SK" sz="6000" dirty="0"/>
          </a:p>
        </p:txBody>
      </p:sp>
    </p:spTree>
    <p:extLst>
      <p:ext uri="{BB962C8B-B14F-4D97-AF65-F5344CB8AC3E}">
        <p14:creationId xmlns:p14="http://schemas.microsoft.com/office/powerpoint/2010/main" val="89758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1"/>
    </mc:Choice>
    <mc:Fallback>
      <p:transition spd="slow" advTm="562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sah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05" y="1"/>
            <a:ext cx="9143998" cy="6857999"/>
          </a:xfrm>
        </p:spPr>
      </p:pic>
    </p:spTree>
    <p:extLst>
      <p:ext uri="{BB962C8B-B14F-4D97-AF65-F5344CB8AC3E}">
        <p14:creationId xmlns:p14="http://schemas.microsoft.com/office/powerpoint/2010/main" val="344364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2"/>
    </mc:Choice>
    <mc:Fallback>
      <p:transition spd="slow" advTm="512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text 4"/>
          <p:cNvSpPr>
            <a:spLocks noGrp="1"/>
          </p:cNvSpPr>
          <p:nvPr>
            <p:ph type="body" sz="half" idx="2"/>
          </p:nvPr>
        </p:nvSpPr>
        <p:spPr>
          <a:xfrm>
            <a:off x="1141410" y="1114697"/>
            <a:ext cx="9904459" cy="4676501"/>
          </a:xfrm>
        </p:spPr>
        <p:txBody>
          <a:bodyPr>
            <a:normAutofit/>
          </a:bodyPr>
          <a:lstStyle/>
          <a:p>
            <a:pPr algn="ctr"/>
            <a:r>
              <a:rPr lang="sk-SK" sz="6000" dirty="0" smtClean="0"/>
              <a:t>Zastavovali sme sa v záhradke, kúpeľni a WC.</a:t>
            </a:r>
            <a:endParaRPr lang="sk-SK" sz="6000" dirty="0"/>
          </a:p>
        </p:txBody>
      </p:sp>
    </p:spTree>
    <p:extLst>
      <p:ext uri="{BB962C8B-B14F-4D97-AF65-F5344CB8AC3E}">
        <p14:creationId xmlns:p14="http://schemas.microsoft.com/office/powerpoint/2010/main" val="343632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4"/>
    </mc:Choice>
    <mc:Fallback>
      <p:transition spd="slow" advTm="4854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39</TotalTime>
  <Words>151</Words>
  <Application>Microsoft Office PowerPoint</Application>
  <PresentationFormat>Širokouhlá</PresentationFormat>
  <Paragraphs>16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Tw Cen MT</vt:lpstr>
      <vt:lpstr>Obvod</vt:lpstr>
      <vt:lpstr>Kto som?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Kto som?</dc:title>
  <dc:creator>učiteľ</dc:creator>
  <cp:lastModifiedBy>učiteľ</cp:lastModifiedBy>
  <cp:revision>7</cp:revision>
  <dcterms:created xsi:type="dcterms:W3CDTF">2020-10-06T19:26:46Z</dcterms:created>
  <dcterms:modified xsi:type="dcterms:W3CDTF">2020-11-15T14:21:43Z</dcterms:modified>
</cp:coreProperties>
</file>