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416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455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8589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40B4B-92A0-4A3D-946C-A3A2A757614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8C877-4BC4-4FE6-9916-82B99AC3D11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630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94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69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17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37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623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0866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527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539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B81144E-388F-4D06-A5E3-89A6E7343D6C}" type="datetimeFigureOut">
              <a:rPr lang="sk-SK" smtClean="0"/>
              <a:t>15.11.2020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908C600-C446-476A-9D5A-2DE61455B23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081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Zasadenie  smreka bieleho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891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4"/>
    </mc:Choice>
    <mc:Fallback>
      <p:transition spd="slow" advTm="42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4" y="306977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3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7"/>
    </mc:Choice>
    <mc:Fallback>
      <p:transition spd="slow" advTm="347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87" y="386804"/>
            <a:ext cx="4487636" cy="598351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70560" y="1994262"/>
            <a:ext cx="4702629" cy="2569029"/>
          </a:xfrm>
        </p:spPr>
        <p:txBody>
          <a:bodyPr>
            <a:normAutofit/>
          </a:bodyPr>
          <a:lstStyle/>
          <a:p>
            <a:r>
              <a:rPr lang="sk-SK" dirty="0" smtClean="0"/>
              <a:t>Konečne hotovo, tak sa lúčime, ale starať sa budeme aj naďalej, </a:t>
            </a:r>
            <a:r>
              <a:rPr lang="sk-SK" dirty="0" err="1" smtClean="0"/>
              <a:t>sľúbujeme</a:t>
            </a:r>
            <a:r>
              <a:rPr lang="sk-SK" dirty="0" smtClean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1212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2"/>
    </mc:Choice>
    <mc:Fallback>
      <p:transition spd="slow" advTm="589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>
          <a:xfrm>
            <a:off x="1150118" y="4698274"/>
            <a:ext cx="9904459" cy="1371599"/>
          </a:xfrm>
        </p:spPr>
        <p:txBody>
          <a:bodyPr>
            <a:noAutofit/>
          </a:bodyPr>
          <a:lstStyle/>
          <a:p>
            <a:pPr algn="ctr"/>
            <a:r>
              <a:rPr lang="sk-SK" sz="4800" dirty="0" smtClean="0"/>
              <a:t>Pozdravujú Vás žiaci zo ZŠ M. Rázusa Zvolen – Mladí zelenáči.</a:t>
            </a:r>
            <a:endParaRPr lang="sk-SK" sz="4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8" y="321536"/>
            <a:ext cx="5867472" cy="40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3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9"/>
    </mc:Choice>
    <mc:Fallback>
      <p:transition spd="slow" advTm="336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354" y="531222"/>
            <a:ext cx="3333206" cy="5947955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Vieme, že stromy sú našimi pľúcami, preto sme sa aj my rozhodli  zasadiť </a:t>
            </a:r>
            <a:r>
              <a:rPr lang="sk-SK" dirty="0"/>
              <a:t> </a:t>
            </a:r>
            <a:r>
              <a:rPr lang="sk-SK" dirty="0" err="1" smtClean="0"/>
              <a:t>smrečok</a:t>
            </a:r>
            <a:r>
              <a:rPr lang="sk-SK" dirty="0" smtClean="0"/>
              <a:t> v blízkosti našej školy. Veríme, že to pomôže.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02" y="609599"/>
            <a:ext cx="7588068" cy="569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1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4"/>
    </mc:Choice>
    <mc:Fallback>
      <p:transition spd="slow" advTm="96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62743" y="84908"/>
            <a:ext cx="9405257" cy="1317172"/>
          </a:xfrm>
        </p:spPr>
        <p:txBody>
          <a:bodyPr>
            <a:normAutofit/>
          </a:bodyPr>
          <a:lstStyle/>
          <a:p>
            <a:r>
              <a:rPr lang="sk-SK" sz="3600" dirty="0" smtClean="0"/>
              <a:t>Každý žiačik priložil ruku k dielu: kopanie jamy,</a:t>
            </a:r>
            <a:endParaRPr lang="sk-SK" sz="36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1" y="1402080"/>
            <a:ext cx="3817619" cy="509015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67" y="1402079"/>
            <a:ext cx="3739787" cy="50901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31" y="1402079"/>
            <a:ext cx="3938722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5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"/>
    </mc:Choice>
    <mc:Fallback>
      <p:transition spd="slow" advTm="59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6805" y="430349"/>
            <a:ext cx="2444931" cy="748937"/>
          </a:xfrm>
        </p:spPr>
        <p:txBody>
          <a:bodyPr>
            <a:normAutofit/>
          </a:bodyPr>
          <a:lstStyle/>
          <a:p>
            <a:r>
              <a:rPr lang="sk-SK" sz="3200" dirty="0"/>
              <a:t>s</a:t>
            </a:r>
            <a:r>
              <a:rPr lang="sk-SK" sz="3200" dirty="0" smtClean="0"/>
              <a:t>adenie, </a:t>
            </a:r>
            <a:endParaRPr lang="sk-SK" sz="32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3" y="1179286"/>
            <a:ext cx="4082687" cy="544358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39" y="1179286"/>
            <a:ext cx="4017372" cy="5356496"/>
          </a:xfrm>
          <a:prstGeom prst="rect">
            <a:avLst/>
          </a:prstGeo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6687910" y="430348"/>
            <a:ext cx="2950029" cy="748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/>
              <a:t>u</a:t>
            </a:r>
            <a:r>
              <a:rPr lang="sk-SK" sz="3200" dirty="0" smtClean="0"/>
              <a:t>tlačenie zeme. 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859287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4"/>
    </mc:Choice>
    <mc:Fallback>
      <p:transition spd="slow" advTm="50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102" y="539932"/>
            <a:ext cx="2915195" cy="5826034"/>
          </a:xfrm>
        </p:spPr>
        <p:txBody>
          <a:bodyPr/>
          <a:lstStyle/>
          <a:p>
            <a:r>
              <a:rPr lang="sk-SK" dirty="0" smtClean="0"/>
              <a:t>A stromček môže rásť.</a:t>
            </a:r>
            <a:br>
              <a:rPr lang="sk-SK" dirty="0" smtClean="0"/>
            </a:br>
            <a:r>
              <a:rPr lang="sk-SK" dirty="0" smtClean="0"/>
              <a:t>Ale,...........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10" y="322217"/>
            <a:ext cx="8203474" cy="61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5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9"/>
    </mc:Choice>
    <mc:Fallback>
      <p:transition spd="slow" advTm="656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2217" y="496388"/>
            <a:ext cx="3239591" cy="5817325"/>
          </a:xfrm>
        </p:spPr>
        <p:txBody>
          <a:bodyPr>
            <a:normAutofit/>
          </a:bodyPr>
          <a:lstStyle/>
          <a:p>
            <a:r>
              <a:rPr lang="sk-SK" sz="3200" dirty="0" smtClean="0"/>
              <a:t>Deti správne poznamenali: „Aby stromček mohol rásť, musíme ho poliať!“</a:t>
            </a:r>
            <a:br>
              <a:rPr lang="sk-SK" sz="3200" dirty="0" smtClean="0"/>
            </a:br>
            <a:r>
              <a:rPr lang="sk-SK" sz="3200" dirty="0" smtClean="0"/>
              <a:t/>
            </a:r>
            <a:br>
              <a:rPr lang="sk-SK" sz="3200" dirty="0" smtClean="0"/>
            </a:br>
            <a:r>
              <a:rPr lang="sk-SK" sz="3200" dirty="0" smtClean="0"/>
              <a:t>A tak polievali.</a:t>
            </a:r>
            <a:endParaRPr lang="sk-SK" sz="32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08" y="328747"/>
            <a:ext cx="8203474" cy="615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7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2"/>
    </mc:Choice>
    <mc:Fallback>
      <p:transition spd="slow" advTm="77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88" y="311875"/>
            <a:ext cx="8310155" cy="62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"/>
    </mc:Choice>
    <mc:Fallback>
      <p:transition spd="slow" advTm="291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398416"/>
            <a:ext cx="8125097" cy="60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"/>
    </mc:Choice>
    <mc:Fallback>
      <p:transition spd="slow" advTm="286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37" y="426721"/>
            <a:ext cx="8029303" cy="60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9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9"/>
    </mc:Choice>
    <mc:Fallback>
      <p:transition spd="slow" advTm="273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TM03457444[[fn=Základ]]</Template>
  <TotalTime>39</TotalTime>
  <Words>102</Words>
  <Application>Microsoft Office PowerPoint</Application>
  <PresentationFormat>Širokouhlá</PresentationFormat>
  <Paragraphs>9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4" baseType="lpstr">
      <vt:lpstr>Corbel</vt:lpstr>
      <vt:lpstr>Základ</vt:lpstr>
      <vt:lpstr>Zasadenie  smreka bieleho</vt:lpstr>
      <vt:lpstr>Vieme, že stromy sú našimi pľúcami, preto sme sa aj my rozhodli  zasadiť  smrečok v blízkosti našej školy. Veríme, že to pomôže.</vt:lpstr>
      <vt:lpstr>Každý žiačik priložil ruku k dielu: kopanie jamy,</vt:lpstr>
      <vt:lpstr>sadenie, </vt:lpstr>
      <vt:lpstr>A stromček môže rásť. Ale,...........</vt:lpstr>
      <vt:lpstr>Deti správne poznamenali: „Aby stromček mohol rásť, musíme ho poliať!“  A tak polievali.</vt:lpstr>
      <vt:lpstr>Prezentácia programu PowerPoint</vt:lpstr>
      <vt:lpstr>Prezentácia programu PowerPoint</vt:lpstr>
      <vt:lpstr>Prezentácia programu PowerPoint</vt:lpstr>
      <vt:lpstr>Prezentácia programu PowerPoint</vt:lpstr>
      <vt:lpstr>Konečne hotovo, tak sa lúčime, ale starať sa budeme aj naďalej, sľúbujeme.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Zasadenie  smreka bieleho</dc:title>
  <dc:creator>učiteľ</dc:creator>
  <cp:lastModifiedBy>učiteľ</cp:lastModifiedBy>
  <cp:revision>5</cp:revision>
  <dcterms:created xsi:type="dcterms:W3CDTF">2020-11-15T14:55:55Z</dcterms:created>
  <dcterms:modified xsi:type="dcterms:W3CDTF">2020-11-15T15:35:37Z</dcterms:modified>
</cp:coreProperties>
</file>